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2" r:id="rId5"/>
    <p:sldId id="257" r:id="rId6"/>
    <p:sldId id="270" r:id="rId7"/>
    <p:sldId id="258" r:id="rId8"/>
    <p:sldId id="268" r:id="rId9"/>
    <p:sldId id="272" r:id="rId10"/>
    <p:sldId id="273" r:id="rId11"/>
    <p:sldId id="274" r:id="rId12"/>
    <p:sldId id="269" r:id="rId13"/>
    <p:sldId id="271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59"/>
            <p14:sldId id="260"/>
          </p14:sldIdLst>
        </p14:section>
        <p14:section name="Submit job" id="{087780A7-9521-466D-9F4A-82953803DA7D}">
          <p14:sldIdLst>
            <p14:sldId id="262"/>
            <p14:sldId id="257"/>
            <p14:sldId id="270"/>
            <p14:sldId id="258"/>
            <p14:sldId id="268"/>
            <p14:sldId id="272"/>
            <p14:sldId id="273"/>
            <p14:sldId id="274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4"/>
            <p14:sldId id="265"/>
            <p14:sldId id="266"/>
          </p14:sldIdLst>
        </p14:section>
        <p14:section name="ProcessJob" id="{EB2BD693-8ADC-4925-94C5-588DCC0B727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4"/>
            <a:ext cx="2400301" cy="1054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516</Words>
  <Application>Microsoft Office PowerPoint</Application>
  <PresentationFormat>Widescreen</PresentationFormat>
  <Paragraphs>263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Run a job</vt:lpstr>
      <vt:lpstr>YarnClient.java</vt:lpstr>
      <vt:lpstr>ClusterBasedJobCoordinator.java</vt:lpstr>
      <vt:lpstr>JobModelManager</vt:lpstr>
      <vt:lpstr>Complete Abstract</vt:lpstr>
      <vt:lpstr>Complete Abstract</vt:lpstr>
      <vt:lpstr>Stand alone model with Zookeeper</vt:lpstr>
      <vt:lpstr>Samza Container</vt:lpstr>
      <vt:lpstr>Task</vt:lpstr>
      <vt:lpstr>Submit a task</vt:lpstr>
      <vt:lpstr>WikipediaFeed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380</cp:revision>
  <dcterms:created xsi:type="dcterms:W3CDTF">2017-09-19T08:35:57Z</dcterms:created>
  <dcterms:modified xsi:type="dcterms:W3CDTF">2018-01-15T07:23:28Z</dcterms:modified>
</cp:coreProperties>
</file>