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83" r:id="rId82"/>
    <p:sldId id="311" r:id="rId83"/>
    <p:sldId id="308" r:id="rId84"/>
    <p:sldId id="309" r:id="rId85"/>
    <p:sldId id="275" r:id="rId86"/>
    <p:sldId id="303" r:id="rId87"/>
    <p:sldId id="274" r:id="rId88"/>
    <p:sldId id="268" r:id="rId89"/>
    <p:sldId id="272" r:id="rId90"/>
    <p:sldId id="277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292" r:id="rId104"/>
    <p:sldId id="269" r:id="rId105"/>
    <p:sldId id="271" r:id="rId106"/>
    <p:sldId id="263" r:id="rId107"/>
    <p:sldId id="265" r:id="rId108"/>
    <p:sldId id="259" r:id="rId109"/>
    <p:sldId id="262" r:id="rId110"/>
    <p:sldId id="257" r:id="rId111"/>
    <p:sldId id="270" r:id="rId112"/>
    <p:sldId id="258" r:id="rId113"/>
    <p:sldId id="264" r:id="rId114"/>
    <p:sldId id="266" r:id="rId115"/>
    <p:sldId id="267" r:id="rId116"/>
    <p:sldId id="276" r:id="rId117"/>
    <p:sldId id="279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83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7"/>
            <a:ext cx="3848791" cy="1277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222496" y="2194961"/>
            <a:ext cx="46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which runs </a:t>
            </a:r>
            <a:r>
              <a:rPr lang="en-US" altLang="zh-CN" dirty="0" err="1"/>
              <a:t>ContainerAllocator</a:t>
            </a:r>
            <a:r>
              <a:rPr lang="en-US" altLang="zh-CN" dirty="0"/>
              <a:t> on its own threads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494501" y="3097027"/>
            <a:ext cx="3056725" cy="392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309702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93674" y="2607699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50222" y="2643884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27983" y="2705233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F1EF-5FC2-4F95-8091-BED508D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3EB1B-FC20-43ED-8103-F2B0A6B9A74F}"/>
              </a:ext>
            </a:extLst>
          </p:cNvPr>
          <p:cNvSpPr txBox="1"/>
          <p:nvPr/>
        </p:nvSpPr>
        <p:spPr>
          <a:xfrm>
            <a:off x="190500" y="1096963"/>
            <a:ext cx="433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r>
              <a:rPr lang="en-US" altLang="zh-CN" dirty="0"/>
              <a:t> keeps making requests for resources to RM and run containers on allocated resources.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1A7B48-E99C-4856-B58A-D5C34F938E6E}"/>
              </a:ext>
            </a:extLst>
          </p:cNvPr>
          <p:cNvSpPr txBox="1"/>
          <p:nvPr/>
        </p:nvSpPr>
        <p:spPr>
          <a:xfrm>
            <a:off x="190500" y="2260600"/>
            <a:ext cx="433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keeps running on its own thread for making requests, running containers and releasing extra resources.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816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32446</TotalTime>
  <Words>7159</Words>
  <Application>Microsoft Office PowerPoint</Application>
  <PresentationFormat>宽屏</PresentationFormat>
  <Paragraphs>1480</Paragraphs>
  <Slides>117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5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ContainerAllocator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2125</cp:revision>
  <dcterms:created xsi:type="dcterms:W3CDTF">2017-09-19T08:35:57Z</dcterms:created>
  <dcterms:modified xsi:type="dcterms:W3CDTF">2018-03-27T01:52:46Z</dcterms:modified>
</cp:coreProperties>
</file>