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7314" y="1690687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ClientHelper.scala</a:t>
            </a:r>
            <a:endParaRPr lang="en-US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YarnJobUtil.scala</a:t>
            </a:r>
            <a:endParaRPr lang="en-US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9"/>
            <a:ext cx="1674982" cy="59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LocalizerResourceMapper.java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ContainerLaunchContext.java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YarnClientImpl.java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YarnJob.scala</a:t>
            </a:r>
            <a:r>
              <a:rPr lang="en-US" dirty="0" smtClean="0"/>
              <a:t> ???</a:t>
            </a:r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LocalResource.java???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274962" y="6735528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028" y="130629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122</Words>
  <Application>Microsoft Office PowerPoint</Application>
  <PresentationFormat>Widescreen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Definition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137</cp:revision>
  <dcterms:created xsi:type="dcterms:W3CDTF">2017-09-19T08:35:57Z</dcterms:created>
  <dcterms:modified xsi:type="dcterms:W3CDTF">2017-09-25T07:03:28Z</dcterms:modified>
</cp:coreProperties>
</file>