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02" r:id="rId12"/>
    <p:sldId id="273" r:id="rId13"/>
    <p:sldId id="301" r:id="rId14"/>
    <p:sldId id="278" r:id="rId15"/>
    <p:sldId id="306" r:id="rId16"/>
    <p:sldId id="304" r:id="rId17"/>
    <p:sldId id="307" r:id="rId18"/>
    <p:sldId id="305" r:id="rId19"/>
    <p:sldId id="310" r:id="rId20"/>
    <p:sldId id="312" r:id="rId21"/>
    <p:sldId id="313" r:id="rId22"/>
    <p:sldId id="311" r:id="rId23"/>
    <p:sldId id="308" r:id="rId24"/>
    <p:sldId id="309" r:id="rId25"/>
    <p:sldId id="275" r:id="rId26"/>
    <p:sldId id="303" r:id="rId27"/>
    <p:sldId id="274" r:id="rId28"/>
    <p:sldId id="268" r:id="rId29"/>
    <p:sldId id="272" r:id="rId30"/>
    <p:sldId id="277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69" r:id="rId45"/>
    <p:sldId id="271" r:id="rId46"/>
    <p:sldId id="263" r:id="rId47"/>
    <p:sldId id="265" r:id="rId48"/>
    <p:sldId id="259" r:id="rId49"/>
    <p:sldId id="262" r:id="rId50"/>
    <p:sldId id="257" r:id="rId51"/>
    <p:sldId id="270" r:id="rId52"/>
    <p:sldId id="258" r:id="rId53"/>
    <p:sldId id="264" r:id="rId54"/>
    <p:sldId id="266" r:id="rId55"/>
    <p:sldId id="267" r:id="rId56"/>
    <p:sldId id="276" r:id="rId57"/>
    <p:sldId id="27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</p14:sldIdLst>
        </p14:section>
        <p14:section name="Deployment" id="{D8B7B586-CF71-4EBD-8424-0AA072424627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10"/>
            <p14:sldId id="312"/>
            <p14:sldId id="313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r>
              <a:rPr lang="en-US" dirty="0" smtClean="0"/>
              <a:t>Containers</a:t>
            </a:r>
          </a:p>
          <a:p>
            <a:pPr marL="0" indent="0">
              <a:buNone/>
            </a:pPr>
            <a:r>
              <a:rPr lang="en-US" sz="2200" dirty="0" smtClean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200" dirty="0" smtClean="0"/>
              <a:t>A container is a essentially a Unix process(or Linux </a:t>
            </a:r>
            <a:r>
              <a:rPr lang="en-US" sz="2200" dirty="0" err="1" smtClean="0"/>
              <a:t>cgroup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r>
              <a:rPr lang="en-US" sz="2200" dirty="0" smtClean="0"/>
              <a:t>Each container runs one or more tasks. </a:t>
            </a:r>
          </a:p>
          <a:p>
            <a:pPr marL="0" indent="0">
              <a:buNone/>
            </a:pPr>
            <a:r>
              <a:rPr lang="en-US" sz="2200" dirty="0" smtClean="0"/>
              <a:t>The number of containers is specified by the user at run time and can be changed at any time.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053" y="5065594"/>
            <a:ext cx="3166834" cy="17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57072" y="1438359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85059" y="1438359"/>
            <a:ext cx="2459206" cy="973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9630" y="160086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3" idx="1"/>
          </p:cNvCxnSpPr>
          <p:nvPr/>
        </p:nvCxnSpPr>
        <p:spPr>
          <a:xfrm>
            <a:off x="6944265" y="1924924"/>
            <a:ext cx="111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39810" y="1738436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1" y="1693963"/>
            <a:ext cx="349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smtClean="0"/>
              <a:t>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smtClean="0"/>
              <a:t>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</a:t>
            </a:r>
            <a:r>
              <a:rPr lang="en-US" dirty="0" err="1" smtClean="0"/>
              <a:t>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582418"/>
            <a:ext cx="2851266" cy="62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</a:t>
            </a:r>
            <a:r>
              <a:rPr lang="en-US" dirty="0" err="1" smtClean="0"/>
              <a:t>StreamGraph</a:t>
            </a:r>
            <a:r>
              <a:rPr lang="en-US" dirty="0" smtClean="0"/>
              <a:t> and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StreamApplication</a:t>
            </a:r>
            <a:r>
              <a:rPr lang="en-US" dirty="0" smtClean="0"/>
              <a:t>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err="1" smtClean="0"/>
              <a:t>StreamApplication</a:t>
            </a:r>
            <a:r>
              <a:rPr lang="en-US" dirty="0" smtClean="0"/>
              <a:t>, set up the application logic in </a:t>
            </a:r>
            <a:r>
              <a:rPr lang="en-US" dirty="0" err="1" smtClean="0"/>
              <a:t>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</a:t>
            </a:r>
            <a:r>
              <a:rPr lang="en-US" dirty="0" err="1" smtClean="0"/>
              <a:t>StreamApplication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</a:t>
            </a:r>
            <a:r>
              <a:rPr lang="en-US" dirty="0" err="1" smtClean="0"/>
              <a:t>StreamGraph</a:t>
            </a:r>
            <a:r>
              <a:rPr lang="en-US" dirty="0" smtClean="0"/>
              <a:t> built by </a:t>
            </a:r>
            <a:r>
              <a:rPr lang="en-US" dirty="0" err="1" smtClean="0"/>
              <a:t>StreamApplication</a:t>
            </a:r>
            <a:r>
              <a:rPr lang="en-US" dirty="0" smtClean="0"/>
              <a:t>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5" y="4395589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5881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e)Create </a:t>
            </a:r>
            <a:r>
              <a:rPr lang="en-US" dirty="0" err="1" smtClean="0"/>
              <a:t>JobGraph</a:t>
            </a:r>
            <a:r>
              <a:rPr lang="en-US" dirty="0" smtClean="0"/>
              <a:t> based on </a:t>
            </a:r>
            <a:r>
              <a:rPr lang="en-US" dirty="0" err="1" smtClean="0"/>
              <a:t>StreamGraph</a:t>
            </a:r>
            <a:r>
              <a:rPr lang="en-US" dirty="0" smtClean="0"/>
              <a:t> (set source streams, sink streams and intermediate streams: the streams existed in both Input and Output Streams of  </a:t>
            </a:r>
            <a:r>
              <a:rPr lang="en-US" dirty="0" err="1" smtClean="0"/>
              <a:t>StreamGraph</a:t>
            </a:r>
            <a:r>
              <a:rPr lang="en-US" dirty="0" smtClean="0"/>
              <a:t> are intermediate streams; Set up job names and </a:t>
            </a:r>
            <a:r>
              <a:rPr lang="en-US" dirty="0" err="1" smtClean="0"/>
              <a:t>JobNode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3290475"/>
            <a:ext cx="4728104" cy="37102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235757" y="3798916"/>
            <a:ext cx="435977" cy="4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51418" y="4181302"/>
            <a:ext cx="681644" cy="102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5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13939</TotalTime>
  <Words>1835</Words>
  <Application>Microsoft Office PowerPoint</Application>
  <PresentationFormat>Widescreen</PresentationFormat>
  <Paragraphs>478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742</cp:revision>
  <dcterms:created xsi:type="dcterms:W3CDTF">2017-09-19T08:35:57Z</dcterms:created>
  <dcterms:modified xsi:type="dcterms:W3CDTF">2018-01-29T10:38:08Z</dcterms:modified>
</cp:coreProperties>
</file>