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82" r:id="rId76"/>
    <p:sldId id="377" r:id="rId77"/>
    <p:sldId id="379" r:id="rId78"/>
    <p:sldId id="378" r:id="rId79"/>
    <p:sldId id="381" r:id="rId80"/>
    <p:sldId id="380" r:id="rId81"/>
    <p:sldId id="311" r:id="rId82"/>
    <p:sldId id="308" r:id="rId83"/>
    <p:sldId id="309" r:id="rId84"/>
    <p:sldId id="275" r:id="rId85"/>
    <p:sldId id="303" r:id="rId86"/>
    <p:sldId id="274" r:id="rId87"/>
    <p:sldId id="268" r:id="rId88"/>
    <p:sldId id="272" r:id="rId89"/>
    <p:sldId id="277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292" r:id="rId103"/>
    <p:sldId id="269" r:id="rId104"/>
    <p:sldId id="271" r:id="rId105"/>
    <p:sldId id="263" r:id="rId106"/>
    <p:sldId id="265" r:id="rId107"/>
    <p:sldId id="259" r:id="rId108"/>
    <p:sldId id="262" r:id="rId109"/>
    <p:sldId id="257" r:id="rId110"/>
    <p:sldId id="270" r:id="rId111"/>
    <p:sldId id="258" r:id="rId112"/>
    <p:sldId id="264" r:id="rId113"/>
    <p:sldId id="266" r:id="rId114"/>
    <p:sldId id="267" r:id="rId115"/>
    <p:sldId id="276" r:id="rId116"/>
    <p:sldId id="279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82"/>
            <p14:sldId id="377"/>
            <p14:sldId id="379"/>
            <p14:sldId id="378"/>
            <p14:sldId id="381"/>
            <p14:sldId id="380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configs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configs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rId2" action="ppaction://hlinksldjump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586" y="2019092"/>
            <a:ext cx="5275465" cy="3735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rId3" action="ppaction://hlinksldjump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68909" y="405345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  <a:endCxn id="63" idx="3"/>
          </p:cNvCxnSpPr>
          <p:nvPr/>
        </p:nvCxnSpPr>
        <p:spPr>
          <a:xfrm flipH="1">
            <a:off x="7182149" y="2257574"/>
            <a:ext cx="3567591" cy="10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49634" y="3126765"/>
            <a:ext cx="2332515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20957" y="3121423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87878" y="4626871"/>
            <a:ext cx="1976353" cy="945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34637" y="460205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9358" y="5043009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7068909" y="2892580"/>
            <a:ext cx="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408279" y="433611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7675738" y="4422782"/>
            <a:ext cx="30449" cy="6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581295-577A-483A-BDF7-A5A1230EE80A}"/>
              </a:ext>
            </a:extLst>
          </p:cNvPr>
          <p:cNvSpPr txBox="1"/>
          <p:nvPr/>
        </p:nvSpPr>
        <p:spPr>
          <a:xfrm>
            <a:off x="7436363" y="369674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9C989-434D-4EF6-9851-225045BDA784}"/>
              </a:ext>
            </a:extLst>
          </p:cNvPr>
          <p:cNvSpPr/>
          <p:nvPr/>
        </p:nvSpPr>
        <p:spPr>
          <a:xfrm>
            <a:off x="6960581" y="4036101"/>
            <a:ext cx="1352435" cy="3848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7D6B2B0-9868-41CE-9B34-81A367AB1673}"/>
              </a:ext>
            </a:extLst>
          </p:cNvPr>
          <p:cNvSpPr/>
          <p:nvPr/>
        </p:nvSpPr>
        <p:spPr>
          <a:xfrm>
            <a:off x="6960581" y="5043009"/>
            <a:ext cx="1352435" cy="3901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7A7BF6-DB23-4A65-B4BF-A5DBCFE49A5C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>
            <a:off x="6061017" y="3490755"/>
            <a:ext cx="1575782" cy="5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2">
            <a:extLst>
              <a:ext uri="{FF2B5EF4-FFF2-40B4-BE49-F238E27FC236}">
                <a16:creationId xmlns:a16="http://schemas.microsoft.com/office/drawing/2014/main" id="{06BF6E4A-7500-4420-A520-DA6AD854BAF5}"/>
              </a:ext>
            </a:extLst>
          </p:cNvPr>
          <p:cNvSpPr/>
          <p:nvPr/>
        </p:nvSpPr>
        <p:spPr>
          <a:xfrm>
            <a:off x="7301076" y="3445161"/>
            <a:ext cx="2717549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072B3B0E-FFA0-487F-9B65-3E6F292170B8}"/>
              </a:ext>
            </a:extLst>
          </p:cNvPr>
          <p:cNvSpPr txBox="1"/>
          <p:nvPr/>
        </p:nvSpPr>
        <p:spPr>
          <a:xfrm>
            <a:off x="7285991" y="3452317"/>
            <a:ext cx="28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ChangelogPartitionMapping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FFF47A-F988-4845-A90A-F8378C3FD1C1}"/>
              </a:ext>
            </a:extLst>
          </p:cNvPr>
          <p:cNvCxnSpPr>
            <a:stCxn id="23" idx="1"/>
            <a:endCxn id="80" idx="2"/>
          </p:cNvCxnSpPr>
          <p:nvPr/>
        </p:nvCxnSpPr>
        <p:spPr>
          <a:xfrm flipH="1">
            <a:off x="8858587" y="2257574"/>
            <a:ext cx="1891153" cy="122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5CD603-4327-4C38-B886-5A4048DF168C}"/>
              </a:ext>
            </a:extLst>
          </p:cNvPr>
          <p:cNvCxnSpPr>
            <a:cxnSpLocks/>
          </p:cNvCxnSpPr>
          <p:nvPr/>
        </p:nvCxnSpPr>
        <p:spPr>
          <a:xfrm flipH="1">
            <a:off x="7618056" y="3804787"/>
            <a:ext cx="1297660" cy="2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84D57CB-3F44-4C31-A0C5-A3F803540595}"/>
              </a:ext>
            </a:extLst>
          </p:cNvPr>
          <p:cNvSpPr txBox="1"/>
          <p:nvPr/>
        </p:nvSpPr>
        <p:spPr>
          <a:xfrm>
            <a:off x="8685795" y="311483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354166" y="734433"/>
            <a:ext cx="4217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</a:t>
            </a:r>
            <a:r>
              <a:rPr lang="en-US" altLang="ja-JP" dirty="0" err="1" smtClean="0"/>
              <a:t>PartitionMonitor</a:t>
            </a:r>
            <a:r>
              <a:rPr lang="en-US" altLang="ja-JP" dirty="0" smtClean="0"/>
              <a:t>, which will </a:t>
            </a:r>
            <a:r>
              <a:rPr lang="en-US" altLang="ja-JP" dirty="0" smtClean="0"/>
              <a:t>monitor the </a:t>
            </a:r>
            <a:r>
              <a:rPr lang="en-US" altLang="ja-JP" dirty="0" err="1" smtClean="0"/>
              <a:t>SystemStream</a:t>
            </a:r>
            <a:r>
              <a:rPr lang="en-US" altLang="ja-JP" dirty="0" smtClean="0"/>
              <a:t> and </a:t>
            </a:r>
            <a:r>
              <a:rPr lang="en-US" altLang="ja-JP" dirty="0" smtClean="0"/>
              <a:t>throw Exception to YARN when </a:t>
            </a:r>
            <a:r>
              <a:rPr lang="en-US" altLang="ja-JP" dirty="0" err="1" smtClean="0"/>
              <a:t>SystemStream’s</a:t>
            </a:r>
            <a:r>
              <a:rPr lang="en-US" altLang="ja-JP" dirty="0" smtClean="0"/>
              <a:t> partition number changing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65057" y="826767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7024" y="800955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196098"/>
            <a:ext cx="5275465" cy="4064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4474" y="1196099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6436" y="1618877"/>
            <a:ext cx="2261062" cy="408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7847" y="1618876"/>
            <a:ext cx="17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PartitionMonitor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3378" y="1642487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3353" y="2304917"/>
            <a:ext cx="3848791" cy="1277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4967" y="2266147"/>
            <a:ext cx="26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41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SSPS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StreamMetadataCache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</a:t>
            </a:r>
            <a:r>
              <a:rPr lang="en-US" altLang="zh-CN" dirty="0" err="1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4.Build JobModel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configs.(If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1300" y="302066"/>
            <a:ext cx="4559114" cy="634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3443" y="276426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69933" y="989450"/>
            <a:ext cx="3354700" cy="49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9266" y="1056758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FFBF8D-22AC-4289-B5AB-1460E78D8E6A}"/>
              </a:ext>
            </a:extLst>
          </p:cNvPr>
          <p:cNvSpPr/>
          <p:nvPr/>
        </p:nvSpPr>
        <p:spPr>
          <a:xfrm>
            <a:off x="5702657" y="1842811"/>
            <a:ext cx="3739944" cy="79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76C98-5ADF-49AB-B9BA-3E247EDDDD6D}"/>
              </a:ext>
            </a:extLst>
          </p:cNvPr>
          <p:cNvSpPr txBox="1"/>
          <p:nvPr/>
        </p:nvSpPr>
        <p:spPr>
          <a:xfrm>
            <a:off x="6334563" y="1832364"/>
            <a:ext cx="27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ChangelogStreamManager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980AB-F517-4D1D-916D-A70C2AC30310}"/>
              </a:ext>
            </a:extLst>
          </p:cNvPr>
          <p:cNvSpPr/>
          <p:nvPr/>
        </p:nvSpPr>
        <p:spPr>
          <a:xfrm>
            <a:off x="5912159" y="2191690"/>
            <a:ext cx="3304336" cy="375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71766-3116-4D81-8EEA-41354A52FDA0}"/>
              </a:ext>
            </a:extLst>
          </p:cNvPr>
          <p:cNvSpPr txBox="1"/>
          <p:nvPr/>
        </p:nvSpPr>
        <p:spPr>
          <a:xfrm>
            <a:off x="6133022" y="2184570"/>
            <a:ext cx="2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r>
              <a:rPr lang="en-US" altLang="zh-CN" dirty="0"/>
              <a:t>-Partition Mapping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cxnSpLocks/>
            <a:stCxn id="10" idx="1"/>
            <a:endCxn id="15" idx="3"/>
          </p:cNvCxnSpPr>
          <p:nvPr/>
        </p:nvCxnSpPr>
        <p:spPr>
          <a:xfrm flipH="1">
            <a:off x="9216495" y="1837457"/>
            <a:ext cx="836134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69DE4-69A6-44BC-8061-BE994A822E52}"/>
              </a:ext>
            </a:extLst>
          </p:cNvPr>
          <p:cNvSpPr txBox="1"/>
          <p:nvPr/>
        </p:nvSpPr>
        <p:spPr>
          <a:xfrm>
            <a:off x="5825531" y="1811040"/>
            <a:ext cx="46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CF94B-9846-4EEA-A62A-907453E4CFF2}"/>
              </a:ext>
            </a:extLst>
          </p:cNvPr>
          <p:cNvSpPr txBox="1"/>
          <p:nvPr/>
        </p:nvSpPr>
        <p:spPr>
          <a:xfrm>
            <a:off x="9628860" y="-3828"/>
            <a:ext cx="47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last page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AD2F26A-202C-4300-A295-B8D72F72DB1F}"/>
              </a:ext>
            </a:extLst>
          </p:cNvPr>
          <p:cNvCxnSpPr>
            <a:cxnSpLocks/>
            <a:stCxn id="47" idx="1"/>
            <a:endCxn id="30" idx="0"/>
          </p:cNvCxnSpPr>
          <p:nvPr/>
        </p:nvCxnSpPr>
        <p:spPr>
          <a:xfrm rot="10800000" flipH="1" flipV="1">
            <a:off x="5869933" y="1237012"/>
            <a:ext cx="1619430" cy="1846781"/>
          </a:xfrm>
          <a:prstGeom prst="bentConnector4">
            <a:avLst>
              <a:gd name="adj1" fmla="val -14116"/>
              <a:gd name="adj2" fmla="val 8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18788C-E055-447C-ABD1-8F94011BE83D}"/>
              </a:ext>
            </a:extLst>
          </p:cNvPr>
          <p:cNvSpPr/>
          <p:nvPr/>
        </p:nvSpPr>
        <p:spPr>
          <a:xfrm>
            <a:off x="6334563" y="3083794"/>
            <a:ext cx="2309599" cy="526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960A5-1714-4DFC-823E-76AB04E0BDE6}"/>
              </a:ext>
            </a:extLst>
          </p:cNvPr>
          <p:cNvSpPr txBox="1"/>
          <p:nvPr/>
        </p:nvSpPr>
        <p:spPr>
          <a:xfrm>
            <a:off x="6815366" y="3159480"/>
            <a:ext cx="13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TaskModels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6315B4-C042-4101-B058-A8CE2488FD3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7489363" y="2553902"/>
            <a:ext cx="117354" cy="5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DA8019-5121-40E8-932E-28E689F8A0DC}"/>
              </a:ext>
            </a:extLst>
          </p:cNvPr>
          <p:cNvSpPr txBox="1"/>
          <p:nvPr/>
        </p:nvSpPr>
        <p:spPr>
          <a:xfrm>
            <a:off x="7092432" y="2705898"/>
            <a:ext cx="5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3875B3-5D0E-4376-996F-A5D56FE3A784}"/>
              </a:ext>
            </a:extLst>
          </p:cNvPr>
          <p:cNvCxnSpPr>
            <a:cxnSpLocks/>
            <a:stCxn id="30" idx="2"/>
            <a:endCxn id="114" idx="0"/>
          </p:cNvCxnSpPr>
          <p:nvPr/>
        </p:nvCxnSpPr>
        <p:spPr>
          <a:xfrm flipH="1">
            <a:off x="7489252" y="3610005"/>
            <a:ext cx="111" cy="148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40E081B-A7BA-493F-B81B-21ECEB43B1BB}"/>
              </a:ext>
            </a:extLst>
          </p:cNvPr>
          <p:cNvSpPr/>
          <p:nvPr/>
        </p:nvSpPr>
        <p:spPr>
          <a:xfrm>
            <a:off x="5725040" y="3847081"/>
            <a:ext cx="3739944" cy="5262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B8EA88-6EE2-43C6-A184-A5161F4AE004}"/>
              </a:ext>
            </a:extLst>
          </p:cNvPr>
          <p:cNvSpPr txBox="1"/>
          <p:nvPr/>
        </p:nvSpPr>
        <p:spPr>
          <a:xfrm>
            <a:off x="6536959" y="3906452"/>
            <a:ext cx="19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00BC50-3F67-4956-9A70-E41F54EA3963}"/>
              </a:ext>
            </a:extLst>
          </p:cNvPr>
          <p:cNvSpPr/>
          <p:nvPr/>
        </p:nvSpPr>
        <p:spPr>
          <a:xfrm>
            <a:off x="5725040" y="4373292"/>
            <a:ext cx="3739944" cy="485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891132-A17E-4086-AC4D-6B482817EE9E}"/>
              </a:ext>
            </a:extLst>
          </p:cNvPr>
          <p:cNvSpPr txBox="1"/>
          <p:nvPr/>
        </p:nvSpPr>
        <p:spPr>
          <a:xfrm>
            <a:off x="6284281" y="4417206"/>
            <a:ext cx="25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GroupByContainerCount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27F0796-0735-4B68-8466-4C90EC438283}"/>
              </a:ext>
            </a:extLst>
          </p:cNvPr>
          <p:cNvSpPr/>
          <p:nvPr/>
        </p:nvSpPr>
        <p:spPr>
          <a:xfrm>
            <a:off x="6502134" y="5090870"/>
            <a:ext cx="1974236" cy="54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99793-3F2F-4989-9DD0-B07F4C0D9A4A}"/>
              </a:ext>
            </a:extLst>
          </p:cNvPr>
          <p:cNvSpPr txBox="1"/>
          <p:nvPr/>
        </p:nvSpPr>
        <p:spPr>
          <a:xfrm>
            <a:off x="6590891" y="5177936"/>
            <a:ext cx="17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ContainerModels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0C317A-621D-4C88-82AF-9B27B3B0BDE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7489247" y="5634335"/>
            <a:ext cx="5" cy="2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FAF19F-6C69-4D77-8D93-0C3103FBFC23}"/>
              </a:ext>
            </a:extLst>
          </p:cNvPr>
          <p:cNvSpPr txBox="1"/>
          <p:nvPr/>
        </p:nvSpPr>
        <p:spPr>
          <a:xfrm>
            <a:off x="5329661" y="4173147"/>
            <a:ext cx="4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935028-2B9F-4766-A5DF-D631F914FB1B}"/>
              </a:ext>
            </a:extLst>
          </p:cNvPr>
          <p:cNvSpPr/>
          <p:nvPr/>
        </p:nvSpPr>
        <p:spPr>
          <a:xfrm>
            <a:off x="6502133" y="5920895"/>
            <a:ext cx="1974227" cy="581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0F1BAD3-05AA-4353-B66F-1DFF18D08E83}"/>
              </a:ext>
            </a:extLst>
          </p:cNvPr>
          <p:cNvSpPr txBox="1"/>
          <p:nvPr/>
        </p:nvSpPr>
        <p:spPr>
          <a:xfrm>
            <a:off x="6921661" y="6042123"/>
            <a:ext cx="11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JobModel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2151904-75C4-4E8A-B114-21077757576D}"/>
              </a:ext>
            </a:extLst>
          </p:cNvPr>
          <p:cNvSpPr txBox="1"/>
          <p:nvPr/>
        </p:nvSpPr>
        <p:spPr>
          <a:xfrm>
            <a:off x="7059664" y="5559803"/>
            <a:ext cx="47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/>
              <a:t>StreamMetadataCache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StreamMetadataCache cache some </a:t>
            </a:r>
            <a:r>
              <a:rPr lang="en-US" altLang="zh-CN" dirty="0" err="1"/>
              <a:t>SystemStreams</a:t>
            </a:r>
            <a:r>
              <a:rPr lang="en-US" altLang="zh-CN" dirty="0"/>
              <a:t>’ metadata (offset and partition </a:t>
            </a:r>
            <a:r>
              <a:rPr lang="en-US" altLang="zh-CN" dirty="0" err="1"/>
              <a:t>informations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can prevent high frequency requests from harming the </a:t>
            </a:r>
            <a:r>
              <a:rPr lang="en-US" altLang="zh-CN" dirty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SystemStreamPartition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pair of &lt;</a:t>
            </a:r>
            <a:r>
              <a:rPr lang="en-US" altLang="zh-CN" dirty="0" err="1"/>
              <a:t>SystemStream</a:t>
            </a:r>
            <a:r>
              <a:rPr lang="en-US" altLang="zh-CN" dirty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/>
              <a:t>ContainerGroup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9E827-C6F4-4817-BFB0-A4BC3DDC9FE2}"/>
              </a:ext>
            </a:extLst>
          </p:cNvPr>
          <p:cNvSpPr txBox="1"/>
          <p:nvPr/>
        </p:nvSpPr>
        <p:spPr>
          <a:xfrm>
            <a:off x="402670" y="880844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 will determine how tasks assigned to containers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/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default grouper, </a:t>
                </a:r>
                <a:r>
                  <a:rPr lang="en-US" altLang="zh-CN" dirty="0" err="1"/>
                  <a:t>GroupByContainerCount</a:t>
                </a:r>
                <a:r>
                  <a:rPr lang="en-US" altLang="zh-CN" dirty="0"/>
                  <a:t> will group according to the number of Containers and number of tasks: each containers has the same number of tasks,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𝑇𝑎𝑠𝑘𝑠𝑁𝑢𝑚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𝐶𝑜𝑛𝑡𝑎𝑖𝑛𝑒𝑟𝑠𝑁𝑢𝑚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(except the remainder one)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blipFill>
                <a:blip r:embed="rId2"/>
                <a:stretch>
                  <a:fillRect l="-1009" t="-1887" r="-1387" b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DBE77-F830-4281-AE9D-4224D5A1EFBD}"/>
              </a:ext>
            </a:extLst>
          </p:cNvPr>
          <p:cNvSpPr txBox="1"/>
          <p:nvPr/>
        </p:nvSpPr>
        <p:spPr>
          <a:xfrm>
            <a:off x="402667" y="3586645"/>
            <a:ext cx="483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GroupByContainerCount</a:t>
            </a:r>
            <a:r>
              <a:rPr lang="en-US" altLang="zh-CN" dirty="0"/>
              <a:t> grouper is a </a:t>
            </a:r>
            <a:r>
              <a:rPr lang="en-US" altLang="zh-CN" dirty="0" err="1"/>
              <a:t>BalacingGrouper</a:t>
            </a:r>
            <a:r>
              <a:rPr lang="en-US" altLang="zh-CN" dirty="0"/>
              <a:t>, which means instead of re-group, it has the functionality to balance the assignment when number of containers changed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4527E-5B97-4754-9EF4-E18C44A19E66}"/>
              </a:ext>
            </a:extLst>
          </p:cNvPr>
          <p:cNvSpPr txBox="1"/>
          <p:nvPr/>
        </p:nvSpPr>
        <p:spPr>
          <a:xfrm>
            <a:off x="402668" y="5016771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balance functionality is only used when AM is re-starting in this version!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92F14-CFE5-41FD-8F57-AA3CA55390C0}"/>
              </a:ext>
            </a:extLst>
          </p:cNvPr>
          <p:cNvSpPr/>
          <p:nvPr/>
        </p:nvSpPr>
        <p:spPr>
          <a:xfrm>
            <a:off x="6193520" y="1539386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070A1BC-C06E-42CE-A815-B9B7FCEA638A}"/>
              </a:ext>
            </a:extLst>
          </p:cNvPr>
          <p:cNvSpPr/>
          <p:nvPr/>
        </p:nvSpPr>
        <p:spPr>
          <a:xfrm>
            <a:off x="6193520" y="931851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A91118-1673-46E2-8942-0B5DE6864F22}"/>
              </a:ext>
            </a:extLst>
          </p:cNvPr>
          <p:cNvSpPr/>
          <p:nvPr/>
        </p:nvSpPr>
        <p:spPr>
          <a:xfrm>
            <a:off x="6193520" y="315369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26DB7A-B041-466E-9210-79BBF36EB25E}"/>
              </a:ext>
            </a:extLst>
          </p:cNvPr>
          <p:cNvSpPr txBox="1"/>
          <p:nvPr/>
        </p:nvSpPr>
        <p:spPr>
          <a:xfrm>
            <a:off x="6474550" y="406344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405A9-E301-4917-9252-895691D5425F}"/>
              </a:ext>
            </a:extLst>
          </p:cNvPr>
          <p:cNvSpPr txBox="1"/>
          <p:nvPr/>
        </p:nvSpPr>
        <p:spPr>
          <a:xfrm>
            <a:off x="6474551" y="103508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75117-1824-44FD-B2B2-49042FC0CFF8}"/>
              </a:ext>
            </a:extLst>
          </p:cNvPr>
          <p:cNvSpPr txBox="1"/>
          <p:nvPr/>
        </p:nvSpPr>
        <p:spPr>
          <a:xfrm>
            <a:off x="6474550" y="1636615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D3832C-F0E1-4061-B5E5-83064EAD81B8}"/>
              </a:ext>
            </a:extLst>
          </p:cNvPr>
          <p:cNvSpPr/>
          <p:nvPr/>
        </p:nvSpPr>
        <p:spPr>
          <a:xfrm>
            <a:off x="941489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AE65C9-9DB9-488E-8002-791C4F2999B9}"/>
              </a:ext>
            </a:extLst>
          </p:cNvPr>
          <p:cNvSpPr/>
          <p:nvPr/>
        </p:nvSpPr>
        <p:spPr>
          <a:xfrm>
            <a:off x="989516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F66549-3423-4A64-BA93-99C1066B93D2}"/>
              </a:ext>
            </a:extLst>
          </p:cNvPr>
          <p:cNvSpPr/>
          <p:nvPr/>
        </p:nvSpPr>
        <p:spPr>
          <a:xfrm>
            <a:off x="1037543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6B6AF10-FC14-45A3-BBC6-8AFE3D901250}"/>
              </a:ext>
            </a:extLst>
          </p:cNvPr>
          <p:cNvSpPr/>
          <p:nvPr/>
        </p:nvSpPr>
        <p:spPr>
          <a:xfrm>
            <a:off x="10870382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13B1B7-8F03-46F9-89EA-F33D5F0377A6}"/>
              </a:ext>
            </a:extLst>
          </p:cNvPr>
          <p:cNvSpPr/>
          <p:nvPr/>
        </p:nvSpPr>
        <p:spPr>
          <a:xfrm>
            <a:off x="941489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067BA8-05A5-4EF9-B650-CF072FB25078}"/>
              </a:ext>
            </a:extLst>
          </p:cNvPr>
          <p:cNvSpPr/>
          <p:nvPr/>
        </p:nvSpPr>
        <p:spPr>
          <a:xfrm>
            <a:off x="989516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336EF7B-38DE-47EA-9EB1-D8762C964FBA}"/>
              </a:ext>
            </a:extLst>
          </p:cNvPr>
          <p:cNvSpPr/>
          <p:nvPr/>
        </p:nvSpPr>
        <p:spPr>
          <a:xfrm>
            <a:off x="1037543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D6496-390D-4CDE-A028-4EFD3B195E04}"/>
              </a:ext>
            </a:extLst>
          </p:cNvPr>
          <p:cNvSpPr/>
          <p:nvPr/>
        </p:nvSpPr>
        <p:spPr>
          <a:xfrm>
            <a:off x="10870382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9E53B9-F134-47F4-A801-14F35C40548F}"/>
              </a:ext>
            </a:extLst>
          </p:cNvPr>
          <p:cNvSpPr txBox="1"/>
          <p:nvPr/>
        </p:nvSpPr>
        <p:spPr>
          <a:xfrm>
            <a:off x="10039871" y="-8795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2D16-9684-4BA5-8F92-6E203E1B30E9}"/>
              </a:ext>
            </a:extLst>
          </p:cNvPr>
          <p:cNvSpPr txBox="1"/>
          <p:nvPr/>
        </p:nvSpPr>
        <p:spPr>
          <a:xfrm>
            <a:off x="402668" y="5847127"/>
            <a:ext cx="4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Grouper will keep the Task-Container mapping in </a:t>
            </a:r>
            <a:r>
              <a:rPr lang="en-US" altLang="zh-CN" dirty="0" err="1"/>
              <a:t>CoordinatorStream</a:t>
            </a:r>
            <a:r>
              <a:rPr lang="en-US" altLang="zh-CN" dirty="0"/>
              <a:t>. Balance method will keep the host-affinity when re-starting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AE190A-DCC5-45DD-98AD-0BD370D238DE}"/>
              </a:ext>
            </a:extLst>
          </p:cNvPr>
          <p:cNvSpPr/>
          <p:nvPr/>
        </p:nvSpPr>
        <p:spPr>
          <a:xfrm>
            <a:off x="5910729" y="247838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932944-6273-4FD3-B5F1-4C66359DF25F}"/>
              </a:ext>
            </a:extLst>
          </p:cNvPr>
          <p:cNvSpPr txBox="1"/>
          <p:nvPr/>
        </p:nvSpPr>
        <p:spPr>
          <a:xfrm>
            <a:off x="604915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441136-79AC-48A4-8139-CC147ED0E040}"/>
              </a:ext>
            </a:extLst>
          </p:cNvPr>
          <p:cNvSpPr/>
          <p:nvPr/>
        </p:nvSpPr>
        <p:spPr>
          <a:xfrm>
            <a:off x="8017070" y="2478385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A266E-CA1D-4D1F-8387-889428084510}"/>
              </a:ext>
            </a:extLst>
          </p:cNvPr>
          <p:cNvSpPr txBox="1"/>
          <p:nvPr/>
        </p:nvSpPr>
        <p:spPr>
          <a:xfrm>
            <a:off x="815549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BBEF70-7BC3-49E5-B5B0-095A8844286D}"/>
              </a:ext>
            </a:extLst>
          </p:cNvPr>
          <p:cNvSpPr/>
          <p:nvPr/>
        </p:nvSpPr>
        <p:spPr>
          <a:xfrm>
            <a:off x="10180037" y="2478385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13EEEEA-DD0C-4A3D-9FFA-3702A98D2A9A}"/>
              </a:ext>
            </a:extLst>
          </p:cNvPr>
          <p:cNvSpPr txBox="1"/>
          <p:nvPr/>
        </p:nvSpPr>
        <p:spPr>
          <a:xfrm>
            <a:off x="1026183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CCF3BA-2ED9-4C02-BFFD-63841A8B5F8D}"/>
              </a:ext>
            </a:extLst>
          </p:cNvPr>
          <p:cNvSpPr txBox="1"/>
          <p:nvPr/>
        </p:nvSpPr>
        <p:spPr>
          <a:xfrm>
            <a:off x="6390660" y="-120077"/>
            <a:ext cx="15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5FCA203D-3898-457B-877C-656031A869BB}"/>
              </a:ext>
            </a:extLst>
          </p:cNvPr>
          <p:cNvSpPr/>
          <p:nvPr/>
        </p:nvSpPr>
        <p:spPr>
          <a:xfrm>
            <a:off x="8494547" y="2113086"/>
            <a:ext cx="764102" cy="3097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82C33F-2E7A-4479-B802-5C14064B8236}"/>
              </a:ext>
            </a:extLst>
          </p:cNvPr>
          <p:cNvSpPr txBox="1"/>
          <p:nvPr/>
        </p:nvSpPr>
        <p:spPr>
          <a:xfrm>
            <a:off x="7390697" y="3978609"/>
            <a:ext cx="27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adding a new </a:t>
            </a:r>
            <a:r>
              <a:rPr lang="en-US" altLang="zh-CN" dirty="0" err="1"/>
              <a:t>conatiner</a:t>
            </a:r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BCCA3DD1-9707-4CF7-A58A-D5BE6D7B82C7}"/>
              </a:ext>
            </a:extLst>
          </p:cNvPr>
          <p:cNvSpPr/>
          <p:nvPr/>
        </p:nvSpPr>
        <p:spPr>
          <a:xfrm>
            <a:off x="8494547" y="4412908"/>
            <a:ext cx="480270" cy="41522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DBC2F-9EBA-4BB6-9518-C627FEDE6678}"/>
              </a:ext>
            </a:extLst>
          </p:cNvPr>
          <p:cNvSpPr txBox="1"/>
          <p:nvPr/>
        </p:nvSpPr>
        <p:spPr>
          <a:xfrm>
            <a:off x="945998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C0FEB2-5556-48DF-B792-459A31CFDB74}"/>
              </a:ext>
            </a:extLst>
          </p:cNvPr>
          <p:cNvSpPr txBox="1"/>
          <p:nvPr/>
        </p:nvSpPr>
        <p:spPr>
          <a:xfrm>
            <a:off x="9937805" y="38849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C54C52-4648-4F7D-8C81-EA9144315B30}"/>
              </a:ext>
            </a:extLst>
          </p:cNvPr>
          <p:cNvSpPr txBox="1"/>
          <p:nvPr/>
        </p:nvSpPr>
        <p:spPr>
          <a:xfrm>
            <a:off x="1042960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43C8B-6C65-44E2-83FC-4AD65544573D}"/>
              </a:ext>
            </a:extLst>
          </p:cNvPr>
          <p:cNvSpPr txBox="1"/>
          <p:nvPr/>
        </p:nvSpPr>
        <p:spPr>
          <a:xfrm>
            <a:off x="10915476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72E17-0B6D-401E-A81C-A52E5C6A54C2}"/>
              </a:ext>
            </a:extLst>
          </p:cNvPr>
          <p:cNvSpPr txBox="1"/>
          <p:nvPr/>
        </p:nvSpPr>
        <p:spPr>
          <a:xfrm>
            <a:off x="10915476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378423-C34E-4F5B-8D05-CDDA92445B9C}"/>
              </a:ext>
            </a:extLst>
          </p:cNvPr>
          <p:cNvSpPr txBox="1"/>
          <p:nvPr/>
        </p:nvSpPr>
        <p:spPr>
          <a:xfrm>
            <a:off x="10448133" y="87754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66A40D-68F9-4523-BBA3-ECF43F9FAFB9}"/>
              </a:ext>
            </a:extLst>
          </p:cNvPr>
          <p:cNvSpPr txBox="1"/>
          <p:nvPr/>
        </p:nvSpPr>
        <p:spPr>
          <a:xfrm>
            <a:off x="9942701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6D907E-433D-4B63-A8DE-678215B2FC66}"/>
              </a:ext>
            </a:extLst>
          </p:cNvPr>
          <p:cNvSpPr txBox="1"/>
          <p:nvPr/>
        </p:nvSpPr>
        <p:spPr>
          <a:xfrm>
            <a:off x="9470820" y="893914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2CD7A3-59C0-4DF2-AC0C-9FAD50837A9A}"/>
              </a:ext>
            </a:extLst>
          </p:cNvPr>
          <p:cNvSpPr/>
          <p:nvPr/>
        </p:nvSpPr>
        <p:spPr>
          <a:xfrm>
            <a:off x="601210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7209661-985E-4C10-A3E0-A266784F2AF9}"/>
              </a:ext>
            </a:extLst>
          </p:cNvPr>
          <p:cNvSpPr/>
          <p:nvPr/>
        </p:nvSpPr>
        <p:spPr>
          <a:xfrm>
            <a:off x="649237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AFE7800-14D6-47A7-96CC-8F9551A726CE}"/>
              </a:ext>
            </a:extLst>
          </p:cNvPr>
          <p:cNvSpPr/>
          <p:nvPr/>
        </p:nvSpPr>
        <p:spPr>
          <a:xfrm>
            <a:off x="697264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85B256-14F8-40F8-873D-71472643F12A}"/>
              </a:ext>
            </a:extLst>
          </p:cNvPr>
          <p:cNvSpPr txBox="1"/>
          <p:nvPr/>
        </p:nvSpPr>
        <p:spPr>
          <a:xfrm>
            <a:off x="605719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6FF740-3B49-4C3C-AA3E-A73618AC9CEA}"/>
              </a:ext>
            </a:extLst>
          </p:cNvPr>
          <p:cNvSpPr txBox="1"/>
          <p:nvPr/>
        </p:nvSpPr>
        <p:spPr>
          <a:xfrm>
            <a:off x="6535013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C52A62-03CB-496D-A48F-05B75A67A95D}"/>
              </a:ext>
            </a:extLst>
          </p:cNvPr>
          <p:cNvSpPr txBox="1"/>
          <p:nvPr/>
        </p:nvSpPr>
        <p:spPr>
          <a:xfrm>
            <a:off x="702681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55D113-921C-4489-9BCE-876742BF5349}"/>
              </a:ext>
            </a:extLst>
          </p:cNvPr>
          <p:cNvSpPr/>
          <p:nvPr/>
        </p:nvSpPr>
        <p:spPr>
          <a:xfrm>
            <a:off x="811773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A794923-32D7-4B38-A68A-00D32D269AE2}"/>
              </a:ext>
            </a:extLst>
          </p:cNvPr>
          <p:cNvSpPr/>
          <p:nvPr/>
        </p:nvSpPr>
        <p:spPr>
          <a:xfrm>
            <a:off x="859800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AEBD0CA-8D73-40D4-B5C3-F9827CF74B85}"/>
              </a:ext>
            </a:extLst>
          </p:cNvPr>
          <p:cNvSpPr/>
          <p:nvPr/>
        </p:nvSpPr>
        <p:spPr>
          <a:xfrm>
            <a:off x="907827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711626-1418-4F0D-8FB6-8206DA4EA94A}"/>
              </a:ext>
            </a:extLst>
          </p:cNvPr>
          <p:cNvSpPr txBox="1"/>
          <p:nvPr/>
        </p:nvSpPr>
        <p:spPr>
          <a:xfrm>
            <a:off x="9150978" y="298540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62FE66-601D-4DB5-A539-0BA24FB073BD}"/>
              </a:ext>
            </a:extLst>
          </p:cNvPr>
          <p:cNvSpPr txBox="1"/>
          <p:nvPr/>
        </p:nvSpPr>
        <p:spPr>
          <a:xfrm>
            <a:off x="8645546" y="297523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2A6CB-C875-468A-A93E-C71F6B746B1F}"/>
              </a:ext>
            </a:extLst>
          </p:cNvPr>
          <p:cNvSpPr txBox="1"/>
          <p:nvPr/>
        </p:nvSpPr>
        <p:spPr>
          <a:xfrm>
            <a:off x="8173665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EA5B3CE-3DDA-4496-9446-5868C0E33A09}"/>
              </a:ext>
            </a:extLst>
          </p:cNvPr>
          <p:cNvSpPr/>
          <p:nvPr/>
        </p:nvSpPr>
        <p:spPr>
          <a:xfrm>
            <a:off x="10429609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DE892DF-6E7B-45B0-A1FE-AF5E299F8FD9}"/>
              </a:ext>
            </a:extLst>
          </p:cNvPr>
          <p:cNvSpPr/>
          <p:nvPr/>
        </p:nvSpPr>
        <p:spPr>
          <a:xfrm>
            <a:off x="10924557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99EBB4B-AD3F-4C01-BFB5-ECA3EAB7CD68}"/>
              </a:ext>
            </a:extLst>
          </p:cNvPr>
          <p:cNvSpPr txBox="1"/>
          <p:nvPr/>
        </p:nvSpPr>
        <p:spPr>
          <a:xfrm>
            <a:off x="10969651" y="296286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47A1E5-E13E-4328-957A-81B740933E7B}"/>
              </a:ext>
            </a:extLst>
          </p:cNvPr>
          <p:cNvSpPr txBox="1"/>
          <p:nvPr/>
        </p:nvSpPr>
        <p:spPr>
          <a:xfrm>
            <a:off x="10502308" y="2973036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D23D189-C2AE-4E95-B106-DBD6DCB1D6C3}"/>
              </a:ext>
            </a:extLst>
          </p:cNvPr>
          <p:cNvSpPr/>
          <p:nvPr/>
        </p:nvSpPr>
        <p:spPr>
          <a:xfrm>
            <a:off x="5804480" y="493807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F8C25E-7BE1-415C-9FC7-CC56B9306CE4}"/>
              </a:ext>
            </a:extLst>
          </p:cNvPr>
          <p:cNvSpPr txBox="1"/>
          <p:nvPr/>
        </p:nvSpPr>
        <p:spPr>
          <a:xfrm>
            <a:off x="5942905" y="501763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576CE9E-5A93-464D-8A29-74F5143EBCAE}"/>
              </a:ext>
            </a:extLst>
          </p:cNvPr>
          <p:cNvSpPr/>
          <p:nvPr/>
        </p:nvSpPr>
        <p:spPr>
          <a:xfrm>
            <a:off x="617463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95B702D-A490-4A3F-81CB-BC738C880B03}"/>
              </a:ext>
            </a:extLst>
          </p:cNvPr>
          <p:cNvSpPr/>
          <p:nvPr/>
        </p:nvSpPr>
        <p:spPr>
          <a:xfrm>
            <a:off x="665490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3846A1B-1408-4BEA-B595-F38C2865A341}"/>
              </a:ext>
            </a:extLst>
          </p:cNvPr>
          <p:cNvSpPr txBox="1"/>
          <p:nvPr/>
        </p:nvSpPr>
        <p:spPr>
          <a:xfrm>
            <a:off x="6219733" y="54507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08FAFE-DF5A-42D6-A17D-107F82C1850A}"/>
              </a:ext>
            </a:extLst>
          </p:cNvPr>
          <p:cNvSpPr txBox="1"/>
          <p:nvPr/>
        </p:nvSpPr>
        <p:spPr>
          <a:xfrm>
            <a:off x="6697549" y="544309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45B3D23-636B-4701-AA9A-8EADAACC6AEE}"/>
              </a:ext>
            </a:extLst>
          </p:cNvPr>
          <p:cNvSpPr/>
          <p:nvPr/>
        </p:nvSpPr>
        <p:spPr>
          <a:xfrm>
            <a:off x="7534007" y="4947391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75F3D4-8282-47CE-BFCA-340ADBC3D22B}"/>
              </a:ext>
            </a:extLst>
          </p:cNvPr>
          <p:cNvSpPr txBox="1"/>
          <p:nvPr/>
        </p:nvSpPr>
        <p:spPr>
          <a:xfrm>
            <a:off x="7672431" y="5026948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C19C542-552F-47ED-96CE-731ECD0D3F18}"/>
              </a:ext>
            </a:extLst>
          </p:cNvPr>
          <p:cNvSpPr/>
          <p:nvPr/>
        </p:nvSpPr>
        <p:spPr>
          <a:xfrm>
            <a:off x="790417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21CB8D0-C939-40D3-99F3-9B18F205304E}"/>
              </a:ext>
            </a:extLst>
          </p:cNvPr>
          <p:cNvSpPr/>
          <p:nvPr/>
        </p:nvSpPr>
        <p:spPr>
          <a:xfrm>
            <a:off x="838444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99E1C0D-F058-4278-8BE7-D9BCC2F28220}"/>
              </a:ext>
            </a:extLst>
          </p:cNvPr>
          <p:cNvSpPr txBox="1"/>
          <p:nvPr/>
        </p:nvSpPr>
        <p:spPr>
          <a:xfrm>
            <a:off x="8431981" y="5470328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082718C-30AC-4ABC-9913-D72EC004A6F9}"/>
              </a:ext>
            </a:extLst>
          </p:cNvPr>
          <p:cNvSpPr txBox="1"/>
          <p:nvPr/>
        </p:nvSpPr>
        <p:spPr>
          <a:xfrm>
            <a:off x="7960100" y="549686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791183F-BDE3-47C2-92C7-CBF16DD60A9A}"/>
              </a:ext>
            </a:extLst>
          </p:cNvPr>
          <p:cNvSpPr/>
          <p:nvPr/>
        </p:nvSpPr>
        <p:spPr>
          <a:xfrm>
            <a:off x="9258649" y="4938076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58AA603-3256-48FF-94C3-A12413BD1E27}"/>
              </a:ext>
            </a:extLst>
          </p:cNvPr>
          <p:cNvSpPr txBox="1"/>
          <p:nvPr/>
        </p:nvSpPr>
        <p:spPr>
          <a:xfrm>
            <a:off x="9340446" y="501763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E4FF1A-3A1B-4E41-973E-E543544A2B4B}"/>
              </a:ext>
            </a:extLst>
          </p:cNvPr>
          <p:cNvSpPr/>
          <p:nvPr/>
        </p:nvSpPr>
        <p:spPr>
          <a:xfrm>
            <a:off x="9563439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A7AB629-E99C-492C-B5DE-76E9E46B9C52}"/>
              </a:ext>
            </a:extLst>
          </p:cNvPr>
          <p:cNvSpPr/>
          <p:nvPr/>
        </p:nvSpPr>
        <p:spPr>
          <a:xfrm>
            <a:off x="10058387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DBEBBA-3F19-4F0B-BA8E-FC61B6D85F81}"/>
              </a:ext>
            </a:extLst>
          </p:cNvPr>
          <p:cNvSpPr txBox="1"/>
          <p:nvPr/>
        </p:nvSpPr>
        <p:spPr>
          <a:xfrm>
            <a:off x="10103481" y="5502683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0F3BA34-B5BA-4FC6-BD7A-C68FC2ECDDAA}"/>
              </a:ext>
            </a:extLst>
          </p:cNvPr>
          <p:cNvSpPr txBox="1"/>
          <p:nvPr/>
        </p:nvSpPr>
        <p:spPr>
          <a:xfrm>
            <a:off x="9636138" y="55128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A8C329-C937-4ABF-883D-4C1DDACFF493}"/>
              </a:ext>
            </a:extLst>
          </p:cNvPr>
          <p:cNvSpPr/>
          <p:nvPr/>
        </p:nvSpPr>
        <p:spPr>
          <a:xfrm>
            <a:off x="10790336" y="4908059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8D3F1D-311F-448D-AE5F-3FC9B2FFD412}"/>
              </a:ext>
            </a:extLst>
          </p:cNvPr>
          <p:cNvSpPr txBox="1"/>
          <p:nvPr/>
        </p:nvSpPr>
        <p:spPr>
          <a:xfrm>
            <a:off x="10872133" y="4987616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4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DD17E3B-3942-4D26-ABC9-A0A99BF0D39C}"/>
              </a:ext>
            </a:extLst>
          </p:cNvPr>
          <p:cNvSpPr/>
          <p:nvPr/>
        </p:nvSpPr>
        <p:spPr>
          <a:xfrm>
            <a:off x="11039908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8A82FC-FAFD-4EB3-924E-A461B73709CE}"/>
              </a:ext>
            </a:extLst>
          </p:cNvPr>
          <p:cNvSpPr/>
          <p:nvPr/>
        </p:nvSpPr>
        <p:spPr>
          <a:xfrm>
            <a:off x="11534856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C6F390-8BEB-42D8-8503-EFBC040F951F}"/>
              </a:ext>
            </a:extLst>
          </p:cNvPr>
          <p:cNvSpPr txBox="1"/>
          <p:nvPr/>
        </p:nvSpPr>
        <p:spPr>
          <a:xfrm>
            <a:off x="11597780" y="539704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3F2019-9801-4E0A-82A1-8484457B7530}"/>
              </a:ext>
            </a:extLst>
          </p:cNvPr>
          <p:cNvSpPr txBox="1"/>
          <p:nvPr/>
        </p:nvSpPr>
        <p:spPr>
          <a:xfrm>
            <a:off x="11086742" y="540525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F5B03B5-8825-4ADF-8EBD-BEBF778CE36F}"/>
              </a:ext>
            </a:extLst>
          </p:cNvPr>
          <p:cNvSpPr txBox="1"/>
          <p:nvPr/>
        </p:nvSpPr>
        <p:spPr>
          <a:xfrm>
            <a:off x="7814515" y="2041535"/>
            <a:ext cx="1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795A8E1-4FDE-4A8A-BA8B-CC0E92F260C8}"/>
              </a:ext>
            </a:extLst>
          </p:cNvPr>
          <p:cNvSpPr txBox="1"/>
          <p:nvPr/>
        </p:nvSpPr>
        <p:spPr>
          <a:xfrm>
            <a:off x="7657402" y="4398470"/>
            <a:ext cx="10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/>
              <a:t>TaskModel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will be used by the </a:t>
            </a:r>
            <a:r>
              <a:rPr lang="en-US" dirty="0" err="1"/>
              <a:t>SamzaContainer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TaskModel contains </a:t>
            </a:r>
            <a:r>
              <a:rPr lang="en-US" dirty="0" err="1"/>
              <a:t>TaskName</a:t>
            </a:r>
            <a:r>
              <a:rPr lang="en-US" dirty="0"/>
              <a:t>, the set of associated SystemStreamPartition and the associated </a:t>
            </a:r>
            <a:r>
              <a:rPr lang="en-US" dirty="0" err="1"/>
              <a:t>ChangelogPartition</a:t>
            </a:r>
            <a:r>
              <a:rPr lang="en-US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is used to define which </a:t>
            </a:r>
            <a:r>
              <a:rPr lang="en-US" dirty="0" err="1"/>
              <a:t>TaskModels</a:t>
            </a:r>
            <a:r>
              <a:rPr lang="en-US" dirty="0"/>
              <a:t> a </a:t>
            </a:r>
            <a:r>
              <a:rPr lang="en-US" dirty="0" err="1"/>
              <a:t>SamzaContainer</a:t>
            </a:r>
            <a:r>
              <a:rPr lang="en-US" dirty="0"/>
              <a:t> should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ContainerModel contains a </a:t>
            </a:r>
            <a:r>
              <a:rPr lang="en-US" dirty="0" err="1"/>
              <a:t>containerID</a:t>
            </a:r>
            <a:r>
              <a:rPr lang="en-US" dirty="0"/>
              <a:t> and a set of </a:t>
            </a:r>
            <a:r>
              <a:rPr lang="en-US" dirty="0" err="1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used in </a:t>
            </a:r>
            <a:r>
              <a:rPr lang="en-US" dirty="0" err="1"/>
              <a:t>JobCoordinator</a:t>
            </a:r>
            <a:r>
              <a:rPr lang="en-US" dirty="0"/>
              <a:t> and </a:t>
            </a:r>
            <a:r>
              <a:rPr lang="en-US" dirty="0" err="1"/>
              <a:t>SamzaContainer</a:t>
            </a:r>
            <a:r>
              <a:rPr lang="en-US" dirty="0"/>
              <a:t> to determine how to execute </a:t>
            </a:r>
            <a:r>
              <a:rPr lang="en-US" dirty="0" err="1"/>
              <a:t>Samza</a:t>
            </a:r>
            <a:r>
              <a:rPr lang="en-US" dirty="0"/>
              <a:t> job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JobModel contains a set of </a:t>
            </a:r>
            <a:r>
              <a:rPr lang="en-US" dirty="0" err="1"/>
              <a:t>ContainerModels</a:t>
            </a:r>
            <a:r>
              <a:rPr lang="en-US" dirty="0"/>
              <a:t>, and a </a:t>
            </a:r>
            <a:r>
              <a:rPr lang="en-US" dirty="0" err="1"/>
              <a:t>LocalityMapping</a:t>
            </a:r>
            <a:r>
              <a:rPr lang="en-US" dirty="0"/>
              <a:t> from </a:t>
            </a:r>
            <a:r>
              <a:rPr lang="en-US" dirty="0" err="1"/>
              <a:t>ContainerID</a:t>
            </a:r>
            <a:r>
              <a:rPr lang="en-US" dirty="0"/>
              <a:t> to </a:t>
            </a:r>
            <a:r>
              <a:rPr lang="en-US" dirty="0" err="1"/>
              <a:t>HostKey</a:t>
            </a:r>
            <a:r>
              <a:rPr lang="en-US" dirty="0"/>
              <a:t> for host-affinity.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Container-to-Host Mapping</a:t>
            </a:r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31815</TotalTime>
  <Words>6444</Words>
  <Application>Microsoft Office PowerPoint</Application>
  <PresentationFormat>Widescreen</PresentationFormat>
  <Paragraphs>1473</Paragraphs>
  <Slides>116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4" baseType="lpstr">
      <vt:lpstr>等线</vt:lpstr>
      <vt:lpstr>等线 Light</vt:lpstr>
      <vt:lpstr>游ゴシック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Create ClusterBasedJobCoordinator</vt:lpstr>
      <vt:lpstr>Read JobModel</vt:lpstr>
      <vt:lpstr>Read JobModel</vt:lpstr>
      <vt:lpstr>StreamMetadataCache</vt:lpstr>
      <vt:lpstr>ContainerGroup</vt:lpstr>
      <vt:lpstr>TaskModel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2104</cp:revision>
  <dcterms:created xsi:type="dcterms:W3CDTF">2017-09-19T08:35:57Z</dcterms:created>
  <dcterms:modified xsi:type="dcterms:W3CDTF">2018-03-20T08:59:35Z</dcterms:modified>
</cp:coreProperties>
</file>