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11" r:id="rId76"/>
    <p:sldId id="308" r:id="rId77"/>
    <p:sldId id="309" r:id="rId78"/>
    <p:sldId id="275" r:id="rId79"/>
    <p:sldId id="303" r:id="rId80"/>
    <p:sldId id="274" r:id="rId81"/>
    <p:sldId id="268" r:id="rId82"/>
    <p:sldId id="272" r:id="rId83"/>
    <p:sldId id="277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69" r:id="rId98"/>
    <p:sldId id="271" r:id="rId99"/>
    <p:sldId id="263" r:id="rId100"/>
    <p:sldId id="265" r:id="rId101"/>
    <p:sldId id="259" r:id="rId102"/>
    <p:sldId id="262" r:id="rId103"/>
    <p:sldId id="257" r:id="rId104"/>
    <p:sldId id="270" r:id="rId105"/>
    <p:sldId id="258" r:id="rId106"/>
    <p:sldId id="264" r:id="rId107"/>
    <p:sldId id="266" r:id="rId108"/>
    <p:sldId id="267" r:id="rId109"/>
    <p:sldId id="276" r:id="rId110"/>
    <p:sldId id="27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</a:t>
            </a:r>
            <a:r>
              <a:rPr lang="en-US" dirty="0" smtClean="0"/>
              <a:t>jobs and tasks in cluster to </a:t>
            </a:r>
            <a:r>
              <a:rPr lang="en-US" dirty="0"/>
              <a:t>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smtClean="0"/>
              <a:t>In YARN 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ClientHelper</a:t>
            </a:r>
            <a:r>
              <a:rPr lang="en-US" altLang="zh-CN" dirty="0"/>
              <a:t> </a:t>
            </a:r>
            <a:r>
              <a:rPr lang="en-US" altLang="zh-CN" dirty="0" smtClean="0"/>
              <a:t>send </a:t>
            </a: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2.RM calls a NM to start a container, and send the </a:t>
            </a: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NM runs the </a:t>
            </a:r>
            <a:r>
              <a:rPr lang="en-US" dirty="0" err="1" smtClean="0"/>
              <a:t>ApplicationMaster</a:t>
            </a:r>
            <a:r>
              <a:rPr lang="en-US" dirty="0" smtClean="0"/>
              <a:t>(</a:t>
            </a:r>
            <a:r>
              <a:rPr lang="en-US" dirty="0" err="1" smtClean="0"/>
              <a:t>ClusterBasedJobCoordinator</a:t>
            </a:r>
            <a:r>
              <a:rPr lang="en-US" dirty="0" smtClean="0"/>
              <a:t>) contained in </a:t>
            </a:r>
            <a:r>
              <a:rPr lang="en-US" dirty="0" err="1" smtClean="0"/>
              <a:t>ApplicationSubmissionContext</a:t>
            </a:r>
            <a:r>
              <a:rPr lang="en-US" dirty="0" smtClean="0"/>
              <a:t> in the container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Read the </a:t>
            </a:r>
            <a:r>
              <a:rPr lang="en-US" dirty="0" err="1" smtClean="0"/>
              <a:t>CoordinatorSystemConfig</a:t>
            </a:r>
            <a:r>
              <a:rPr lang="en-US" dirty="0" smtClean="0"/>
              <a:t> from the container’s environment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Create </a:t>
            </a:r>
            <a:r>
              <a:rPr lang="en-US" dirty="0" err="1" smtClean="0"/>
              <a:t>CoordinatorStreamManager</a:t>
            </a:r>
            <a:r>
              <a:rPr lang="en-US" dirty="0" smtClean="0"/>
              <a:t> from </a:t>
            </a:r>
            <a:r>
              <a:rPr lang="en-US" altLang="zh-CN" dirty="0" err="1" smtClean="0"/>
              <a:t>coordinatorSystemConfig</a:t>
            </a:r>
            <a:r>
              <a:rPr lang="en-US" altLang="zh-CN" dirty="0" smtClean="0"/>
              <a:t> to read and write </a:t>
            </a:r>
            <a:r>
              <a:rPr lang="en-US" altLang="zh-CN" dirty="0" err="1" smtClean="0"/>
              <a:t>CoordinatorSystemStream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29" y="3261762"/>
            <a:ext cx="39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Read latest checkpoint </a:t>
            </a:r>
            <a:r>
              <a:rPr lang="en-US" dirty="0" err="1" smtClean="0"/>
              <a:t>JobModel</a:t>
            </a:r>
            <a:r>
              <a:rPr lang="en-US" dirty="0" smtClean="0"/>
              <a:t> from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0188" y="1317785"/>
            <a:ext cx="5793971" cy="4393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 Container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32811" y="2019092"/>
            <a:ext cx="5275465" cy="344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92089" y="252590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129" y="4093572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Recomputes</a:t>
            </a:r>
            <a:r>
              <a:rPr lang="en-US" dirty="0" smtClean="0"/>
              <a:t> </a:t>
            </a:r>
            <a:r>
              <a:rPr lang="en-US" altLang="zh-CN" dirty="0" err="1" smtClean="0"/>
              <a:t>ChangelogPartitionMapping</a:t>
            </a:r>
            <a:r>
              <a:rPr lang="en-US" altLang="zh-CN" dirty="0" smtClean="0"/>
              <a:t> </a:t>
            </a:r>
            <a:r>
              <a:rPr lang="en-US" dirty="0" smtClean="0"/>
              <a:t>based on </a:t>
            </a:r>
            <a:r>
              <a:rPr lang="en-US" dirty="0" err="1" smtClean="0"/>
              <a:t>JobModel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202381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Build the </a:t>
            </a:r>
            <a:r>
              <a:rPr lang="en-US" dirty="0" err="1" smtClean="0"/>
              <a:t>JobModelManager</a:t>
            </a:r>
            <a:r>
              <a:rPr lang="en-US" dirty="0" smtClean="0"/>
              <a:t> and </a:t>
            </a:r>
            <a:r>
              <a:rPr lang="en-US" dirty="0" err="1" smtClean="0"/>
              <a:t>ChangelogStreamManager</a:t>
            </a:r>
            <a:r>
              <a:rPr lang="en-US" dirty="0" smtClean="0"/>
              <a:t> using </a:t>
            </a:r>
            <a:r>
              <a:rPr lang="en-US" dirty="0" err="1" smtClean="0"/>
              <a:t>JobModel</a:t>
            </a:r>
            <a:r>
              <a:rPr lang="en-US" dirty="0" smtClean="0"/>
              <a:t> and Changelog mapping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132965" y="3221443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36378" y="320164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3" idx="1"/>
            <a:endCxn id="49" idx="3"/>
          </p:cNvCxnSpPr>
          <p:nvPr/>
        </p:nvCxnSpPr>
        <p:spPr>
          <a:xfrm flipH="1">
            <a:off x="9920201" y="2257574"/>
            <a:ext cx="829539" cy="11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</p:cNvCxnSpPr>
          <p:nvPr/>
        </p:nvCxnSpPr>
        <p:spPr>
          <a:xfrm flipH="1">
            <a:off x="7878389" y="3395317"/>
            <a:ext cx="254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168958" y="3209756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45577" y="3205224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ChangelogPartitionMapping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038405" y="4165901"/>
            <a:ext cx="1976353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85164" y="4141083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146472" y="4601838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449885" y="458204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945548" y="4165901"/>
            <a:ext cx="2948946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69721" y="4609897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46340" y="4605365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ChangelogPartitionMapping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85218" y="4152383"/>
            <a:ext cx="26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ChangelogStreamManager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30951</TotalTime>
  <Words>5891</Words>
  <Application>Microsoft Office PowerPoint</Application>
  <PresentationFormat>Widescreen</PresentationFormat>
  <Paragraphs>1334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1862</cp:revision>
  <dcterms:created xsi:type="dcterms:W3CDTF">2017-09-19T08:35:57Z</dcterms:created>
  <dcterms:modified xsi:type="dcterms:W3CDTF">2018-03-16T10:44:49Z</dcterms:modified>
</cp:coreProperties>
</file>