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2" r:id="rId72"/>
    <p:sldId id="311" r:id="rId73"/>
    <p:sldId id="308" r:id="rId74"/>
    <p:sldId id="309" r:id="rId75"/>
    <p:sldId id="275" r:id="rId76"/>
    <p:sldId id="303" r:id="rId77"/>
    <p:sldId id="274" r:id="rId78"/>
    <p:sldId id="268" r:id="rId79"/>
    <p:sldId id="272" r:id="rId80"/>
    <p:sldId id="277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292" r:id="rId94"/>
    <p:sldId id="269" r:id="rId95"/>
    <p:sldId id="271" r:id="rId96"/>
    <p:sldId id="263" r:id="rId97"/>
    <p:sldId id="265" r:id="rId98"/>
    <p:sldId id="259" r:id="rId99"/>
    <p:sldId id="262" r:id="rId100"/>
    <p:sldId id="257" r:id="rId101"/>
    <p:sldId id="270" r:id="rId102"/>
    <p:sldId id="258" r:id="rId103"/>
    <p:sldId id="264" r:id="rId104"/>
    <p:sldId id="266" r:id="rId105"/>
    <p:sldId id="267" r:id="rId106"/>
    <p:sldId id="276" r:id="rId107"/>
    <p:sldId id="279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2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66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 smtClean="0"/>
              <a:t>ExecutionPlanner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2)Initialize </a:t>
            </a:r>
            <a:r>
              <a:rPr lang="en-US" dirty="0"/>
              <a:t>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StreamGraph</a:t>
            </a:r>
            <a:r>
              <a:rPr lang="en-US" dirty="0" smtClean="0"/>
              <a:t> to </a:t>
            </a:r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dirty="0"/>
              <a:t>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dirty="0" smtClean="0"/>
              <a:t>According to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), run </a:t>
            </a:r>
            <a:r>
              <a:rPr lang="en-US" dirty="0"/>
              <a:t>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 smtClean="0"/>
              <a:t>Divide </a:t>
            </a:r>
            <a:r>
              <a:rPr lang="en-US" dirty="0" err="1" smtClean="0"/>
              <a:t>JobGraph</a:t>
            </a:r>
            <a:r>
              <a:rPr lang="en-US" dirty="0" smtClean="0"/>
              <a:t> into Jobs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dirty="0" smtClean="0"/>
              <a:t>According to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), run </a:t>
            </a:r>
            <a:r>
              <a:rPr lang="en-US" dirty="0"/>
              <a:t>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Get </a:t>
            </a:r>
            <a:r>
              <a:rPr lang="en-US" dirty="0" err="1" smtClean="0"/>
              <a:t>j</a:t>
            </a:r>
            <a:r>
              <a:rPr lang="en-US" altLang="zh-CN" dirty="0" err="1" smtClean="0"/>
              <a:t>son</a:t>
            </a:r>
            <a:r>
              <a:rPr lang="en-US" altLang="zh-CN" dirty="0" smtClean="0"/>
              <a:t> representation of </a:t>
            </a:r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Sort all </a:t>
            </a:r>
            <a:r>
              <a:rPr lang="en-US" dirty="0" err="1" smtClean="0"/>
              <a:t>JobNodes</a:t>
            </a:r>
            <a:r>
              <a:rPr lang="en-US" dirty="0" smtClean="0"/>
              <a:t> topological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For each </a:t>
            </a:r>
            <a:r>
              <a:rPr lang="en-US" dirty="0" err="1" smtClean="0"/>
              <a:t>JobNode</a:t>
            </a:r>
            <a:r>
              <a:rPr lang="en-US" dirty="0" smtClean="0"/>
              <a:t>, generate its </a:t>
            </a:r>
            <a:r>
              <a:rPr lang="en-US" dirty="0" err="1" smtClean="0"/>
              <a:t>JobConfig</a:t>
            </a:r>
            <a:r>
              <a:rPr lang="en-US" dirty="0" smtClean="0"/>
              <a:t> from whole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dirty="0" smtClean="0"/>
              <a:t>. </a:t>
            </a:r>
            <a:r>
              <a:rPr lang="en-US" dirty="0"/>
              <a:t>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511467"/>
            <a:ext cx="882522" cy="70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YarnJob</a:t>
            </a:r>
            <a:r>
              <a:rPr lang="en-US" dirty="0" smtClean="0"/>
              <a:t> use </a:t>
            </a:r>
            <a:r>
              <a:rPr lang="en-US" dirty="0" err="1" smtClean="0"/>
              <a:t>ClientHelper</a:t>
            </a:r>
            <a:r>
              <a:rPr lang="en-US" dirty="0" smtClean="0"/>
              <a:t> to build and submit </a:t>
            </a:r>
            <a:r>
              <a:rPr lang="en-US" dirty="0" err="1" smtClean="0"/>
              <a:t>ApplicationSubmissionContext</a:t>
            </a:r>
            <a:r>
              <a:rPr lang="en-US" dirty="0" smtClean="0"/>
              <a:t> to YARN to start the YARN application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err="1" smtClean="0"/>
              <a:t>JobRunner</a:t>
            </a:r>
            <a:r>
              <a:rPr lang="en-US" altLang="zh-CN" dirty="0" smtClean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</a:t>
            </a:r>
            <a:r>
              <a:rPr lang="en-US" altLang="zh-CN" dirty="0" err="1" smtClean="0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JobRunner</a:t>
            </a:r>
            <a:r>
              <a:rPr lang="en-US" altLang="zh-CN" dirty="0" smtClean="0"/>
              <a:t> create a instance of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according to </a:t>
            </a:r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 smtClean="0"/>
              <a:t>CoordinatorSystemStream</a:t>
            </a:r>
            <a:r>
              <a:rPr lang="en-US" dirty="0" smtClean="0"/>
              <a:t> </a:t>
            </a:r>
            <a:r>
              <a:rPr lang="en-US" dirty="0"/>
              <a:t>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translate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format(Hadoop: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2</a:t>
            </a:r>
            <a:r>
              <a:rPr lang="en-US" dirty="0" smtClean="0"/>
              <a:t>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create Job(</a:t>
            </a:r>
            <a:r>
              <a:rPr lang="en-US" altLang="zh-CN" dirty="0" err="1" smtClean="0"/>
              <a:t>YarnJob</a:t>
            </a:r>
            <a:r>
              <a:rPr lang="en-US" altLang="zh-CN" dirty="0" smtClean="0"/>
              <a:t>) according to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4.(1)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4.(2)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</a:t>
            </a:r>
            <a:r>
              <a:rPr lang="en-US" dirty="0" smtClean="0"/>
              <a:t>actual</a:t>
            </a:r>
            <a:r>
              <a:rPr lang="en-US" dirty="0"/>
              <a:t> </a:t>
            </a:r>
            <a:r>
              <a:rPr lang="en-US" dirty="0" smtClean="0"/>
              <a:t>Job using </a:t>
            </a:r>
            <a:r>
              <a:rPr lang="en-US" dirty="0" err="1" smtClean="0"/>
              <a:t>JobConfig</a:t>
            </a:r>
            <a:r>
              <a:rPr lang="en-US" dirty="0" smtClean="0"/>
              <a:t> and </a:t>
            </a:r>
            <a:r>
              <a:rPr lang="en-US" dirty="0" err="1" smtClean="0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ClientHelper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translate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format(Hadoop: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2</a:t>
            </a:r>
            <a:r>
              <a:rPr lang="en-US" dirty="0" smtClean="0"/>
              <a:t>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create Job(</a:t>
            </a:r>
            <a:r>
              <a:rPr lang="en-US" altLang="zh-CN" dirty="0" err="1" smtClean="0"/>
              <a:t>YarnJob</a:t>
            </a:r>
            <a:r>
              <a:rPr lang="en-US" altLang="zh-CN" dirty="0" smtClean="0"/>
              <a:t>) according to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</a:t>
            </a:r>
            <a:r>
              <a:rPr lang="en-US" dirty="0" smtClean="0"/>
              <a:t>actual</a:t>
            </a:r>
            <a:r>
              <a:rPr lang="en-US" dirty="0"/>
              <a:t> </a:t>
            </a:r>
            <a:r>
              <a:rPr lang="en-US" dirty="0" smtClean="0"/>
              <a:t>Job using </a:t>
            </a:r>
            <a:r>
              <a:rPr lang="en-US" dirty="0" err="1" smtClean="0"/>
              <a:t>JobConfig</a:t>
            </a:r>
            <a:r>
              <a:rPr lang="en-US" dirty="0" smtClean="0"/>
              <a:t> and </a:t>
            </a:r>
            <a:r>
              <a:rPr lang="en-US" dirty="0" err="1" smtClean="0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 smtClean="0"/>
              <a:t>Submit Job to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 err="1"/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en-US" dirty="0" err="1" smtClean="0"/>
              <a:t>YarnJob</a:t>
            </a:r>
            <a:r>
              <a:rPr lang="en-US" dirty="0" smtClean="0"/>
              <a:t> set up the command lines </a:t>
            </a:r>
            <a:r>
              <a:rPr lang="en-US" dirty="0" smtClean="0"/>
              <a:t>which will be running in </a:t>
            </a:r>
            <a:r>
              <a:rPr lang="en-US" dirty="0" smtClean="0"/>
              <a:t>YARN </a:t>
            </a:r>
            <a:r>
              <a:rPr lang="en-US" dirty="0" smtClean="0"/>
              <a:t>cluster to start 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</a:t>
            </a:r>
            <a:r>
              <a:rPr lang="en-US" dirty="0" err="1" smtClean="0"/>
              <a:t>YarnJob</a:t>
            </a:r>
            <a:r>
              <a:rPr lang="en-US" dirty="0" smtClean="0"/>
              <a:t> pass command lines and environment variables to  </a:t>
            </a:r>
            <a:r>
              <a:rPr lang="en-US" dirty="0" err="1" smtClean="0"/>
              <a:t>ClientHelper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3</a:t>
            </a:r>
            <a:r>
              <a:rPr lang="en-US" dirty="0" smtClean="0"/>
              <a:t>)</a:t>
            </a:r>
            <a:r>
              <a:rPr lang="en-US" altLang="zh-CN" dirty="0" err="1" smtClean="0"/>
              <a:t>ClientHelper</a:t>
            </a:r>
            <a:r>
              <a:rPr lang="en-US" altLang="zh-CN" dirty="0" smtClean="0"/>
              <a:t> put all command lines, environments and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ContainerLaunchContext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4</a:t>
            </a:r>
            <a:r>
              <a:rPr lang="en-US" dirty="0" smtClean="0"/>
              <a:t>)</a:t>
            </a:r>
            <a:r>
              <a:rPr lang="en-US" altLang="zh-CN" dirty="0" err="1" smtClean="0"/>
              <a:t>ClientHelper</a:t>
            </a:r>
            <a:r>
              <a:rPr lang="en-US" altLang="zh-CN" dirty="0" smtClean="0"/>
              <a:t> submit the </a:t>
            </a:r>
            <a:r>
              <a:rPr lang="en-US" altLang="zh-CN" dirty="0" err="1" smtClean="0"/>
              <a:t>ApplicationSubmissionContext</a:t>
            </a:r>
            <a:r>
              <a:rPr lang="en-US" altLang="zh-CN" dirty="0"/>
              <a:t> </a:t>
            </a:r>
            <a:r>
              <a:rPr lang="en-US" altLang="zh-CN" dirty="0" smtClean="0"/>
              <a:t>with </a:t>
            </a:r>
            <a:r>
              <a:rPr lang="en-US" altLang="zh-CN" dirty="0" err="1" smtClean="0"/>
              <a:t>YarnClient</a:t>
            </a:r>
            <a:r>
              <a:rPr lang="en-US" altLang="zh-CN" dirty="0" smtClean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Cluster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ContainerLaunc</a:t>
            </a:r>
            <a:r>
              <a:rPr lang="en-US" altLang="zh-CN" dirty="0" err="1" smtClean="0"/>
              <a:t>hContext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ApplicationSubmissionContext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</a:t>
            </a:r>
            <a:r>
              <a:rPr lang="en-US" altLang="zh-CN" dirty="0" err="1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29015</TotalTime>
  <Words>5575</Words>
  <Application>Microsoft Office PowerPoint</Application>
  <PresentationFormat>Widescreen</PresentationFormat>
  <Paragraphs>1278</Paragraphs>
  <Slides>107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3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ContainerLaunchContext and ApplicationSubmissionContext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1749</cp:revision>
  <dcterms:created xsi:type="dcterms:W3CDTF">2017-09-19T08:35:57Z</dcterms:created>
  <dcterms:modified xsi:type="dcterms:W3CDTF">2018-03-10T10:27:43Z</dcterms:modified>
</cp:coreProperties>
</file>