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02" r:id="rId12"/>
    <p:sldId id="273" r:id="rId13"/>
    <p:sldId id="301" r:id="rId14"/>
    <p:sldId id="278" r:id="rId15"/>
    <p:sldId id="306" r:id="rId16"/>
    <p:sldId id="304" r:id="rId17"/>
    <p:sldId id="307" r:id="rId18"/>
    <p:sldId id="305" r:id="rId19"/>
    <p:sldId id="318" r:id="rId20"/>
    <p:sldId id="310" r:id="rId21"/>
    <p:sldId id="319" r:id="rId22"/>
    <p:sldId id="312" r:id="rId23"/>
    <p:sldId id="313" r:id="rId24"/>
    <p:sldId id="314" r:id="rId25"/>
    <p:sldId id="315" r:id="rId26"/>
    <p:sldId id="316" r:id="rId27"/>
    <p:sldId id="317" r:id="rId28"/>
    <p:sldId id="311" r:id="rId29"/>
    <p:sldId id="308" r:id="rId30"/>
    <p:sldId id="309" r:id="rId31"/>
    <p:sldId id="275" r:id="rId32"/>
    <p:sldId id="303" r:id="rId33"/>
    <p:sldId id="274" r:id="rId34"/>
    <p:sldId id="268" r:id="rId35"/>
    <p:sldId id="272" r:id="rId36"/>
    <p:sldId id="277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69" r:id="rId51"/>
    <p:sldId id="271" r:id="rId52"/>
    <p:sldId id="263" r:id="rId53"/>
    <p:sldId id="265" r:id="rId54"/>
    <p:sldId id="259" r:id="rId55"/>
    <p:sldId id="262" r:id="rId56"/>
    <p:sldId id="257" r:id="rId57"/>
    <p:sldId id="270" r:id="rId58"/>
    <p:sldId id="258" r:id="rId59"/>
    <p:sldId id="264" r:id="rId60"/>
    <p:sldId id="266" r:id="rId61"/>
    <p:sldId id="267" r:id="rId62"/>
    <p:sldId id="276" r:id="rId63"/>
    <p:sldId id="27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</p14:sldIdLst>
        </p14:section>
        <p14:section name="Deployment" id="{D8B7B586-CF71-4EBD-8424-0AA072424627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18"/>
            <p14:sldId id="310"/>
            <p14:sldId id="319"/>
            <p14:sldId id="312"/>
            <p14:sldId id="313"/>
            <p14:sldId id="314"/>
            <p14:sldId id="315"/>
            <p14:sldId id="316"/>
            <p14:sldId id="31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6.png"/><Relationship Id="rId7" Type="http://schemas.openxmlformats.org/officeDocument/2006/relationships/image" Target="../media/image11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2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r>
              <a:rPr lang="en-US" dirty="0" smtClean="0"/>
              <a:t>Containers</a:t>
            </a:r>
          </a:p>
          <a:p>
            <a:pPr marL="0" indent="0">
              <a:buNone/>
            </a:pPr>
            <a:r>
              <a:rPr lang="en-US" sz="2200" dirty="0" smtClean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200" dirty="0" smtClean="0"/>
              <a:t>A container is a essentially a Unix process(or Linux </a:t>
            </a:r>
            <a:r>
              <a:rPr lang="en-US" sz="2200" dirty="0" err="1" smtClean="0"/>
              <a:t>cgroup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r>
              <a:rPr lang="en-US" sz="2200" dirty="0" smtClean="0"/>
              <a:t>Each container runs one or more tasks. </a:t>
            </a:r>
          </a:p>
          <a:p>
            <a:pPr marL="0" indent="0">
              <a:buNone/>
            </a:pPr>
            <a:r>
              <a:rPr lang="en-US" sz="2200" dirty="0" smtClean="0"/>
              <a:t>The number of containers is specified by the user at run time and can be changed at any time.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53" y="5065594"/>
            <a:ext cx="3166834" cy="17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). </a:t>
            </a:r>
            <a:r>
              <a:rPr lang="en-US" dirty="0" err="1" smtClean="0"/>
              <a:t>StreamApplication</a:t>
            </a:r>
            <a:r>
              <a:rPr lang="en-US" dirty="0" smtClean="0"/>
              <a:t> will fill the </a:t>
            </a:r>
            <a:r>
              <a:rPr lang="en-US" dirty="0" err="1" smtClean="0"/>
              <a:t>StreamGraph</a:t>
            </a:r>
            <a:r>
              <a:rPr lang="en-US" dirty="0" smtClean="0"/>
              <a:t>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0319" y="6375861"/>
            <a:ext cx="27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in progress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operations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11539" y="1366909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57010" y="1409434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60439" y="67614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7245" y="63898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595360" y="638987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595360" y="1871572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11151" y="2803199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54545" y="2843069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11151" y="2381404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58207" y="2433866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15431" y="1919266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00118" y="3212401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9071" y="130685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4542" y="173210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173" y="816462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13175" y="358981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49981" y="355265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StreamApplication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576533" y="318332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11539" y="1619241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12753" y="267079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68786" y="2592301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29354" y="2587729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2"/>
            <a:endCxn id="32" idx="0"/>
          </p:cNvCxnSpPr>
          <p:nvPr/>
        </p:nvCxnSpPr>
        <p:spPr>
          <a:xfrm flipH="1">
            <a:off x="8611985" y="4198985"/>
            <a:ext cx="1778" cy="3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87141" y="4539752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70912" y="445324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090210" y="511816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6751767" y="484212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2"/>
          </p:cNvCxnSpPr>
          <p:nvPr/>
        </p:nvCxnSpPr>
        <p:spPr>
          <a:xfrm>
            <a:off x="6658495" y="530706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3"/>
          </p:cNvCxnSpPr>
          <p:nvPr/>
        </p:nvCxnSpPr>
        <p:spPr>
          <a:xfrm flipV="1">
            <a:off x="6744643" y="545748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70623" y="463992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70623" y="463992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6"/>
            <a:endCxn id="102" idx="2"/>
          </p:cNvCxnSpPr>
          <p:nvPr/>
        </p:nvCxnSpPr>
        <p:spPr>
          <a:xfrm flipV="1">
            <a:off x="7487745" y="5304532"/>
            <a:ext cx="953454" cy="1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43202" y="479395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347298" y="507260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78582" y="505706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359870" y="552282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93654" y="550727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393654" y="5869393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58733" y="6227677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6921563" y="5646385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27794" y="6234073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3656" y="4886601"/>
            <a:ext cx="4542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StreamGraph</a:t>
            </a:r>
            <a:r>
              <a:rPr lang="en-US" dirty="0" smtClean="0"/>
              <a:t>, there are </a:t>
            </a:r>
            <a:r>
              <a:rPr lang="en-US" dirty="0" err="1" smtClean="0"/>
              <a:t>OperatorSpec</a:t>
            </a:r>
            <a:r>
              <a:rPr lang="en-US" dirty="0" smtClean="0"/>
              <a:t> and </a:t>
            </a:r>
            <a:r>
              <a:rPr lang="en-US" dirty="0" err="1" smtClean="0"/>
              <a:t>MessageStreams</a:t>
            </a:r>
            <a:r>
              <a:rPr lang="en-US" dirty="0" smtClean="0"/>
              <a:t>(implemented by </a:t>
            </a:r>
            <a:r>
              <a:rPr lang="en-US" dirty="0" err="1" smtClean="0"/>
              <a:t>MessageStreamImpl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7472313" y="5457482"/>
            <a:ext cx="1238722" cy="899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68249" y="6242458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0" idx="0"/>
          </p:cNvCxnSpPr>
          <p:nvPr/>
        </p:nvCxnSpPr>
        <p:spPr>
          <a:xfrm flipV="1">
            <a:off x="7111538" y="5361881"/>
            <a:ext cx="874111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441199" y="510576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576533" y="4183346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02" idx="6"/>
          </p:cNvCxnSpPr>
          <p:nvPr/>
        </p:nvCxnSpPr>
        <p:spPr>
          <a:xfrm>
            <a:off x="8838734" y="5304532"/>
            <a:ext cx="938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65375" y="4796292"/>
            <a:ext cx="8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3955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588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e)Create </a:t>
            </a:r>
            <a:r>
              <a:rPr lang="en-US" dirty="0" err="1" smtClean="0"/>
              <a:t>JobGraph</a:t>
            </a:r>
            <a:r>
              <a:rPr lang="en-US" dirty="0" smtClean="0"/>
              <a:t> based on </a:t>
            </a:r>
            <a:r>
              <a:rPr lang="en-US" dirty="0" err="1" smtClean="0"/>
              <a:t>StreamGraph</a:t>
            </a:r>
            <a:r>
              <a:rPr lang="en-US" dirty="0" smtClean="0"/>
              <a:t> (set source streams, sink streams and intermediate streams: the streams existed in both Input and Output Streams of  </a:t>
            </a:r>
            <a:r>
              <a:rPr lang="en-US" dirty="0" err="1" smtClean="0"/>
              <a:t>StreamGraph</a:t>
            </a:r>
            <a:r>
              <a:rPr lang="en-US" dirty="0" smtClean="0"/>
              <a:t> are intermediate streams; Set up job names and </a:t>
            </a:r>
            <a:r>
              <a:rPr lang="en-US" dirty="0" err="1" smtClean="0"/>
              <a:t>JobNode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235757" y="3798916"/>
            <a:ext cx="435977" cy="4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51418" y="4181302"/>
            <a:ext cx="681644" cy="102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32167" y="1737360"/>
            <a:ext cx="3000895" cy="155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</a:t>
            </a:r>
            <a:r>
              <a:rPr lang="en-US" altLang="zh-CN" sz="1600" dirty="0" err="1" smtClean="0"/>
              <a:t>StreamGraph</a:t>
            </a:r>
            <a:r>
              <a:rPr lang="en-US" altLang="zh-CN" sz="1600" dirty="0" smtClean="0"/>
              <a:t>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5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15884</TotalTime>
  <Words>2213</Words>
  <Application>Microsoft Office PowerPoint</Application>
  <PresentationFormat>Widescreen</PresentationFormat>
  <Paragraphs>563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804</cp:revision>
  <dcterms:created xsi:type="dcterms:W3CDTF">2017-09-19T08:35:57Z</dcterms:created>
  <dcterms:modified xsi:type="dcterms:W3CDTF">2018-01-31T12:34:09Z</dcterms:modified>
</cp:coreProperties>
</file>