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2" r:id="rId5"/>
    <p:sldId id="257" r:id="rId6"/>
    <p:sldId id="258" r:id="rId7"/>
    <p:sldId id="268" r:id="rId8"/>
    <p:sldId id="269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59"/>
            <p14:sldId id="260"/>
          </p14:sldIdLst>
        </p14:section>
        <p14:section name="Submit job" id="{087780A7-9521-466D-9F4A-82953803DA7D}">
          <p14:sldIdLst>
            <p14:sldId id="262"/>
            <p14:sldId id="257"/>
            <p14:sldId id="258"/>
            <p14:sldId id="268"/>
          </p14:sldIdLst>
        </p14:section>
        <p14:section name="Stand alone job" id="{8995E547-06EC-4D59-8961-90CC66602883}">
          <p14:sldIdLst>
            <p14:sldId id="269"/>
          </p14:sldIdLst>
        </p14:section>
        <p14:section name="Task" id="{A6BE1BE1-8715-4861-9F81-EBD747D5600C}">
          <p14:sldIdLst>
            <p14:sldId id="263"/>
            <p14:sldId id="264"/>
            <p14:sldId id="265"/>
            <p14:sldId id="266"/>
          </p14:sldIdLst>
        </p14:section>
        <p14:section name="ProcessJob" id="{EB2BD693-8ADC-4925-94C5-588DCC0B727C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Properties File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factory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path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class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inputs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Job Coordinator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Kafka’s property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Servers address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system’s property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Wikipedia-raw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r>
              <a:rPr lang="en-US" dirty="0" smtClean="0"/>
              <a:t>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Factory implement both consumer and producer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Container use Consumer to read message and pass them to </a:t>
            </a:r>
            <a:r>
              <a:rPr lang="en-US" altLang="zh-CN" sz="2400" dirty="0" err="1" smtClean="0"/>
              <a:t>StreamTask</a:t>
            </a:r>
            <a:endParaRPr lang="en-US" altLang="zh-CN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Producer </a:t>
            </a:r>
            <a:r>
              <a:rPr lang="en-US" altLang="zh-CN" sz="2400" dirty="0" smtClean="0"/>
              <a:t>writes messages from </a:t>
            </a:r>
            <a:r>
              <a:rPr lang="en-US" altLang="zh-CN" sz="2400" dirty="0" err="1" smtClean="0"/>
              <a:t>StreamTask</a:t>
            </a:r>
            <a:r>
              <a:rPr lang="en-US" altLang="zh-CN" sz="2400" dirty="0" smtClean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own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Run a job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./run-job.sh –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wikipedia-feed.properties</a:t>
            </a:r>
            <a:endParaRPr lang="en-US" dirty="0" smtClean="0"/>
          </a:p>
          <a:p>
            <a:pPr algn="ctr"/>
            <a:r>
              <a:rPr lang="en-US" dirty="0" err="1" smtClean="0"/>
              <a:t>job.factory.class</a:t>
            </a:r>
            <a:endParaRPr lang="en-US" dirty="0" smtClean="0"/>
          </a:p>
          <a:p>
            <a:pPr algn="ctr"/>
            <a:r>
              <a:rPr lang="en-US" dirty="0" smtClean="0"/>
              <a:t>job.name</a:t>
            </a:r>
          </a:p>
          <a:p>
            <a:pPr algn="ctr"/>
            <a:r>
              <a:rPr lang="en-US" dirty="0" err="1" smtClean="0"/>
              <a:t>yarn.package.path</a:t>
            </a:r>
            <a:endParaRPr lang="en-US" dirty="0" smtClean="0"/>
          </a:p>
          <a:p>
            <a:pPr algn="ctr"/>
            <a:r>
              <a:rPr lang="en-US" dirty="0" err="1" smtClean="0"/>
              <a:t>task.class</a:t>
            </a:r>
            <a:endParaRPr lang="en-US" dirty="0" smtClean="0"/>
          </a:p>
          <a:p>
            <a:pPr algn="ctr"/>
            <a:r>
              <a:rPr lang="en-US" dirty="0" err="1" smtClean="0"/>
              <a:t>task.inputs</a:t>
            </a:r>
            <a:endParaRPr lang="en-US" dirty="0" smtClean="0"/>
          </a:p>
          <a:p>
            <a:pPr algn="ctr"/>
            <a:r>
              <a:rPr lang="en-US" dirty="0" err="1" smtClean="0"/>
              <a:t>serializer.registry.json.class</a:t>
            </a:r>
            <a:endParaRPr lang="en-US" dirty="0"/>
          </a:p>
          <a:p>
            <a:pPr algn="ctr"/>
            <a:r>
              <a:rPr lang="en-US" dirty="0" err="1" smtClean="0"/>
              <a:t>systems.kafka.samza.factory</a:t>
            </a:r>
            <a:endParaRPr lang="en-US" dirty="0" smtClean="0"/>
          </a:p>
          <a:p>
            <a:pPr algn="ctr"/>
            <a:r>
              <a:rPr lang="en-US" dirty="0" err="1" smtClean="0"/>
              <a:t>systems.kafka.samza.msg.serde</a:t>
            </a:r>
            <a:endParaRPr lang="en-US" dirty="0" smtClean="0"/>
          </a:p>
          <a:p>
            <a:pPr algn="ctr"/>
            <a:r>
              <a:rPr lang="en-US" dirty="0" err="1" smtClean="0"/>
              <a:t>systems.kafka.consumer.zookeeper.connect</a:t>
            </a:r>
            <a:endParaRPr lang="en-US" dirty="0" smtClean="0"/>
          </a:p>
          <a:p>
            <a:pPr algn="ctr"/>
            <a:r>
              <a:rPr lang="en-US" dirty="0" err="1" smtClean="0"/>
              <a:t>systems.kafka.producer.bootstrap.servers</a:t>
            </a:r>
            <a:endParaRPr lang="en-US" dirty="0" smtClean="0"/>
          </a:p>
          <a:p>
            <a:pPr algn="ctr"/>
            <a:r>
              <a:rPr lang="en-US" dirty="0" err="1" smtClean="0"/>
              <a:t>job.coordinator.system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ClientHelper.scala</a:t>
            </a:r>
            <a:endParaRPr lang="en-US" b="1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YarnJobUtil.scala</a:t>
            </a:r>
            <a:endParaRPr lang="en-US" b="1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LocalizerResourceMapper.java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b="1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Start Application 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LocalResource.java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 smtClean="0"/>
              <a:t>YarnClient.java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SubmitApplicationRequest.java???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addTimelineDelegationToken</a:t>
            </a:r>
            <a:endParaRPr lang="en-US" i="1" dirty="0" smtClean="0"/>
          </a:p>
          <a:p>
            <a:pPr algn="ctr"/>
            <a:r>
              <a:rPr lang="en-US" dirty="0" smtClean="0"/>
              <a:t>When security enabled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ApplicationClientProtocol.java???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between clients and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algn="ctr"/>
            <a:r>
              <a:rPr lang="en-US" dirty="0" err="1" smtClean="0"/>
              <a:t>ResourceManager</a:t>
            </a:r>
            <a:r>
              <a:rPr lang="en-US" dirty="0" smtClean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YarnApplicationState.java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Proto\ApplicationClientProtocol.java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 err="1" smtClean="0"/>
              <a:t>submitApplication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 err="1" smtClean="0"/>
              <a:t>YarnJob.scala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01262" y="996095"/>
            <a:ext cx="2690446" cy="791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 smtClean="0"/>
              <a:t>Stand alone model with Zookeeper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StreamApplication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LocalApplicationRunner.java</a:t>
              </a:r>
            </a:p>
            <a:p>
              <a:r>
                <a:rPr lang="en-US" dirty="0" smtClean="0"/>
                <a:t>run(</a:t>
              </a:r>
              <a:r>
                <a:rPr lang="en-US" dirty="0" err="1" smtClean="0"/>
                <a:t>StreamApplication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AbstractApplicationRunner.java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StreamManager.java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ExecutionPlanner.java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298</Words>
  <Application>Microsoft Office PowerPoint</Application>
  <PresentationFormat>Widescreen</PresentationFormat>
  <Paragraphs>156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Definition</vt:lpstr>
      <vt:lpstr>Category</vt:lpstr>
      <vt:lpstr>Run a job</vt:lpstr>
      <vt:lpstr>Run a job</vt:lpstr>
      <vt:lpstr>YarnClient.java</vt:lpstr>
      <vt:lpstr>YarnJob.scala</vt:lpstr>
      <vt:lpstr>Stand alone model with Zookeeper</vt:lpstr>
      <vt:lpstr>Task</vt:lpstr>
      <vt:lpstr>Submit a task</vt:lpstr>
      <vt:lpstr>WikipediaFeed</vt:lpstr>
      <vt:lpstr>Factory</vt:lpstr>
      <vt:lpstr>ProcessJob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268</cp:revision>
  <dcterms:created xsi:type="dcterms:W3CDTF">2017-09-19T08:35:57Z</dcterms:created>
  <dcterms:modified xsi:type="dcterms:W3CDTF">2017-11-02T10:08:30Z</dcterms:modified>
</cp:coreProperties>
</file>