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02" r:id="rId12"/>
    <p:sldId id="273" r:id="rId13"/>
    <p:sldId id="301" r:id="rId14"/>
    <p:sldId id="278" r:id="rId15"/>
    <p:sldId id="306" r:id="rId16"/>
    <p:sldId id="304" r:id="rId17"/>
    <p:sldId id="307" r:id="rId18"/>
    <p:sldId id="305" r:id="rId19"/>
    <p:sldId id="318" r:id="rId20"/>
    <p:sldId id="310" r:id="rId21"/>
    <p:sldId id="319" r:id="rId22"/>
    <p:sldId id="312" r:id="rId23"/>
    <p:sldId id="313" r:id="rId24"/>
    <p:sldId id="314" r:id="rId25"/>
    <p:sldId id="315" r:id="rId26"/>
    <p:sldId id="316" r:id="rId27"/>
    <p:sldId id="317" r:id="rId28"/>
    <p:sldId id="311" r:id="rId29"/>
    <p:sldId id="308" r:id="rId30"/>
    <p:sldId id="309" r:id="rId31"/>
    <p:sldId id="275" r:id="rId32"/>
    <p:sldId id="303" r:id="rId33"/>
    <p:sldId id="274" r:id="rId34"/>
    <p:sldId id="268" r:id="rId35"/>
    <p:sldId id="272" r:id="rId36"/>
    <p:sldId id="277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69" r:id="rId51"/>
    <p:sldId id="271" r:id="rId52"/>
    <p:sldId id="263" r:id="rId53"/>
    <p:sldId id="265" r:id="rId54"/>
    <p:sldId id="259" r:id="rId55"/>
    <p:sldId id="262" r:id="rId56"/>
    <p:sldId id="257" r:id="rId57"/>
    <p:sldId id="270" r:id="rId58"/>
    <p:sldId id="258" r:id="rId59"/>
    <p:sldId id="264" r:id="rId60"/>
    <p:sldId id="266" r:id="rId61"/>
    <p:sldId id="267" r:id="rId62"/>
    <p:sldId id="276" r:id="rId63"/>
    <p:sldId id="27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8"/>
            <p14:sldId id="310"/>
            <p14:sldId id="319"/>
            <p14:sldId id="312"/>
            <p14:sldId id="313"/>
            <p14:sldId id="314"/>
            <p14:sldId id="315"/>
            <p14:sldId id="316"/>
            <p14:sldId id="31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sz="2200" dirty="0" smtClean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200" dirty="0" smtClean="0"/>
              <a:t>A container is a essentially a Unix process(or Linux </a:t>
            </a:r>
            <a:r>
              <a:rPr lang="en-US" sz="2200" dirty="0" err="1" smtClean="0"/>
              <a:t>cgroup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Each container runs one or more tasks. </a:t>
            </a:r>
          </a:p>
          <a:p>
            <a:pPr marL="0" indent="0">
              <a:buNone/>
            </a:pPr>
            <a:r>
              <a:rPr lang="en-US" sz="2200" dirty="0" smtClean="0"/>
              <a:t>The number of containers is specified by the user at run time and can be changed at any time.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3" y="5065594"/>
            <a:ext cx="3166834" cy="1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Clients </a:t>
            </a:r>
            <a:r>
              <a:rPr lang="en-US" dirty="0" smtClean="0"/>
              <a:t>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</a:t>
            </a:r>
            <a:r>
              <a:rPr lang="en-US" dirty="0" smtClean="0"/>
              <a:t>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). </a:t>
            </a:r>
            <a:r>
              <a:rPr lang="en-US" dirty="0" err="1" smtClean="0"/>
              <a:t>StreamApplication</a:t>
            </a:r>
            <a:r>
              <a:rPr lang="en-US" dirty="0" smtClean="0"/>
              <a:t> will fill the </a:t>
            </a:r>
            <a:r>
              <a:rPr lang="en-US" dirty="0" err="1" smtClean="0"/>
              <a:t>StreamGraph</a:t>
            </a:r>
            <a:r>
              <a:rPr lang="en-US" dirty="0" smtClean="0"/>
              <a:t> with its application logic.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3955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588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e)Create </a:t>
            </a:r>
            <a:r>
              <a:rPr lang="en-US" dirty="0" err="1" smtClean="0"/>
              <a:t>JobGraph</a:t>
            </a:r>
            <a:r>
              <a:rPr lang="en-US" dirty="0" smtClean="0"/>
              <a:t> based on </a:t>
            </a:r>
            <a:r>
              <a:rPr lang="en-US" dirty="0" err="1" smtClean="0"/>
              <a:t>StreamGraph</a:t>
            </a:r>
            <a:r>
              <a:rPr lang="en-US" dirty="0" smtClean="0"/>
              <a:t> (set source streams, sink streams and intermediate streams: the streams existed in both Input and Output Streams of  </a:t>
            </a:r>
            <a:r>
              <a:rPr lang="en-US" dirty="0" err="1" smtClean="0"/>
              <a:t>StreamGraph</a:t>
            </a:r>
            <a:r>
              <a:rPr lang="en-US" dirty="0" smtClean="0"/>
              <a:t> are intermediate streams; Set up job names and </a:t>
            </a:r>
            <a:r>
              <a:rPr lang="en-US" dirty="0" err="1" smtClean="0"/>
              <a:t>JobNode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235757" y="3798916"/>
            <a:ext cx="435977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51418" y="4181302"/>
            <a:ext cx="681644" cy="102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32167" y="1737360"/>
            <a:ext cx="3000895" cy="155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</a:t>
            </a:r>
            <a:r>
              <a:rPr lang="en-US" altLang="zh-CN" sz="1600" dirty="0" err="1" smtClean="0"/>
              <a:t>StreamGraph</a:t>
            </a:r>
            <a:r>
              <a:rPr lang="en-US" altLang="zh-CN" sz="1600" dirty="0" smtClean="0"/>
              <a:t>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5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15677</TotalTime>
  <Words>2111</Words>
  <Application>Microsoft Office PowerPoint</Application>
  <PresentationFormat>Widescreen</PresentationFormat>
  <Paragraphs>530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782</cp:revision>
  <dcterms:created xsi:type="dcterms:W3CDTF">2017-09-19T08:35:57Z</dcterms:created>
  <dcterms:modified xsi:type="dcterms:W3CDTF">2018-01-31T07:06:47Z</dcterms:modified>
</cp:coreProperties>
</file>