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58"/>
          </p14:sldIdLst>
        </p14:section>
        <p14:section name="HelloSamza" id="{91F3EF09-C0C3-4BE2-8DC7-D6E3DBCA8E8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314" y="1690687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r>
              <a:rPr lang="en-US" dirty="0" smtClean="0"/>
              <a:t>???</a:t>
            </a:r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pic>
        <p:nvPicPr>
          <p:cNvPr id="1026" name="Picture 2" descr="https://documents.lucidchart.com/documents/05f9900f-133a-45f0-a0c0-edd8205bddce/pages/0_0?a=262&amp;x=844&amp;y=628&amp;w=352&amp;h=264&amp;store=1&amp;accept=image%2F*&amp;auth=LCA%2048ef8ae93b250247bc409e26bf81c848f046bdc9-ts%3D1508378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14" y="3647585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uments.lucidchart.com/documents/05f9900f-133a-45f0-a0c0-edd8205bddce/pages/0_0?a=278&amp;x=455&amp;y=453&amp;w=550&amp;h=154&amp;store=1&amp;accept=image%2F*&amp;auth=LCA%20d9f9c3066d1a1f90035c98ef28524cf0afd052ae-ts%3D15083784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989137"/>
            <a:ext cx="39338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197</Words>
  <Application>Microsoft Office PowerPoint</Application>
  <PresentationFormat>Widescreen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YarnClient.java</vt:lpstr>
      <vt:lpstr>WikipediaFeedStreamTask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223</cp:revision>
  <dcterms:created xsi:type="dcterms:W3CDTF">2017-09-19T08:35:57Z</dcterms:created>
  <dcterms:modified xsi:type="dcterms:W3CDTF">2017-10-19T11:25:38Z</dcterms:modified>
</cp:coreProperties>
</file>