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35" r:id="rId29"/>
    <p:sldId id="318" r:id="rId30"/>
    <p:sldId id="310" r:id="rId31"/>
    <p:sldId id="319" r:id="rId32"/>
    <p:sldId id="327" r:id="rId33"/>
    <p:sldId id="323" r:id="rId34"/>
    <p:sldId id="333" r:id="rId35"/>
    <p:sldId id="338" r:id="rId36"/>
    <p:sldId id="324" r:id="rId37"/>
    <p:sldId id="312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37" r:id="rId65"/>
    <p:sldId id="360" r:id="rId66"/>
    <p:sldId id="363" r:id="rId67"/>
    <p:sldId id="311" r:id="rId68"/>
    <p:sldId id="308" r:id="rId69"/>
    <p:sldId id="309" r:id="rId70"/>
    <p:sldId id="275" r:id="rId71"/>
    <p:sldId id="303" r:id="rId72"/>
    <p:sldId id="274" r:id="rId73"/>
    <p:sldId id="268" r:id="rId74"/>
    <p:sldId id="272" r:id="rId75"/>
    <p:sldId id="277" r:id="rId76"/>
    <p:sldId id="280" r:id="rId77"/>
    <p:sldId id="281" r:id="rId78"/>
    <p:sldId id="282" r:id="rId79"/>
    <p:sldId id="283" r:id="rId80"/>
    <p:sldId id="284" r:id="rId81"/>
    <p:sldId id="285" r:id="rId82"/>
    <p:sldId id="286" r:id="rId83"/>
    <p:sldId id="287" r:id="rId84"/>
    <p:sldId id="288" r:id="rId85"/>
    <p:sldId id="289" r:id="rId86"/>
    <p:sldId id="290" r:id="rId87"/>
    <p:sldId id="291" r:id="rId88"/>
    <p:sldId id="292" r:id="rId89"/>
    <p:sldId id="269" r:id="rId90"/>
    <p:sldId id="271" r:id="rId91"/>
    <p:sldId id="263" r:id="rId92"/>
    <p:sldId id="265" r:id="rId93"/>
    <p:sldId id="259" r:id="rId94"/>
    <p:sldId id="262" r:id="rId95"/>
    <p:sldId id="257" r:id="rId96"/>
    <p:sldId id="270" r:id="rId97"/>
    <p:sldId id="258" r:id="rId98"/>
    <p:sldId id="264" r:id="rId99"/>
    <p:sldId id="266" r:id="rId100"/>
    <p:sldId id="267" r:id="rId101"/>
    <p:sldId id="276" r:id="rId102"/>
    <p:sldId id="279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37"/>
            <p14:sldId id="360"/>
            <p14:sldId id="363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 smtClean="0"/>
              <a:t>StreamManager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 is used to manage the Stream’s </a:t>
            </a:r>
            <a:r>
              <a:rPr lang="en-US" dirty="0" err="1" smtClean="0"/>
              <a:t>informatin</a:t>
            </a:r>
            <a:r>
              <a:rPr lang="en-US" dirty="0" smtClean="0"/>
              <a:t> for </a:t>
            </a:r>
            <a:r>
              <a:rPr lang="en-US" dirty="0" err="1" smtClean="0"/>
              <a:t>ApplicationRunner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stores the mapping from Stream name(Kafka, Kestrel, etc.) string to the Streams’ interfaces which called </a:t>
            </a:r>
            <a:r>
              <a:rPr lang="en-US" dirty="0" err="1" smtClean="0"/>
              <a:t>SystemAdmin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 can create a list of streams on specified systems like Kafka by using </a:t>
            </a:r>
            <a:r>
              <a:rPr lang="en-US" dirty="0" err="1" smtClean="0"/>
              <a:t>SystemAdmin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 can obtain the stream partition count information from </a:t>
            </a:r>
            <a:r>
              <a:rPr lang="en-US" dirty="0" err="1" smtClean="0"/>
              <a:t>SystemAdmin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</a:t>
            </a:r>
            <a:r>
              <a:rPr lang="en-US" dirty="0" err="1" smtClean="0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Kinesis </a:t>
            </a:r>
            <a:r>
              <a:rPr lang="en-US" dirty="0" err="1" smtClean="0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System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Kinesis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 smtClean="0"/>
              <a:t>b</a:t>
            </a:r>
            <a:r>
              <a:rPr lang="en-US" dirty="0" smtClean="0"/>
              <a:t>uilds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 from </a:t>
            </a:r>
            <a:r>
              <a:rPr lang="en-US" dirty="0"/>
              <a:t>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(1)Create </a:t>
            </a:r>
            <a:r>
              <a:rPr lang="en-US" dirty="0"/>
              <a:t>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r>
              <a:rPr lang="en-US" altLang="zh-CN" dirty="0" smtClean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/>
              <a:t>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(1)Building </a:t>
            </a:r>
            <a:r>
              <a:rPr lang="en-US" dirty="0"/>
              <a:t>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7.RemoteApplicationRunner 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 from StreamGraph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>
                <a:hlinkClick r:id="rId3" action="ppaction://hlinksldjump"/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builds StreamGraph from </a:t>
            </a:r>
            <a:r>
              <a:rPr lang="en-US" dirty="0" err="1" smtClean="0"/>
              <a:t>StreamAppplication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(1)Create </a:t>
            </a:r>
            <a:r>
              <a:rPr lang="en-US" dirty="0"/>
              <a:t>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</a:t>
            </a:r>
            <a:r>
              <a:rPr lang="en-US" sz="2000" dirty="0" smtClean="0">
                <a:hlinkClick r:id="rId7" action="ppaction://hlinksldjump"/>
              </a:rPr>
              <a:t>application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8" action="ppaction://hlinksldjump"/>
              </a:rPr>
              <a:t>Run a job</a:t>
            </a:r>
            <a:r>
              <a:rPr lang="en-US" sz="2000" dirty="0" smtClean="0"/>
              <a:t> (Run application actually use the same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(1)Create </a:t>
            </a:r>
            <a:r>
              <a:rPr lang="en-US" dirty="0"/>
              <a:t>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r>
              <a:rPr lang="en-US" altLang="zh-CN" dirty="0" smtClean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r>
              <a:rPr lang="en-US" altLang="zh-CN" dirty="0" smtClean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7.RemoteApplicationRunner use </a:t>
            </a:r>
            <a:r>
              <a:rPr lang="en-US" dirty="0" err="1" smtClean="0"/>
              <a:t>ExecutionPlanner</a:t>
            </a:r>
            <a:r>
              <a:rPr lang="en-US" dirty="0" smtClean="0"/>
              <a:t> to get </a:t>
            </a:r>
            <a:r>
              <a:rPr lang="en-US" dirty="0" err="1" smtClean="0"/>
              <a:t>JobGraph</a:t>
            </a:r>
            <a:r>
              <a:rPr lang="en-US" dirty="0" smtClean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(1)Pass </a:t>
            </a:r>
            <a:r>
              <a:rPr lang="en-US" dirty="0"/>
              <a:t>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a)List </a:t>
            </a:r>
            <a:r>
              <a:rPr lang="en-US" dirty="0"/>
              <a:t>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(2a)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c)Create </a:t>
            </a:r>
            <a:r>
              <a:rPr lang="en-US" dirty="0" err="1" smtClean="0"/>
              <a:t>JobNode</a:t>
            </a:r>
            <a:r>
              <a:rPr lang="en-US" dirty="0" smtClean="0"/>
              <a:t> using </a:t>
            </a:r>
            <a:r>
              <a:rPr lang="en-US" dirty="0" err="1" smtClean="0"/>
              <a:t>JobId</a:t>
            </a:r>
            <a:r>
              <a:rPr lang="en-US" dirty="0" smtClean="0"/>
              <a:t> and </a:t>
            </a:r>
            <a:r>
              <a:rPr lang="en-US" dirty="0" err="1" smtClean="0"/>
              <a:t>JobName</a:t>
            </a:r>
            <a:r>
              <a:rPr lang="en-US" dirty="0" smtClean="0"/>
              <a:t>, </a:t>
            </a:r>
            <a:r>
              <a:rPr lang="en-US" dirty="0"/>
              <a:t>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(2c)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d)Add </a:t>
            </a:r>
            <a:r>
              <a:rPr lang="en-US" dirty="0"/>
              <a:t>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e)Validate </a:t>
            </a:r>
            <a:r>
              <a:rPr lang="en-US" dirty="0"/>
              <a:t>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(2d)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(1)Pass </a:t>
            </a:r>
            <a:r>
              <a:rPr lang="en-US" dirty="0"/>
              <a:t>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a)List </a:t>
            </a:r>
            <a:r>
              <a:rPr lang="en-US" dirty="0"/>
              <a:t>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d)Add </a:t>
            </a:r>
            <a:r>
              <a:rPr lang="en-US" dirty="0"/>
              <a:t>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e)Validate </a:t>
            </a:r>
            <a:r>
              <a:rPr lang="en-US" dirty="0"/>
              <a:t>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/>
              <a:t>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</a:t>
            </a:r>
            <a:r>
              <a:rPr lang="en-US" dirty="0"/>
              <a:t>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(4a) </a:t>
            </a:r>
            <a:r>
              <a:rPr lang="en-US" altLang="zh-CN" dirty="0"/>
              <a:t>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(4b) </a:t>
            </a:r>
            <a:r>
              <a:rPr lang="en-US" altLang="zh-CN" dirty="0"/>
              <a:t>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/>
              <a:t>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Record all visited Join which has at least one input </a:t>
            </a:r>
            <a:r>
              <a:rPr lang="en-US" altLang="zh-CN" dirty="0" err="1" smtClean="0"/>
              <a:t>StreamEdge’s</a:t>
            </a:r>
            <a:r>
              <a:rPr lang="en-US" altLang="zh-CN" dirty="0" smtClean="0"/>
              <a:t> partition number is known. Start a BFS from these Joins and update partition number joins’ intermediate streams one by one.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Question:</a:t>
            </a:r>
            <a:r>
              <a:rPr lang="en-US" dirty="0" err="1" smtClean="0"/>
              <a:t>BFS</a:t>
            </a:r>
            <a:r>
              <a:rPr lang="en-US" dirty="0" smtClean="0"/>
              <a:t> is not needed since all joins can be found in the first traverse?)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JoinOperator’s</a:t>
            </a:r>
            <a:r>
              <a:rPr lang="en-US" dirty="0" smtClean="0"/>
              <a:t> partition equal to the known input </a:t>
            </a:r>
            <a:r>
              <a:rPr lang="en-US" dirty="0" err="1" smtClean="0"/>
              <a:t>StreamEdge’s</a:t>
            </a:r>
            <a:r>
              <a:rPr lang="en-US" dirty="0" smtClean="0"/>
              <a:t>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this join operator’s other </a:t>
            </a:r>
            <a:r>
              <a:rPr lang="en-US" dirty="0" err="1" smtClean="0"/>
              <a:t>StreamEdges</a:t>
            </a:r>
            <a:r>
              <a:rPr lang="en-US" dirty="0" smtClean="0"/>
              <a:t>’ partition equal to the join’s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altLang="zh-CN" dirty="0" smtClean="0"/>
              <a:t>If </a:t>
            </a:r>
            <a:r>
              <a:rPr lang="en-US" altLang="zh-CN" dirty="0"/>
              <a:t>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</a:t>
            </a:r>
            <a:r>
              <a:rPr lang="en-US" dirty="0"/>
              <a:t>Other intermediate </a:t>
            </a:r>
            <a:r>
              <a:rPr lang="en-US" dirty="0" smtClean="0"/>
              <a:t>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Intermediate Streams created by PartitionBy, will be the default value in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 otherwise will be the max of sources and sinks’ partitions.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Calculate </a:t>
            </a:r>
            <a:r>
              <a:rPr lang="en-US" dirty="0"/>
              <a:t>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b)</a:t>
            </a:r>
            <a:r>
              <a:rPr lang="en-US" dirty="0" err="1" smtClean="0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c)Check </a:t>
            </a:r>
            <a:r>
              <a:rPr lang="en-US" dirty="0"/>
              <a:t>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en-US" dirty="0"/>
              <a:t>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/>
              <a:t>Create the intermediate streams physically </a:t>
            </a:r>
            <a:r>
              <a:rPr lang="en-US" dirty="0" smtClean="0"/>
              <a:t>by using 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</a:t>
            </a:r>
            <a:r>
              <a:rPr lang="en-US" dirty="0"/>
              <a:t>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en-US" dirty="0"/>
              <a:t>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/>
              <a:t>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</a:t>
            </a:r>
            <a:r>
              <a:rPr lang="en-US" dirty="0"/>
              <a:t>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1463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60" idx="0"/>
          </p:cNvCxnSpPr>
          <p:nvPr/>
        </p:nvCxnSpPr>
        <p:spPr>
          <a:xfrm flipH="1">
            <a:off x="8884212" y="891607"/>
            <a:ext cx="18721" cy="18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(from </a:t>
            </a:r>
            <a:r>
              <a:rPr lang="en-US" dirty="0" err="1" smtClean="0"/>
              <a:t>JobGraph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file)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For each job, </a:t>
            </a:r>
            <a:r>
              <a:rPr lang="en-US" dirty="0" err="1" smtClean="0"/>
              <a:t>RemoteApplicationRunner</a:t>
            </a:r>
            <a:r>
              <a:rPr lang="en-US" dirty="0" smtClean="0"/>
              <a:t> create </a:t>
            </a:r>
            <a:r>
              <a:rPr lang="en-US" dirty="0" err="1" smtClean="0"/>
              <a:t>JobRunner</a:t>
            </a:r>
            <a:r>
              <a:rPr lang="en-US" dirty="0" smtClean="0"/>
              <a:t> using the job </a:t>
            </a:r>
            <a:r>
              <a:rPr lang="en-US" dirty="0" err="1" smtClean="0"/>
              <a:t>config</a:t>
            </a:r>
            <a:r>
              <a:rPr lang="en-US" dirty="0" smtClean="0"/>
              <a:t> get from </a:t>
            </a:r>
            <a:r>
              <a:rPr lang="en-US" dirty="0" err="1" smtClean="0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771022"/>
            <a:ext cx="882522" cy="44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66083" y="5487585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568" y="3179487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</a:t>
            </a:r>
            <a:r>
              <a:rPr lang="en-US" dirty="0" err="1" smtClean="0"/>
              <a:t>JobRunner</a:t>
            </a:r>
            <a:r>
              <a:rPr lang="en-US" dirty="0" smtClean="0"/>
              <a:t> create the actual YARN job using job </a:t>
            </a:r>
            <a:r>
              <a:rPr lang="en-US" dirty="0" err="1" smtClean="0"/>
              <a:t>config</a:t>
            </a:r>
            <a:r>
              <a:rPr lang="en-US" dirty="0" smtClean="0"/>
              <a:t> and job 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4568" y="4304073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</a:t>
            </a:r>
            <a:r>
              <a:rPr lang="en-US" dirty="0" err="1" smtClean="0"/>
              <a:t>JobRunner</a:t>
            </a:r>
            <a:r>
              <a:rPr lang="en-US" dirty="0" smtClean="0"/>
              <a:t> submit the YARN job to YARN cluster using </a:t>
            </a:r>
            <a:r>
              <a:rPr lang="en-US" dirty="0" err="1" smtClean="0"/>
              <a:t>ClientHelper</a:t>
            </a:r>
            <a:r>
              <a:rPr lang="en-US" dirty="0" smtClean="0"/>
              <a:t>. Then return the submit result.</a:t>
            </a:r>
          </a:p>
        </p:txBody>
      </p:sp>
      <p:sp>
        <p:nvSpPr>
          <p:cNvPr id="47" name="Rectangle 46"/>
          <p:cNvSpPr/>
          <p:nvPr/>
        </p:nvSpPr>
        <p:spPr>
          <a:xfrm rot="20186161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45368" y="2771022"/>
            <a:ext cx="2277688" cy="63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31851" y="2421096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0" idx="2"/>
            <a:endCxn id="68" idx="0"/>
          </p:cNvCxnSpPr>
          <p:nvPr/>
        </p:nvCxnSpPr>
        <p:spPr>
          <a:xfrm>
            <a:off x="8884212" y="3408792"/>
            <a:ext cx="9360" cy="4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3040" y="3825818"/>
            <a:ext cx="2261063" cy="55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46474" y="3918806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469775" y="4792133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93571" y="4382770"/>
            <a:ext cx="1" cy="8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902932" y="4462194"/>
            <a:ext cx="1056856" cy="295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08323" y="3499712"/>
            <a:ext cx="7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508782" y="479833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508782" y="4472608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4568" y="5851985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r>
              <a:rPr lang="en-US" dirty="0" smtClean="0"/>
              <a:t> is the last station on local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(1)Get </a:t>
            </a:r>
            <a:r>
              <a:rPr lang="en-US" dirty="0" err="1" smtClean="0"/>
              <a:t>CoordinatorStreamSystemProducer</a:t>
            </a:r>
            <a:r>
              <a:rPr lang="en-US" dirty="0" smtClean="0"/>
              <a:t> and </a:t>
            </a:r>
            <a:r>
              <a:rPr lang="en-US" dirty="0" err="1" smtClean="0"/>
              <a:t>CoordinatorStreamSystemConsumer</a:t>
            </a:r>
            <a:r>
              <a:rPr lang="en-US" dirty="0" smtClean="0"/>
              <a:t> from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r>
              <a:rPr lang="en-US" altLang="zh-CN" dirty="0" smtClean="0"/>
              <a:t>Create the </a:t>
            </a:r>
            <a:r>
              <a:rPr lang="en-US" altLang="zh-CN" dirty="0" err="1" smtClean="0"/>
              <a:t>CoordinatorSystemStream</a:t>
            </a:r>
            <a:r>
              <a:rPr lang="en-US" altLang="zh-CN" dirty="0" smtClean="0"/>
              <a:t> by using </a:t>
            </a:r>
            <a:r>
              <a:rPr lang="en-US" altLang="zh-CN" dirty="0" err="1" smtClean="0"/>
              <a:t>SystemFactory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KafkaSystemFactory</a:t>
            </a:r>
            <a:r>
              <a:rPr lang="en-US" altLang="zh-CN" dirty="0" smtClean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Read all </a:t>
            </a:r>
            <a:r>
              <a:rPr lang="en-US" dirty="0" err="1" smtClean="0"/>
              <a:t>configs</a:t>
            </a:r>
            <a:r>
              <a:rPr lang="en-US" dirty="0" smtClean="0"/>
              <a:t> (new and old) from </a:t>
            </a:r>
            <a:r>
              <a:rPr lang="en-US" dirty="0" err="1" smtClean="0"/>
              <a:t>CoordinatorSystemStream</a:t>
            </a:r>
            <a:r>
              <a:rPr lang="en-US" dirty="0" smtClean="0"/>
              <a:t> by using Consumer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r>
              <a:rPr lang="en-US" dirty="0"/>
              <a:t> If reset flag is true(true by default</a:t>
            </a:r>
            <a:r>
              <a:rPr lang="en-US" dirty="0" smtClean="0"/>
              <a:t>), write configurations to </a:t>
            </a:r>
            <a:r>
              <a:rPr lang="en-US" dirty="0" err="1" smtClean="0"/>
              <a:t>CoordinatorSystemStream</a:t>
            </a:r>
            <a:r>
              <a:rPr lang="en-US" dirty="0" smtClean="0"/>
              <a:t> by using </a:t>
            </a:r>
            <a:r>
              <a:rPr lang="en-US" dirty="0" err="1" smtClean="0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 smtClean="0"/>
          </a:p>
          <a:p>
            <a:r>
              <a:rPr lang="en-US" dirty="0" smtClean="0"/>
              <a:t>(Using Kafka System)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K-V pair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K-V pair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K-V pair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</a:t>
            </a:r>
            <a:r>
              <a:rPr lang="en-US" dirty="0"/>
              <a:t>If reset flag is </a:t>
            </a:r>
            <a:r>
              <a:rPr lang="en-US" dirty="0" smtClean="0"/>
              <a:t>true, delete old </a:t>
            </a:r>
            <a:r>
              <a:rPr lang="en-US" dirty="0" err="1" smtClean="0"/>
              <a:t>configs</a:t>
            </a:r>
            <a:r>
              <a:rPr lang="en-US" dirty="0" smtClean="0"/>
              <a:t> in </a:t>
            </a:r>
            <a:r>
              <a:rPr lang="en-US" dirty="0" err="1" smtClean="0"/>
              <a:t>CoordinatorSystemStream</a:t>
            </a:r>
            <a:r>
              <a:rPr lang="en-US" dirty="0" smtClean="0"/>
              <a:t> that are not defined in new </a:t>
            </a:r>
            <a:r>
              <a:rPr lang="en-US" dirty="0" err="1" smtClean="0"/>
              <a:t>configs</a:t>
            </a:r>
            <a:r>
              <a:rPr lang="en-US" dirty="0" smtClean="0"/>
              <a:t> by using Producer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reset flag is false, </a:t>
            </a:r>
            <a:r>
              <a:rPr lang="en-US" dirty="0" err="1" smtClean="0">
                <a:solidFill>
                  <a:srgbClr val="FF0000"/>
                </a:solidFill>
              </a:rPr>
              <a:t>configs</a:t>
            </a:r>
            <a:r>
              <a:rPr lang="en-US" dirty="0" smtClean="0">
                <a:solidFill>
                  <a:srgbClr val="FF0000"/>
                </a:solidFill>
              </a:rPr>
              <a:t> will not be written to the coordinator stream?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(1)Get </a:t>
            </a:r>
            <a:r>
              <a:rPr lang="en-US" dirty="0" err="1" smtClean="0"/>
              <a:t>CoordinatorStreamSystemProducer</a:t>
            </a:r>
            <a:r>
              <a:rPr lang="en-US" dirty="0" smtClean="0"/>
              <a:t> and </a:t>
            </a:r>
            <a:r>
              <a:rPr lang="en-US" dirty="0" err="1" smtClean="0"/>
              <a:t>CoordinatorStreamSystemConsumer</a:t>
            </a:r>
            <a:r>
              <a:rPr lang="en-US" dirty="0" smtClean="0"/>
              <a:t> from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r>
              <a:rPr lang="en-US" altLang="zh-CN" dirty="0" smtClean="0"/>
              <a:t>Create the </a:t>
            </a:r>
            <a:r>
              <a:rPr lang="en-US" altLang="zh-CN" dirty="0" err="1" smtClean="0"/>
              <a:t>CoordinatorSystemStream</a:t>
            </a:r>
            <a:r>
              <a:rPr lang="en-US" altLang="zh-CN" dirty="0" smtClean="0"/>
              <a:t> by using </a:t>
            </a:r>
            <a:r>
              <a:rPr lang="en-US" altLang="zh-CN" dirty="0" err="1" smtClean="0"/>
              <a:t>SystemFactory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KafkaSystemFactory</a:t>
            </a:r>
            <a:r>
              <a:rPr lang="en-US" altLang="zh-CN" dirty="0" smtClean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Read all </a:t>
            </a:r>
            <a:r>
              <a:rPr lang="en-US" dirty="0" err="1" smtClean="0"/>
              <a:t>configs</a:t>
            </a:r>
            <a:r>
              <a:rPr lang="en-US" dirty="0" smtClean="0"/>
              <a:t> (new and old) from </a:t>
            </a:r>
            <a:r>
              <a:rPr lang="en-US" dirty="0" err="1" smtClean="0"/>
              <a:t>sCoordinatorSystemStream</a:t>
            </a:r>
            <a:r>
              <a:rPr lang="en-US" dirty="0" smtClean="0"/>
              <a:t> by using Consumer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r>
              <a:rPr lang="en-US" dirty="0"/>
              <a:t> If reset flag is true(true by default</a:t>
            </a:r>
            <a:r>
              <a:rPr lang="en-US" dirty="0" smtClean="0"/>
              <a:t>), write configurations to </a:t>
            </a:r>
            <a:r>
              <a:rPr lang="en-US" dirty="0" err="1" smtClean="0"/>
              <a:t>CoordinatorSystemStream</a:t>
            </a:r>
            <a:r>
              <a:rPr lang="en-US" dirty="0" smtClean="0"/>
              <a:t> by using </a:t>
            </a:r>
            <a:r>
              <a:rPr lang="en-US" dirty="0" err="1" smtClean="0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</a:t>
            </a:r>
            <a:r>
              <a:rPr lang="en-US" dirty="0"/>
              <a:t>If reset flag is </a:t>
            </a:r>
            <a:r>
              <a:rPr lang="en-US" dirty="0" smtClean="0"/>
              <a:t>true, delete old </a:t>
            </a:r>
            <a:r>
              <a:rPr lang="en-US" dirty="0" err="1" smtClean="0"/>
              <a:t>configs</a:t>
            </a:r>
            <a:r>
              <a:rPr lang="en-US" dirty="0" smtClean="0"/>
              <a:t> in </a:t>
            </a:r>
            <a:r>
              <a:rPr lang="en-US" dirty="0" err="1" smtClean="0"/>
              <a:t>CoordinatorSystemStream</a:t>
            </a:r>
            <a:r>
              <a:rPr lang="en-US" dirty="0" smtClean="0"/>
              <a:t> that are not defined in new </a:t>
            </a:r>
            <a:r>
              <a:rPr lang="en-US" dirty="0" err="1" smtClean="0"/>
              <a:t>configs</a:t>
            </a:r>
            <a:r>
              <a:rPr lang="en-US" dirty="0" smtClean="0"/>
              <a:t> by using Producer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27974</TotalTime>
  <Words>5171</Words>
  <Application>Microsoft Office PowerPoint</Application>
  <PresentationFormat>Widescreen</PresentationFormat>
  <Paragraphs>1216</Paragraphs>
  <Slides>102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JobRunner</vt:lpstr>
      <vt:lpstr>JobRunner</vt:lpstr>
      <vt:lpstr>JobRunner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1571</cp:revision>
  <dcterms:created xsi:type="dcterms:W3CDTF">2017-09-19T08:35:57Z</dcterms:created>
  <dcterms:modified xsi:type="dcterms:W3CDTF">2018-03-03T08:42:12Z</dcterms:modified>
</cp:coreProperties>
</file>