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77" r:id="rId76"/>
    <p:sldId id="311" r:id="rId77"/>
    <p:sldId id="308" r:id="rId78"/>
    <p:sldId id="309" r:id="rId79"/>
    <p:sldId id="275" r:id="rId80"/>
    <p:sldId id="303" r:id="rId81"/>
    <p:sldId id="274" r:id="rId82"/>
    <p:sldId id="268" r:id="rId83"/>
    <p:sldId id="272" r:id="rId84"/>
    <p:sldId id="277" r:id="rId85"/>
    <p:sldId id="280" r:id="rId86"/>
    <p:sldId id="281" r:id="rId87"/>
    <p:sldId id="282" r:id="rId88"/>
    <p:sldId id="283" r:id="rId89"/>
    <p:sldId id="284" r:id="rId90"/>
    <p:sldId id="285" r:id="rId91"/>
    <p:sldId id="286" r:id="rId92"/>
    <p:sldId id="287" r:id="rId93"/>
    <p:sldId id="288" r:id="rId94"/>
    <p:sldId id="289" r:id="rId95"/>
    <p:sldId id="290" r:id="rId96"/>
    <p:sldId id="291" r:id="rId97"/>
    <p:sldId id="292" r:id="rId98"/>
    <p:sldId id="269" r:id="rId99"/>
    <p:sldId id="271" r:id="rId100"/>
    <p:sldId id="263" r:id="rId101"/>
    <p:sldId id="265" r:id="rId102"/>
    <p:sldId id="259" r:id="rId103"/>
    <p:sldId id="262" r:id="rId104"/>
    <p:sldId id="257" r:id="rId105"/>
    <p:sldId id="270" r:id="rId106"/>
    <p:sldId id="258" r:id="rId107"/>
    <p:sldId id="264" r:id="rId108"/>
    <p:sldId id="266" r:id="rId109"/>
    <p:sldId id="267" r:id="rId110"/>
    <p:sldId id="276" r:id="rId111"/>
    <p:sldId id="27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7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29" y="3261762"/>
            <a:ext cx="39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 err="1"/>
              <a:t>JobModel</a:t>
            </a:r>
            <a:r>
              <a:rPr lang="en-US" dirty="0"/>
              <a:t>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393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2811" y="2019092"/>
            <a:ext cx="5275465" cy="344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129" y="4093572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Recomputes</a:t>
            </a:r>
            <a:r>
              <a:rPr lang="en-US" dirty="0"/>
              <a:t> </a:t>
            </a:r>
            <a:r>
              <a:rPr lang="en-US" altLang="zh-CN" dirty="0" err="1"/>
              <a:t>ChangelogPartitionMapping</a:t>
            </a:r>
            <a:r>
              <a:rPr lang="en-US" altLang="zh-CN" dirty="0"/>
              <a:t> </a:t>
            </a:r>
            <a:r>
              <a:rPr lang="en-US" dirty="0"/>
              <a:t>based on </a:t>
            </a:r>
            <a:r>
              <a:rPr lang="en-US" dirty="0" err="1"/>
              <a:t>JobModel</a:t>
            </a:r>
            <a:r>
              <a:rPr lang="en-US" dirty="0"/>
              <a:t> and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202381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Build the </a:t>
            </a:r>
            <a:r>
              <a:rPr lang="en-US" dirty="0" err="1"/>
              <a:t>JobModelManager</a:t>
            </a:r>
            <a:r>
              <a:rPr lang="en-US" dirty="0"/>
              <a:t> and </a:t>
            </a:r>
            <a:r>
              <a:rPr lang="en-US" dirty="0" err="1"/>
              <a:t>ChangelogStreamManager</a:t>
            </a:r>
            <a:r>
              <a:rPr lang="en-US" dirty="0"/>
              <a:t> using </a:t>
            </a:r>
            <a:r>
              <a:rPr lang="en-US" dirty="0" err="1"/>
              <a:t>JobModel</a:t>
            </a:r>
            <a:r>
              <a:rPr lang="en-US" dirty="0"/>
              <a:t> and Changelog mapping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2965" y="3221443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36378" y="320164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3" idx="1"/>
            <a:endCxn id="49" idx="3"/>
          </p:cNvCxnSpPr>
          <p:nvPr/>
        </p:nvCxnSpPr>
        <p:spPr>
          <a:xfrm flipH="1">
            <a:off x="9920201" y="2257574"/>
            <a:ext cx="829539" cy="11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</p:cNvCxnSpPr>
          <p:nvPr/>
        </p:nvCxnSpPr>
        <p:spPr>
          <a:xfrm flipH="1">
            <a:off x="7878389" y="3395317"/>
            <a:ext cx="254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168958" y="3209756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45577" y="3205224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038405" y="4165901"/>
            <a:ext cx="1976353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85164" y="4141083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146472" y="4601838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449885" y="458204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945548" y="4165901"/>
            <a:ext cx="2948946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69721" y="4609897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46340" y="4605365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85218" y="4152383"/>
            <a:ext cx="26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ChangelogStreamManager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9768755" y="291161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A15476-E9AC-4CA7-A7A9-0E736D0FC4D8}"/>
              </a:ext>
            </a:extLst>
          </p:cNvPr>
          <p:cNvSpPr txBox="1"/>
          <p:nvPr/>
        </p:nvSpPr>
        <p:spPr>
          <a:xfrm>
            <a:off x="7834227" y="3049532"/>
            <a:ext cx="3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751581" y="374982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9043207" y="3570977"/>
            <a:ext cx="13507" cy="101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D739C3-5A2C-458E-BC0B-449A0E57C75B}"/>
              </a:ext>
            </a:extLst>
          </p:cNvPr>
          <p:cNvCxnSpPr>
            <a:stCxn id="62" idx="2"/>
            <a:endCxn id="89" idx="0"/>
          </p:cNvCxnSpPr>
          <p:nvPr/>
        </p:nvCxnSpPr>
        <p:spPr>
          <a:xfrm flipH="1">
            <a:off x="6528344" y="3574556"/>
            <a:ext cx="99237" cy="10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</a:t>
            </a:r>
            <a:r>
              <a:rPr lang="en-US" altLang="zh-CN" dirty="0" err="1"/>
              <a:t>JobModel</a:t>
            </a:r>
            <a:r>
              <a:rPr lang="en-US" altLang="zh-CN" dirty="0"/>
              <a:t>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configs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130906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 err="1"/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9" y="3410302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 err="1"/>
              <a:t>SystemStreamPartitions</a:t>
            </a:r>
            <a:r>
              <a:rPr lang="en-US" altLang="zh-CN" dirty="0"/>
              <a:t> from </a:t>
            </a:r>
            <a:r>
              <a:rPr lang="en-US" altLang="zh-CN" dirty="0" err="1"/>
              <a:t>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9" y="4379053"/>
            <a:ext cx="485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31192</TotalTime>
  <Words>6609</Words>
  <Application>Microsoft Office PowerPoint</Application>
  <PresentationFormat>宽屏</PresentationFormat>
  <Paragraphs>1343</Paragraphs>
  <Slides>111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7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1904</cp:revision>
  <dcterms:created xsi:type="dcterms:W3CDTF">2017-09-19T08:35:57Z</dcterms:created>
  <dcterms:modified xsi:type="dcterms:W3CDTF">2018-03-17T05:05:48Z</dcterms:modified>
</cp:coreProperties>
</file>