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2" r:id="rId5"/>
    <p:sldId id="257" r:id="rId6"/>
    <p:sldId id="270" r:id="rId7"/>
    <p:sldId id="258" r:id="rId8"/>
    <p:sldId id="268" r:id="rId9"/>
    <p:sldId id="269" r:id="rId10"/>
    <p:sldId id="27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70"/>
            <p14:sldId id="258"/>
            <p14:sldId id="268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386</Words>
  <Application>Microsoft Office PowerPoint</Application>
  <PresentationFormat>Widescreen</PresentationFormat>
  <Paragraphs>197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Run a job</vt:lpstr>
      <vt:lpstr>YarnClient.java</vt:lpstr>
      <vt:lpstr>ClusterBasedJobCoordinator.java</vt:lpstr>
      <vt:lpstr>Stand alone model with Zookeeper</vt:lpstr>
      <vt:lpstr>Samza Container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292</cp:revision>
  <dcterms:created xsi:type="dcterms:W3CDTF">2017-09-19T08:35:57Z</dcterms:created>
  <dcterms:modified xsi:type="dcterms:W3CDTF">2017-11-28T03:30:44Z</dcterms:modified>
</cp:coreProperties>
</file>