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34" r:id="rId27"/>
    <p:sldId id="335" r:id="rId28"/>
    <p:sldId id="318" r:id="rId29"/>
    <p:sldId id="310" r:id="rId30"/>
    <p:sldId id="319" r:id="rId31"/>
    <p:sldId id="327" r:id="rId32"/>
    <p:sldId id="323" r:id="rId33"/>
    <p:sldId id="333" r:id="rId34"/>
    <p:sldId id="338" r:id="rId35"/>
    <p:sldId id="324" r:id="rId36"/>
    <p:sldId id="312" r:id="rId37"/>
    <p:sldId id="325" r:id="rId38"/>
    <p:sldId id="336" r:id="rId39"/>
    <p:sldId id="342" r:id="rId40"/>
    <p:sldId id="339" r:id="rId41"/>
    <p:sldId id="340" r:id="rId42"/>
    <p:sldId id="341" r:id="rId43"/>
    <p:sldId id="313" r:id="rId44"/>
    <p:sldId id="326" r:id="rId45"/>
    <p:sldId id="343" r:id="rId46"/>
    <p:sldId id="344" r:id="rId47"/>
    <p:sldId id="345" r:id="rId48"/>
    <p:sldId id="314" r:id="rId49"/>
    <p:sldId id="346" r:id="rId50"/>
    <p:sldId id="347" r:id="rId51"/>
    <p:sldId id="315" r:id="rId52"/>
    <p:sldId id="316" r:id="rId53"/>
    <p:sldId id="317" r:id="rId54"/>
    <p:sldId id="337" r:id="rId55"/>
    <p:sldId id="311" r:id="rId56"/>
    <p:sldId id="308" r:id="rId57"/>
    <p:sldId id="309" r:id="rId58"/>
    <p:sldId id="275" r:id="rId59"/>
    <p:sldId id="303" r:id="rId60"/>
    <p:sldId id="274" r:id="rId61"/>
    <p:sldId id="268" r:id="rId62"/>
    <p:sldId id="272" r:id="rId63"/>
    <p:sldId id="277" r:id="rId64"/>
    <p:sldId id="28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1" r:id="rId76"/>
    <p:sldId id="292" r:id="rId77"/>
    <p:sldId id="269" r:id="rId78"/>
    <p:sldId id="271" r:id="rId79"/>
    <p:sldId id="263" r:id="rId80"/>
    <p:sldId id="265" r:id="rId81"/>
    <p:sldId id="259" r:id="rId82"/>
    <p:sldId id="262" r:id="rId83"/>
    <p:sldId id="257" r:id="rId84"/>
    <p:sldId id="270" r:id="rId85"/>
    <p:sldId id="258" r:id="rId86"/>
    <p:sldId id="264" r:id="rId87"/>
    <p:sldId id="266" r:id="rId88"/>
    <p:sldId id="267" r:id="rId89"/>
    <p:sldId id="276" r:id="rId90"/>
    <p:sldId id="279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15"/>
            <p14:sldId id="316"/>
            <p14:sldId id="317"/>
            <p14:sldId id="33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4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 err="1"/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2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 err="1"/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31540"/>
            <a:ext cx="53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1" y="1074711"/>
            <a:ext cx="606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the StreamApplication: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259" y="1321607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258" y="5146738"/>
            <a:ext cx="41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22072" y="5966321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1d)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 Get the partition count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531" y="1074711"/>
            <a:ext cx="60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) from the StreamApplication: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1e)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1f)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1g)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a)Create a new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PartitionBy</a:t>
            </a:r>
            <a:endParaRPr lang="en-US" altLang="zh-CN" dirty="0"/>
          </a:p>
          <a:p>
            <a:r>
              <a:rPr lang="en-US" altLang="zh-CN" sz="1600" dirty="0" err="1"/>
              <a:t>PartitionBy</a:t>
            </a:r>
            <a:r>
              <a:rPr lang="en-US" altLang="zh-CN" sz="1600" dirty="0"/>
              <a:t>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</a:t>
            </a:r>
            <a:r>
              <a:rPr lang="en-US" sz="1600" dirty="0" err="1"/>
              <a:t>PartitionBy</a:t>
            </a:r>
            <a:r>
              <a:rPr lang="en-US" sz="1600" dirty="0"/>
              <a:t>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PartitionBy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e)Building the JobGraph from StreamGraph for actual running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4" y="5285128"/>
            <a:ext cx="3213152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575294" y="5223363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225771" y="527915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225771" y="544098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225771" y="6074713"/>
            <a:ext cx="1568828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334031" y="6224887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streams(created by </a:t>
            </a:r>
            <a:r>
              <a:rPr lang="en-US" dirty="0" err="1"/>
              <a:t>PartitionBy</a:t>
            </a:r>
            <a:r>
              <a:rPr lang="en-US" dirty="0"/>
              <a:t>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751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8748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85101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20560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40453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0453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83153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4258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67057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66448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16281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87606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187776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271321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414400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66430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4958183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4958184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7362051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9917446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0353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495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04760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435478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34330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616328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60041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6389412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505485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14026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7177380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46695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68328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1" y="663419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80" y="1309750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92925" y="183268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73112" y="4506752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628671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591328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74" y="2325134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624349" y="2128058"/>
            <a:ext cx="1886989" cy="138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55" y="149015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862" y="2056686"/>
            <a:ext cx="3729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24992" y="886827"/>
            <a:ext cx="2841024" cy="28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57" y="4979324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755" y="149015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862" y="2056686"/>
            <a:ext cx="3729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882044" y="1107781"/>
            <a:ext cx="1213658" cy="20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308" y="4431938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631" y="2762819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36774" y="3498396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81" y="2014096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4824" y="3260220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g2)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g1)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73957" y="5241527"/>
            <a:ext cx="30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g2)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1" y="775099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91E36-0FE8-44D8-B592-BE19B18A03D5}"/>
              </a:ext>
            </a:extLst>
          </p:cNvPr>
          <p:cNvSpPr txBox="1"/>
          <p:nvPr/>
        </p:nvSpPr>
        <p:spPr>
          <a:xfrm>
            <a:off x="0" y="1421430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</a:t>
            </a:r>
            <a:r>
              <a:rPr lang="en-US" altLang="zh-CN" dirty="0" err="1"/>
              <a:t>StreamGraph</a:t>
            </a:r>
            <a:r>
              <a:rPr lang="en-US" altLang="zh-CN" dirty="0"/>
              <a:t>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328662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 flipV="1">
            <a:off x="7957106" y="1507200"/>
            <a:ext cx="531600" cy="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B15B519C-8616-4399-8BDC-9EFEDAEBD02A}"/>
              </a:ext>
            </a:extLst>
          </p:cNvPr>
          <p:cNvSpPr/>
          <p:nvPr/>
        </p:nvSpPr>
        <p:spPr>
          <a:xfrm>
            <a:off x="8488706" y="1841942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5" idx="2"/>
          </p:cNvCxnSpPr>
          <p:nvPr/>
        </p:nvCxnSpPr>
        <p:spPr>
          <a:xfrm flipV="1">
            <a:off x="7957106" y="2020480"/>
            <a:ext cx="531600" cy="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64EAA6-4377-4E40-92A0-D0CC0026A17C}"/>
              </a:ext>
            </a:extLst>
          </p:cNvPr>
          <p:cNvCxnSpPr>
            <a:cxnSpLocks/>
            <a:stCxn id="35" idx="6"/>
            <a:endCxn id="67" idx="2"/>
          </p:cNvCxnSpPr>
          <p:nvPr/>
        </p:nvCxnSpPr>
        <p:spPr>
          <a:xfrm>
            <a:off x="8845782" y="2020480"/>
            <a:ext cx="624895" cy="39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507200"/>
            <a:ext cx="624895" cy="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470677" y="134452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70677" y="22358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414414"/>
            <a:ext cx="624895" cy="3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9279298" y="249424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827753" y="1523064"/>
            <a:ext cx="531600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59353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827753" y="1895353"/>
            <a:ext cx="531600" cy="51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>
            <a:off x="10716429" y="1895353"/>
            <a:ext cx="56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79876"/>
              </p:ext>
            </p:extLst>
          </p:nvPr>
        </p:nvGraphicFramePr>
        <p:xfrm>
          <a:off x="8127515" y="3661437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2,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2,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there is any stream doesn’t assigned partitions</a:t>
            </a:r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(1)Build </a:t>
            </a:r>
            <a:r>
              <a:rPr lang="en-US" dirty="0" err="1"/>
              <a:t>ExecutionPlan</a:t>
            </a:r>
            <a:r>
              <a:rPr lang="en-US" dirty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" y="1040509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36607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Create the intermediate streams physically and store them in </a:t>
            </a:r>
            <a:r>
              <a:rPr lang="en-US" dirty="0" err="1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26858</TotalTime>
  <Words>4719</Words>
  <Application>Microsoft Office PowerPoint</Application>
  <PresentationFormat>宽屏</PresentationFormat>
  <Paragraphs>984</Paragraphs>
  <Slides>90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6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演示文稿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1253</cp:revision>
  <dcterms:created xsi:type="dcterms:W3CDTF">2017-09-19T08:35:57Z</dcterms:created>
  <dcterms:modified xsi:type="dcterms:W3CDTF">2018-02-26T02:21:23Z</dcterms:modified>
</cp:coreProperties>
</file>