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83" r:id="rId82"/>
    <p:sldId id="384" r:id="rId83"/>
    <p:sldId id="311" r:id="rId84"/>
    <p:sldId id="308" r:id="rId85"/>
    <p:sldId id="309" r:id="rId86"/>
    <p:sldId id="275" r:id="rId87"/>
    <p:sldId id="303" r:id="rId88"/>
    <p:sldId id="274" r:id="rId89"/>
    <p:sldId id="268" r:id="rId90"/>
    <p:sldId id="272" r:id="rId91"/>
    <p:sldId id="277" r:id="rId92"/>
    <p:sldId id="280" r:id="rId93"/>
    <p:sldId id="281" r:id="rId94"/>
    <p:sldId id="282" r:id="rId95"/>
    <p:sldId id="283" r:id="rId96"/>
    <p:sldId id="284" r:id="rId97"/>
    <p:sldId id="285" r:id="rId98"/>
    <p:sldId id="286" r:id="rId99"/>
    <p:sldId id="287" r:id="rId100"/>
    <p:sldId id="288" r:id="rId101"/>
    <p:sldId id="289" r:id="rId102"/>
    <p:sldId id="290" r:id="rId103"/>
    <p:sldId id="291" r:id="rId104"/>
    <p:sldId id="292" r:id="rId105"/>
    <p:sldId id="269" r:id="rId106"/>
    <p:sldId id="271" r:id="rId107"/>
    <p:sldId id="263" r:id="rId108"/>
    <p:sldId id="265" r:id="rId109"/>
    <p:sldId id="259" r:id="rId110"/>
    <p:sldId id="262" r:id="rId111"/>
    <p:sldId id="257" r:id="rId112"/>
    <p:sldId id="270" r:id="rId113"/>
    <p:sldId id="258" r:id="rId114"/>
    <p:sldId id="264" r:id="rId115"/>
    <p:sldId id="266" r:id="rId116"/>
    <p:sldId id="267" r:id="rId117"/>
    <p:sldId id="276" r:id="rId118"/>
    <p:sldId id="279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83"/>
            <p14:sldId id="384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90" y="1571106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6"/>
            <a:ext cx="3848791" cy="274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</a:t>
            </a:r>
            <a:r>
              <a:rPr lang="en-US" altLang="zh-CN" dirty="0" smtClean="0"/>
              <a:t>which create the </a:t>
            </a:r>
            <a:r>
              <a:rPr lang="en-US" altLang="zh-CN" dirty="0" err="1" smtClean="0"/>
              <a:t>ClusterResourceManager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YarnClusterResourceManager</a:t>
            </a:r>
            <a:r>
              <a:rPr lang="en-US" altLang="zh-CN" dirty="0" smtClean="0"/>
              <a:t>)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according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ContainerProcessManager</a:t>
            </a:r>
            <a:r>
              <a:rPr lang="en-US" altLang="zh-CN" dirty="0" smtClean="0"/>
              <a:t> will</a:t>
            </a:r>
            <a:r>
              <a:rPr lang="en-US" altLang="zh-CN" dirty="0" smtClean="0"/>
              <a:t> start the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</a:t>
            </a:r>
            <a:r>
              <a:rPr lang="en-US" altLang="zh-CN" dirty="0"/>
              <a:t>on </a:t>
            </a:r>
            <a:r>
              <a:rPr lang="en-US" altLang="zh-CN" dirty="0" smtClean="0"/>
              <a:t>a new</a:t>
            </a:r>
            <a:r>
              <a:rPr lang="en-US" altLang="zh-CN" dirty="0" smtClean="0"/>
              <a:t> thread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169534" y="2723368"/>
            <a:ext cx="3521309" cy="20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271709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87926" y="4220195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44474" y="4256380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12973" y="2354036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ContainerAllocator</a:t>
            </a:r>
            <a:r>
              <a:rPr lang="en-US" altLang="zh-CN" dirty="0" smtClean="0"/>
              <a:t> will maintain </a:t>
            </a:r>
            <a:r>
              <a:rPr lang="en-US" altLang="zh-CN" dirty="0" smtClean="0">
                <a:hlinkClick r:id="rId2" action="ppaction://hlinksldjump"/>
              </a:rPr>
              <a:t>ResourceRequestState</a:t>
            </a:r>
            <a:r>
              <a:rPr lang="en-US" altLang="zh-CN" dirty="0" smtClean="0"/>
              <a:t> to store inf</a:t>
            </a:r>
            <a:r>
              <a:rPr lang="en-US" altLang="zh-CN" dirty="0" smtClean="0"/>
              <a:t>ormation about </a:t>
            </a:r>
            <a:r>
              <a:rPr lang="en-US" altLang="zh-CN" dirty="0" smtClean="0"/>
              <a:t>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en-US" dirty="0" err="1" smtClean="0"/>
              <a:t>ContainerAllocator</a:t>
            </a:r>
            <a:r>
              <a:rPr lang="en-US" dirty="0" smtClean="0"/>
              <a:t> use </a:t>
            </a:r>
            <a:r>
              <a:rPr lang="en-US" dirty="0" err="1" smtClean="0"/>
              <a:t>YarnClusterResourceManager</a:t>
            </a:r>
            <a:r>
              <a:rPr lang="en-US" dirty="0" smtClean="0"/>
              <a:t> to interact with YARN(send requests; receive resource allocated by YARN; run containers on nodes)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87926" y="3063265"/>
            <a:ext cx="3056725" cy="46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692" y="3110694"/>
            <a:ext cx="2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ResourceRequestState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65057" y="5703639"/>
            <a:ext cx="2394065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981" y="6091530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6" idx="2"/>
            <a:endCxn id="24" idx="0"/>
          </p:cNvCxnSpPr>
          <p:nvPr/>
        </p:nvCxnSpPr>
        <p:spPr>
          <a:xfrm flipH="1">
            <a:off x="6162090" y="4654789"/>
            <a:ext cx="1854199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98079" y="5703639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990" y="6101566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52279" y="5709911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51190" y="6107838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213869" y="60526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6" idx="2"/>
            <a:endCxn id="28" idx="0"/>
          </p:cNvCxnSpPr>
          <p:nvPr/>
        </p:nvCxnSpPr>
        <p:spPr>
          <a:xfrm>
            <a:off x="8016289" y="4654789"/>
            <a:ext cx="339412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0" idx="0"/>
          </p:cNvCxnSpPr>
          <p:nvPr/>
        </p:nvCxnSpPr>
        <p:spPr>
          <a:xfrm>
            <a:off x="8016289" y="4654789"/>
            <a:ext cx="2193612" cy="1055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4025" y="3116302"/>
            <a:ext cx="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 err="1" smtClean="0"/>
              <a:t>ContainerAllocator</a:t>
            </a:r>
            <a:r>
              <a:rPr lang="en-US" dirty="0" smtClean="0"/>
              <a:t> keeps run containers on allocated resource until it shutdown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59122" y="3665787"/>
            <a:ext cx="3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2123" y="4310448"/>
            <a:ext cx="55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44" name="Circular Arrow 43"/>
          <p:cNvSpPr/>
          <p:nvPr/>
        </p:nvSpPr>
        <p:spPr>
          <a:xfrm>
            <a:off x="7666691" y="3559507"/>
            <a:ext cx="581891" cy="581891"/>
          </a:xfrm>
          <a:prstGeom prst="circularArrow">
            <a:avLst>
              <a:gd name="adj1" fmla="val 9298"/>
              <a:gd name="adj2" fmla="val 1142319"/>
              <a:gd name="adj3" fmla="val 9426966"/>
              <a:gd name="adj4" fmla="val 10800000"/>
              <a:gd name="adj5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F1EF-5FC2-4F95-8091-BED508D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3EB1B-FC20-43ED-8103-F2B0A6B9A74F}"/>
              </a:ext>
            </a:extLst>
          </p:cNvPr>
          <p:cNvSpPr txBox="1"/>
          <p:nvPr/>
        </p:nvSpPr>
        <p:spPr>
          <a:xfrm>
            <a:off x="190500" y="1096963"/>
            <a:ext cx="4330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r>
              <a:rPr lang="en-US" altLang="zh-CN" dirty="0"/>
              <a:t> will keeps doing following things until it shutdown:</a:t>
            </a:r>
          </a:p>
          <a:p>
            <a:r>
              <a:rPr lang="en-US" altLang="zh-CN" dirty="0"/>
              <a:t>1)Check ResourceRequestState to find next pending resource request(container) and hosts still have available </a:t>
            </a:r>
            <a:r>
              <a:rPr lang="en-US" altLang="zh-CN" dirty="0" smtClean="0"/>
              <a:t>resource</a:t>
            </a:r>
          </a:p>
          <a:p>
            <a:endParaRPr lang="en-US" altLang="zh-CN" dirty="0"/>
          </a:p>
          <a:p>
            <a:r>
              <a:rPr lang="en-US" altLang="zh-CN" dirty="0"/>
              <a:t>2)Run the resource request(container) on the host which have available </a:t>
            </a:r>
            <a:r>
              <a:rPr lang="en-US" altLang="zh-CN" dirty="0" smtClean="0"/>
              <a:t>resource</a:t>
            </a:r>
          </a:p>
          <a:p>
            <a:endParaRPr lang="en-US" altLang="zh-CN" dirty="0"/>
          </a:p>
          <a:p>
            <a:r>
              <a:rPr lang="en-US" altLang="zh-CN" dirty="0"/>
              <a:t>3)If no more pending resource request, release  allocated extra </a:t>
            </a:r>
            <a:r>
              <a:rPr lang="en-US" altLang="zh-CN" dirty="0" smtClean="0"/>
              <a:t>resources</a:t>
            </a:r>
          </a:p>
          <a:p>
            <a:endParaRPr lang="en-US" altLang="zh-CN" dirty="0"/>
          </a:p>
          <a:p>
            <a:r>
              <a:rPr lang="en-US" altLang="zh-CN" dirty="0"/>
              <a:t>4)Sleep for </a:t>
            </a:r>
            <a:r>
              <a:rPr lang="en-US" altLang="zh-CN" dirty="0" err="1"/>
              <a:t>time_interval</a:t>
            </a:r>
            <a:r>
              <a:rPr lang="en-US" altLang="zh-CN" dirty="0"/>
              <a:t> if no more requests or no more 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816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0"/>
            <a:ext cx="10515600" cy="1325563"/>
          </a:xfrm>
        </p:spPr>
        <p:txBody>
          <a:bodyPr/>
          <a:lstStyle/>
          <a:p>
            <a:r>
              <a:rPr lang="en-US" dirty="0" smtClean="0"/>
              <a:t>ResourceRequestState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6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33039</TotalTime>
  <Words>6600</Words>
  <Application>Microsoft Office PowerPoint</Application>
  <PresentationFormat>Widescreen</PresentationFormat>
  <Paragraphs>1499</Paragraphs>
  <Slides>118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6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ContainerAllocator</vt:lpstr>
      <vt:lpstr>ResourceRequestState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2171</cp:revision>
  <dcterms:created xsi:type="dcterms:W3CDTF">2017-09-19T08:35:57Z</dcterms:created>
  <dcterms:modified xsi:type="dcterms:W3CDTF">2018-03-28T12:33:17Z</dcterms:modified>
</cp:coreProperties>
</file>