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Hadoop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</a:t>
            </a:r>
            <a:r>
              <a:rPr lang="en-US" dirty="0" err="1" smtClean="0"/>
              <a:t>Samza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Samza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Hadoop</a:t>
            </a:r>
          </a:p>
          <a:p>
            <a:pPr algn="ctr"/>
            <a:r>
              <a:rPr lang="en-US" dirty="0" smtClean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7314" y="1690687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names end with ???</a:t>
            </a:r>
          </a:p>
          <a:p>
            <a:pPr algn="ctr"/>
            <a:r>
              <a:rPr lang="en-US" dirty="0" smtClean="0"/>
              <a:t>Classes need to be analyze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Run a job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JobRunner.scala</a:t>
            </a:r>
            <a:endParaRPr lang="en-US" b="1" dirty="0" smtClean="0"/>
          </a:p>
          <a:p>
            <a:pPr algn="ctr"/>
            <a:r>
              <a:rPr lang="en-US" dirty="0" smtClean="0"/>
              <a:t>Run: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StreamJob.java</a:t>
            </a:r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dk1"/>
                </a:solidFill>
              </a:rPr>
              <a:t>ApplicationRunnerMain.java</a:t>
            </a:r>
            <a:r>
              <a:rPr lang="en-US" dirty="0" smtClean="0">
                <a:solidFill>
                  <a:schemeClr val="dk1"/>
                </a:solidFill>
              </a:rPr>
              <a:t>???</a:t>
            </a:r>
            <a:endParaRPr lang="en-US" dirty="0">
              <a:solidFill>
                <a:schemeClr val="dk1"/>
              </a:solidFill>
            </a:endParaRP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CoordinatorSreamSystemConsumer.java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CoordinatorSreamSystemProducer.java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 for job start and exit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YarnJobFactory.scala</a:t>
            </a:r>
            <a:endParaRPr lang="en-US" altLang="zh-CN" b="1" dirty="0" smtClean="0"/>
          </a:p>
          <a:p>
            <a:pPr algn="ctr"/>
            <a:r>
              <a:rPr lang="en-US" dirty="0" err="1" smtClean="0"/>
              <a:t>getJob</a:t>
            </a:r>
            <a:endParaRPr lang="en-US" dirty="0" smtClean="0"/>
          </a:p>
          <a:p>
            <a:pPr algn="ctr"/>
            <a:r>
              <a:rPr lang="en-US" dirty="0" smtClean="0"/>
              <a:t>new </a:t>
            </a:r>
            <a:r>
              <a:rPr lang="en-US" dirty="0" err="1" smtClean="0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endParaRPr lang="en-US" b="1" dirty="0" smtClean="0"/>
          </a:p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ClientHelper.scala</a:t>
            </a:r>
            <a:endParaRPr lang="en-US" b="1" dirty="0" smtClean="0"/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new</a:t>
              </a:r>
              <a:endParaRPr lang="en-US" dirty="0"/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YarnJobUtil.scala</a:t>
            </a:r>
            <a:endParaRPr lang="en-US" b="1" dirty="0" smtClean="0"/>
          </a:p>
          <a:p>
            <a:pPr algn="ctr"/>
            <a:r>
              <a:rPr lang="en-US" dirty="0" err="1" smtClean="0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</a:t>
            </a:r>
            <a:endParaRPr lang="en-US" dirty="0"/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package</a:t>
            </a:r>
          </a:p>
          <a:p>
            <a:pPr algn="ctr"/>
            <a:r>
              <a:rPr lang="en-US" dirty="0" err="1" smtClean="0"/>
              <a:t>fs.getFileStatus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LocalizerResourceMapper.java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setupSecurityToken</a:t>
            </a:r>
            <a:endParaRPr lang="en-US" dirty="0" smtClean="0"/>
          </a:p>
          <a:p>
            <a:pPr algn="ctr"/>
            <a:r>
              <a:rPr lang="en-US" dirty="0" smtClean="0"/>
              <a:t>Interact with </a:t>
            </a:r>
            <a:r>
              <a:rPr lang="en-US" b="1" dirty="0" err="1" smtClean="0"/>
              <a:t>Hadoop.security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createApplication</a:t>
            </a:r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FileSystemImplConfig.java</a:t>
            </a:r>
            <a:endParaRPr lang="en-US" b="1" dirty="0"/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Samza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into Hadoop </a:t>
            </a:r>
            <a:r>
              <a:rPr lang="en-US" dirty="0" err="1" smtClean="0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YarnJob.scala</a:t>
            </a:r>
            <a:r>
              <a:rPr lang="en-US" dirty="0" smtClean="0"/>
              <a:t>???</a:t>
            </a:r>
            <a:endParaRPr lang="en-US" dirty="0" smtClean="0"/>
          </a:p>
          <a:p>
            <a:pPr algn="ctr"/>
            <a:r>
              <a:rPr lang="en-US" dirty="0" smtClean="0"/>
              <a:t>Start </a:t>
            </a:r>
            <a:r>
              <a:rPr lang="en-US" dirty="0" smtClean="0"/>
              <a:t>Application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job’s meta data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Path.java</a:t>
            </a:r>
          </a:p>
          <a:p>
            <a:pPr algn="ctr"/>
            <a:r>
              <a:rPr lang="en-US" dirty="0" err="1" smtClean="0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Resource.java</a:t>
            </a:r>
          </a:p>
          <a:p>
            <a:pPr algn="ctr"/>
            <a:r>
              <a:rPr lang="en-US" dirty="0" err="1" smtClean="0"/>
              <a:t>setMemory</a:t>
            </a:r>
            <a:endParaRPr lang="en-US" dirty="0" smtClean="0"/>
          </a:p>
          <a:p>
            <a:pPr algn="ctr"/>
            <a:r>
              <a:rPr lang="en-US" dirty="0" smtClean="0"/>
              <a:t>…???</a:t>
            </a:r>
            <a:endParaRPr lang="en-US" dirty="0"/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LocalResource.java</a:t>
            </a:r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used by Container Launch Context</a:t>
            </a:r>
            <a:endParaRPr lang="en-US" dirty="0"/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on cluster</a:t>
            </a:r>
            <a:endParaRPr lang="en-US" dirty="0"/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Resouce</a:t>
            </a:r>
            <a:r>
              <a:rPr lang="en-US" dirty="0" smtClean="0"/>
              <a:t> required by container</a:t>
            </a:r>
            <a:endParaRPr lang="en-US" dirty="0"/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 for node manager.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 smtClean="0"/>
              <a:t>Run a 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YarnClientImpl.java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YarnClient.java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 smtClean="0"/>
              <a:t>YarnClient.java</a:t>
            </a:r>
            <a:endParaRPr lang="en-US" dirty="0"/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SubmitApplicationRequest.java???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addTimelineDelegationToken</a:t>
            </a:r>
            <a:endParaRPr lang="en-US" i="1" dirty="0" smtClean="0"/>
          </a:p>
          <a:p>
            <a:pPr algn="ctr"/>
            <a:r>
              <a:rPr lang="en-US" dirty="0" smtClean="0"/>
              <a:t>When security enabled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ApplicationClientProtocol.java???</a:t>
            </a:r>
          </a:p>
          <a:p>
            <a:pPr algn="ctr"/>
            <a:r>
              <a:rPr lang="en-US" dirty="0" err="1" smtClean="0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 between clients and </a:t>
            </a:r>
            <a:r>
              <a:rPr lang="en-US" dirty="0" err="1" smtClean="0"/>
              <a:t>ResourceManager</a:t>
            </a:r>
            <a:endParaRPr lang="en-US" dirty="0" smtClean="0"/>
          </a:p>
          <a:p>
            <a:pPr algn="ctr"/>
            <a:r>
              <a:rPr lang="en-US" dirty="0" err="1" smtClean="0"/>
              <a:t>ResourceManager</a:t>
            </a:r>
            <a:r>
              <a:rPr lang="en-US" dirty="0" smtClean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YarnApplicationState.java</a:t>
            </a:r>
            <a:endParaRPr lang="en-US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Proto\ApplicationClientProtocol.java</a:t>
            </a:r>
            <a:endParaRPr lang="en-US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rpc</a:t>
            </a:r>
            <a:r>
              <a:rPr lang="en-US" dirty="0" smtClean="0"/>
              <a:t> </a:t>
            </a:r>
            <a:r>
              <a:rPr lang="en-US" dirty="0" err="1" smtClean="0"/>
              <a:t>submitApplication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4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169</Words>
  <Application>Microsoft Office PowerPoint</Application>
  <PresentationFormat>Widescreen</PresentationFormat>
  <Paragraphs>82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Theme</vt:lpstr>
      <vt:lpstr>PowerPoint Presentation</vt:lpstr>
      <vt:lpstr>Definition</vt:lpstr>
      <vt:lpstr>Category</vt:lpstr>
      <vt:lpstr>Run a job</vt:lpstr>
      <vt:lpstr>YarnClient.java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192</cp:revision>
  <dcterms:created xsi:type="dcterms:W3CDTF">2017-09-19T08:35:57Z</dcterms:created>
  <dcterms:modified xsi:type="dcterms:W3CDTF">2017-09-25T11:21:02Z</dcterms:modified>
</cp:coreProperties>
</file>