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57" r:id="rId6"/>
    <p:sldId id="258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59"/>
            <p14:sldId id="260"/>
          </p14:sldIdLst>
        </p14:section>
        <p14:section name="Submit job" id="{087780A7-9521-466D-9F4A-82953803DA7D}">
          <p14:sldIdLst>
            <p14:sldId id="262"/>
            <p14:sldId id="257"/>
            <p14:sldId id="258"/>
            <p14:sldId id="268"/>
          </p14:sldIdLst>
        </p14:section>
        <p14:section name="Stand alone job" id="{8995E547-06EC-4D59-8961-90CC66602883}">
          <p14:sldIdLst>
            <p14:sldId id="269"/>
          </p14:sldIdLst>
        </p14:section>
        <p14:section name="Task" id="{A6BE1BE1-8715-4861-9F81-EBD747D5600C}">
          <p14:sldIdLst>
            <p14:sldId id="263"/>
            <p14:sldId id="264"/>
            <p14:sldId id="265"/>
            <p14:sldId id="266"/>
          </p14:sldIdLst>
        </p14:section>
        <p14:section name="ProcessJob" id="{EB2BD693-8ADC-4925-94C5-588DCC0B727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1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307</Words>
  <Application>Microsoft Office PowerPoint</Application>
  <PresentationFormat>Widescreen</PresentationFormat>
  <Paragraphs>165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Run a job</vt:lpstr>
      <vt:lpstr>YarnClient.java</vt:lpstr>
      <vt:lpstr>ClusterBasedJobCoordinator.java</vt:lpstr>
      <vt:lpstr>Stand alone model with Zookeeper</vt:lpstr>
      <vt:lpstr>Task</vt:lpstr>
      <vt:lpstr>Submit a task</vt:lpstr>
      <vt:lpstr>WikipediaFeed</vt:lpstr>
      <vt:lpstr>Factory</vt:lpstr>
      <vt:lpstr>ProcessJob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289</cp:revision>
  <dcterms:created xsi:type="dcterms:W3CDTF">2017-09-19T08:35:57Z</dcterms:created>
  <dcterms:modified xsi:type="dcterms:W3CDTF">2017-11-06T12:31:54Z</dcterms:modified>
</cp:coreProperties>
</file>