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38" r:id="rId35"/>
    <p:sldId id="324" r:id="rId36"/>
    <p:sldId id="312" r:id="rId37"/>
    <p:sldId id="325" r:id="rId38"/>
    <p:sldId id="336" r:id="rId39"/>
    <p:sldId id="342" r:id="rId40"/>
    <p:sldId id="339" r:id="rId41"/>
    <p:sldId id="340" r:id="rId42"/>
    <p:sldId id="341" r:id="rId43"/>
    <p:sldId id="313" r:id="rId44"/>
    <p:sldId id="326" r:id="rId45"/>
    <p:sldId id="343" r:id="rId46"/>
    <p:sldId id="344" r:id="rId47"/>
    <p:sldId id="345" r:id="rId48"/>
    <p:sldId id="314" r:id="rId49"/>
    <p:sldId id="346" r:id="rId50"/>
    <p:sldId id="347" r:id="rId51"/>
    <p:sldId id="348" r:id="rId52"/>
    <p:sldId id="352" r:id="rId53"/>
    <p:sldId id="353" r:id="rId54"/>
    <p:sldId id="354" r:id="rId55"/>
    <p:sldId id="355" r:id="rId56"/>
    <p:sldId id="356" r:id="rId57"/>
    <p:sldId id="358" r:id="rId58"/>
    <p:sldId id="359" r:id="rId59"/>
    <p:sldId id="316" r:id="rId60"/>
    <p:sldId id="315" r:id="rId61"/>
    <p:sldId id="317" r:id="rId62"/>
    <p:sldId id="361" r:id="rId63"/>
    <p:sldId id="337" r:id="rId64"/>
    <p:sldId id="360" r:id="rId65"/>
    <p:sldId id="311" r:id="rId66"/>
    <p:sldId id="308" r:id="rId67"/>
    <p:sldId id="309" r:id="rId68"/>
    <p:sldId id="275" r:id="rId69"/>
    <p:sldId id="303" r:id="rId70"/>
    <p:sldId id="274" r:id="rId71"/>
    <p:sldId id="268" r:id="rId72"/>
    <p:sldId id="272" r:id="rId73"/>
    <p:sldId id="277" r:id="rId74"/>
    <p:sldId id="280" r:id="rId75"/>
    <p:sldId id="281" r:id="rId76"/>
    <p:sldId id="282" r:id="rId77"/>
    <p:sldId id="283" r:id="rId78"/>
    <p:sldId id="284" r:id="rId79"/>
    <p:sldId id="285" r:id="rId80"/>
    <p:sldId id="286" r:id="rId81"/>
    <p:sldId id="287" r:id="rId82"/>
    <p:sldId id="288" r:id="rId83"/>
    <p:sldId id="289" r:id="rId84"/>
    <p:sldId id="290" r:id="rId85"/>
    <p:sldId id="291" r:id="rId86"/>
    <p:sldId id="292" r:id="rId87"/>
    <p:sldId id="269" r:id="rId88"/>
    <p:sldId id="271" r:id="rId89"/>
    <p:sldId id="263" r:id="rId90"/>
    <p:sldId id="265" r:id="rId91"/>
    <p:sldId id="259" r:id="rId92"/>
    <p:sldId id="262" r:id="rId93"/>
    <p:sldId id="257" r:id="rId94"/>
    <p:sldId id="270" r:id="rId95"/>
    <p:sldId id="258" r:id="rId96"/>
    <p:sldId id="264" r:id="rId97"/>
    <p:sldId id="266" r:id="rId98"/>
    <p:sldId id="267" r:id="rId99"/>
    <p:sldId id="276" r:id="rId100"/>
    <p:sldId id="279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37"/>
            <p14:sldId id="36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4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 err="1"/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 err="1"/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the StreamApplication: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1d)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) from the StreamApplication: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1f)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1g)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new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</a:t>
            </a:r>
            <a:r>
              <a:rPr lang="en-US" sz="2000" dirty="0" smtClean="0">
                <a:hlinkClick r:id="rId7" action="ppaction://hlinksldjump"/>
              </a:rPr>
              <a:t>application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8" action="ppaction://hlinksldjump"/>
              </a:rPr>
              <a:t>Run a job</a:t>
            </a:r>
            <a:r>
              <a:rPr lang="en-US" sz="2000" dirty="0" smtClean="0"/>
              <a:t> (Run application actually use the same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e)Building the JobGraph from StreamGraph for actual running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4" y="5285128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575294" y="5223363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225771" y="527915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225771" y="544098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225771" y="6074713"/>
            <a:ext cx="1568828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334031" y="622488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751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8748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5101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20560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40453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0453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83153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4258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67057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6448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16281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87606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187776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271321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414400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66430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4958183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4958184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7362051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9917446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0353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495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04760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435478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34330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616328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60041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6389412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05485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14026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7177380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46695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68328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1" y="66341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80" y="130975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92925" y="183268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3112" y="4506752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628671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591328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74" y="2325134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624349" y="2128058"/>
            <a:ext cx="1886989" cy="138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862" y="2056686"/>
            <a:ext cx="3729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24992" y="886827"/>
            <a:ext cx="2841024" cy="28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57" y="4979324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862" y="2056686"/>
            <a:ext cx="3729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82044" y="1107781"/>
            <a:ext cx="1213658" cy="20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308" y="4431938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631" y="2762819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36774" y="3498396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81" y="2014096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4824" y="3260220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g1)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73957" y="5241527"/>
            <a:ext cx="30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g2)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1" y="77509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91E36-0FE8-44D8-B592-BE19B18A03D5}"/>
              </a:ext>
            </a:extLst>
          </p:cNvPr>
          <p:cNvSpPr txBox="1"/>
          <p:nvPr/>
        </p:nvSpPr>
        <p:spPr>
          <a:xfrm>
            <a:off x="0" y="142143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</a:t>
            </a:r>
            <a:r>
              <a:rPr lang="en-US" altLang="zh-CN" dirty="0" err="1"/>
              <a:t>StreamGraph</a:t>
            </a:r>
            <a:r>
              <a:rPr lang="en-US" altLang="zh-CN" dirty="0"/>
              <a:t>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Record all visited Join which has at least one input </a:t>
            </a:r>
            <a:r>
              <a:rPr lang="en-US" altLang="zh-CN" dirty="0" err="1" smtClean="0"/>
              <a:t>StreamEdge’s</a:t>
            </a:r>
            <a:r>
              <a:rPr lang="en-US" altLang="zh-CN" dirty="0" smtClean="0"/>
              <a:t> partition number is known. Start a BFS from these Joins and update partition number joins’ intermediate streams one by one.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Question:</a:t>
            </a:r>
            <a:r>
              <a:rPr lang="en-US" dirty="0" err="1" smtClean="0"/>
              <a:t>BFS</a:t>
            </a:r>
            <a:r>
              <a:rPr lang="en-US" dirty="0" smtClean="0"/>
              <a:t> is not needed since all joins can be found in the first traverse?)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JoinOperator’s</a:t>
            </a:r>
            <a:r>
              <a:rPr lang="en-US" dirty="0" smtClean="0"/>
              <a:t> partition equal to the known input </a:t>
            </a:r>
            <a:r>
              <a:rPr lang="en-US" dirty="0" err="1" smtClean="0"/>
              <a:t>StreamEdge’s</a:t>
            </a:r>
            <a:r>
              <a:rPr lang="en-US" dirty="0" smtClean="0"/>
              <a:t>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this join operator’s other </a:t>
            </a:r>
            <a:r>
              <a:rPr lang="en-US" dirty="0" err="1" smtClean="0"/>
              <a:t>StreamEdges</a:t>
            </a:r>
            <a:r>
              <a:rPr lang="en-US" dirty="0" smtClean="0"/>
              <a:t>’ partition equal to the join’s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81" y="2014096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g2) Other intermediate </a:t>
            </a:r>
            <a:r>
              <a:rPr lang="en-US" dirty="0" smtClean="0"/>
              <a:t>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708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Intermediate Streams created by PartitionBy, will be the default value in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otherwise will be the max of sources and sinks’ partitions.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5388" y="3703391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3764" y="2842435"/>
            <a:ext cx="741275" cy="11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5388" y="4261433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995779"/>
            <a:ext cx="1106808" cy="1369569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593708"/>
            <a:ext cx="552755" cy="70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g1) Calculate </a:t>
            </a:r>
            <a:r>
              <a:rPr lang="en-US" dirty="0"/>
              <a:t>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g2)</a:t>
            </a:r>
            <a:r>
              <a:rPr lang="en-US" dirty="0" err="1" smtClean="0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g3)</a:t>
            </a:r>
            <a:r>
              <a:rPr lang="en-US" dirty="0" smtClean="0"/>
              <a:t>Check </a:t>
            </a:r>
            <a:r>
              <a:rPr lang="en-US" dirty="0"/>
              <a:t>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Create the intermediate streams physically and store them in </a:t>
            </a:r>
            <a:r>
              <a:rPr lang="en-US" dirty="0" err="1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Create the intermediate streams physically and store them in </a:t>
            </a:r>
            <a:r>
              <a:rPr lang="en-US" dirty="0" err="1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1463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60" idx="0"/>
          </p:cNvCxnSpPr>
          <p:nvPr/>
        </p:nvCxnSpPr>
        <p:spPr>
          <a:xfrm flipH="1">
            <a:off x="8884212" y="891607"/>
            <a:ext cx="18721" cy="18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(from </a:t>
            </a:r>
            <a:r>
              <a:rPr lang="en-US" dirty="0" err="1" smtClean="0"/>
              <a:t>JobGraph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file)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For each job, </a:t>
            </a:r>
            <a:r>
              <a:rPr lang="en-US" dirty="0" err="1" smtClean="0"/>
              <a:t>RemoteApplicationRunner</a:t>
            </a:r>
            <a:r>
              <a:rPr lang="en-US" dirty="0" smtClean="0"/>
              <a:t> create </a:t>
            </a:r>
            <a:r>
              <a:rPr lang="en-US" dirty="0" err="1" smtClean="0"/>
              <a:t>JobRunner</a:t>
            </a:r>
            <a:r>
              <a:rPr lang="en-US" dirty="0" smtClean="0"/>
              <a:t> using the job </a:t>
            </a:r>
            <a:r>
              <a:rPr lang="en-US" dirty="0" err="1" smtClean="0"/>
              <a:t>config</a:t>
            </a:r>
            <a:r>
              <a:rPr lang="en-US" dirty="0" smtClean="0"/>
              <a:t> get from </a:t>
            </a:r>
            <a:r>
              <a:rPr lang="en-US" dirty="0" err="1" smtClean="0"/>
              <a:t>JobGraph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771022"/>
            <a:ext cx="882522" cy="4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6083" y="5487585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568" y="3179487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en-US" dirty="0" err="1" smtClean="0"/>
              <a:t>JobRunner</a:t>
            </a:r>
            <a:r>
              <a:rPr lang="en-US" dirty="0" smtClean="0"/>
              <a:t> create the actual YARN job using job </a:t>
            </a:r>
            <a:r>
              <a:rPr lang="en-US" dirty="0" err="1" smtClean="0"/>
              <a:t>config</a:t>
            </a:r>
            <a:r>
              <a:rPr lang="en-US" dirty="0" smtClean="0"/>
              <a:t> and job 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4568" y="4304073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</a:t>
            </a:r>
            <a:r>
              <a:rPr lang="en-US" dirty="0" err="1" smtClean="0"/>
              <a:t>JobRunner</a:t>
            </a:r>
            <a:r>
              <a:rPr lang="en-US" dirty="0" smtClean="0"/>
              <a:t> submit the YARN job to YARN cluster using </a:t>
            </a:r>
            <a:r>
              <a:rPr lang="en-US" dirty="0" err="1" smtClean="0"/>
              <a:t>ClientHelper</a:t>
            </a:r>
            <a:r>
              <a:rPr lang="en-US" dirty="0" smtClean="0"/>
              <a:t>. Then return the submit result.</a:t>
            </a:r>
          </a:p>
        </p:txBody>
      </p:sp>
      <p:sp>
        <p:nvSpPr>
          <p:cNvPr id="47" name="Rectangle 46"/>
          <p:cNvSpPr/>
          <p:nvPr/>
        </p:nvSpPr>
        <p:spPr>
          <a:xfrm rot="20186161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45368" y="2771022"/>
            <a:ext cx="2277688" cy="63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31851" y="2421096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0" idx="2"/>
            <a:endCxn id="68" idx="0"/>
          </p:cNvCxnSpPr>
          <p:nvPr/>
        </p:nvCxnSpPr>
        <p:spPr>
          <a:xfrm>
            <a:off x="8884212" y="3408792"/>
            <a:ext cx="9360" cy="4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3040" y="3825818"/>
            <a:ext cx="2261063" cy="55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46474" y="3918806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469775" y="4792133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93571" y="4382770"/>
            <a:ext cx="1" cy="8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02932" y="4462194"/>
            <a:ext cx="1056856" cy="295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08323" y="3499712"/>
            <a:ext cx="7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08782" y="479833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508782" y="4472608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4568" y="5851985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r>
              <a:rPr lang="en-US" dirty="0" smtClean="0"/>
              <a:t> is the last station on local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1578" y="5852160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</a:t>
            </a:r>
            <a:r>
              <a:rPr lang="en-US" smtClean="0"/>
              <a:t>in progress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27388</TotalTime>
  <Words>4854</Words>
  <Application>Microsoft Office PowerPoint</Application>
  <PresentationFormat>Widescreen</PresentationFormat>
  <Paragraphs>1192</Paragraphs>
  <Slides>100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JobRunner</vt:lpstr>
      <vt:lpstr>JobRunner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1373</cp:revision>
  <dcterms:created xsi:type="dcterms:W3CDTF">2017-09-19T08:35:57Z</dcterms:created>
  <dcterms:modified xsi:type="dcterms:W3CDTF">2018-02-26T11:51:07Z</dcterms:modified>
</cp:coreProperties>
</file>