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11" r:id="rId76"/>
    <p:sldId id="308" r:id="rId77"/>
    <p:sldId id="309" r:id="rId78"/>
    <p:sldId id="275" r:id="rId79"/>
    <p:sldId id="303" r:id="rId80"/>
    <p:sldId id="274" r:id="rId81"/>
    <p:sldId id="268" r:id="rId82"/>
    <p:sldId id="272" r:id="rId83"/>
    <p:sldId id="277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69" r:id="rId98"/>
    <p:sldId id="271" r:id="rId99"/>
    <p:sldId id="263" r:id="rId100"/>
    <p:sldId id="265" r:id="rId101"/>
    <p:sldId id="259" r:id="rId102"/>
    <p:sldId id="262" r:id="rId103"/>
    <p:sldId id="257" r:id="rId104"/>
    <p:sldId id="270" r:id="rId105"/>
    <p:sldId id="258" r:id="rId106"/>
    <p:sldId id="264" r:id="rId107"/>
    <p:sldId id="266" r:id="rId108"/>
    <p:sldId id="267" r:id="rId109"/>
    <p:sldId id="276" r:id="rId110"/>
    <p:sldId id="27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511467"/>
            <a:ext cx="882522" cy="70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</a:t>
            </a:r>
            <a:r>
              <a:rPr lang="en-US" dirty="0" smtClean="0"/>
              <a:t>jobs and tasks in cluster to </a:t>
            </a:r>
            <a:r>
              <a:rPr lang="en-US" dirty="0"/>
              <a:t>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smtClean="0"/>
              <a:t>In YARN cluster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" y="-46672"/>
            <a:ext cx="10515600" cy="1325563"/>
          </a:xfrm>
        </p:spPr>
        <p:txBody>
          <a:bodyPr/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30046</TotalTime>
  <Words>5781</Words>
  <Application>Microsoft Office PowerPoint</Application>
  <PresentationFormat>Widescreen</PresentationFormat>
  <Paragraphs>1311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ClusterBasedJobCoordinator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1789</cp:revision>
  <dcterms:created xsi:type="dcterms:W3CDTF">2017-09-19T08:35:57Z</dcterms:created>
  <dcterms:modified xsi:type="dcterms:W3CDTF">2018-03-13T11:13:47Z</dcterms:modified>
</cp:coreProperties>
</file>