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57" r:id="rId6"/>
    <p:sldId id="270" r:id="rId7"/>
    <p:sldId id="258" r:id="rId8"/>
    <p:sldId id="268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71" r:id="rId27"/>
    <p:sldId id="263" r:id="rId28"/>
    <p:sldId id="264" r:id="rId29"/>
    <p:sldId id="265" r:id="rId30"/>
    <p:sldId id="266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70"/>
            <p14:sldId id="258"/>
            <p14:sldId id="268"/>
            <p14:sldId id="272"/>
            <p14:sldId id="273"/>
            <p14:sldId id="274"/>
          </p14:sldIdLst>
        </p14:section>
        <p14:section name="Detailed Abstract" id="{B1A348FB-F787-484B-A125-1217B7FF92DA}">
          <p14:sldIdLst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664</Words>
  <Application>Microsoft Office PowerPoint</Application>
  <PresentationFormat>Widescreen</PresentationFormat>
  <Paragraphs>301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Run a job</vt:lpstr>
      <vt:lpstr>YarnClient.java</vt:lpstr>
      <vt:lpstr>ClusterBasedJobCoordinator.java</vt:lpstr>
      <vt:lpstr>JobModelManager</vt:lpstr>
      <vt:lpstr>Complete Abstract</vt:lpstr>
      <vt:lpstr>Complete Abstract</vt:lpstr>
      <vt:lpstr>Application example</vt:lpstr>
      <vt:lpstr>Application example</vt:lpstr>
      <vt:lpstr>Application example</vt:lpstr>
      <vt:lpstr>Run-app.sh</vt:lpstr>
      <vt:lpstr>ApplicationRunner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PowerPoint Presentation</vt:lpstr>
      <vt:lpstr>Stand alone model with Zookeeper</vt:lpstr>
      <vt:lpstr>Samza Container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488</cp:revision>
  <dcterms:created xsi:type="dcterms:W3CDTF">2017-09-19T08:35:57Z</dcterms:created>
  <dcterms:modified xsi:type="dcterms:W3CDTF">2018-01-18T12:46:18Z</dcterms:modified>
</cp:coreProperties>
</file>