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11" r:id="rId74"/>
    <p:sldId id="308" r:id="rId75"/>
    <p:sldId id="309" r:id="rId76"/>
    <p:sldId id="275" r:id="rId77"/>
    <p:sldId id="303" r:id="rId78"/>
    <p:sldId id="274" r:id="rId79"/>
    <p:sldId id="268" r:id="rId80"/>
    <p:sldId id="272" r:id="rId81"/>
    <p:sldId id="277" r:id="rId82"/>
    <p:sldId id="280" r:id="rId83"/>
    <p:sldId id="281" r:id="rId84"/>
    <p:sldId id="282" r:id="rId85"/>
    <p:sldId id="283" r:id="rId86"/>
    <p:sldId id="284" r:id="rId87"/>
    <p:sldId id="285" r:id="rId88"/>
    <p:sldId id="286" r:id="rId89"/>
    <p:sldId id="287" r:id="rId90"/>
    <p:sldId id="288" r:id="rId91"/>
    <p:sldId id="289" r:id="rId92"/>
    <p:sldId id="290" r:id="rId93"/>
    <p:sldId id="291" r:id="rId94"/>
    <p:sldId id="292" r:id="rId95"/>
    <p:sldId id="269" r:id="rId96"/>
    <p:sldId id="271" r:id="rId97"/>
    <p:sldId id="263" r:id="rId98"/>
    <p:sldId id="265" r:id="rId99"/>
    <p:sldId id="259" r:id="rId100"/>
    <p:sldId id="262" r:id="rId101"/>
    <p:sldId id="257" r:id="rId102"/>
    <p:sldId id="270" r:id="rId103"/>
    <p:sldId id="258" r:id="rId104"/>
    <p:sldId id="264" r:id="rId105"/>
    <p:sldId id="266" r:id="rId106"/>
    <p:sldId id="267" r:id="rId107"/>
    <p:sldId id="276" r:id="rId108"/>
    <p:sldId id="279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76" d="100"/>
          <a:sy n="7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5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6172200" y="2511467"/>
            <a:ext cx="882522" cy="70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386647" y="321782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19898" y="344030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29080</TotalTime>
  <Words>6401</Words>
  <Application>Microsoft Office PowerPoint</Application>
  <PresentationFormat>宽屏</PresentationFormat>
  <Paragraphs>1296</Paragraphs>
  <Slides>108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4" baseType="lpstr"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  <vt:lpstr>PowerPoint 演示文稿</vt:lpstr>
      <vt:lpstr>Index</vt:lpstr>
      <vt:lpstr>YARN</vt:lpstr>
      <vt:lpstr>PowerPoint 演示文稿</vt:lpstr>
      <vt:lpstr>PowerPoint 演示文稿</vt:lpstr>
      <vt:lpstr>PowerPoint 演示文稿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Progress ends here</vt:lpstr>
      <vt:lpstr>PowerPoint 演示文稿</vt:lpstr>
      <vt:lpstr>RemoteApplicationRunner</vt:lpstr>
      <vt:lpstr>Application example</vt:lpstr>
      <vt:lpstr>PowerPoint 演示文稿</vt:lpstr>
      <vt:lpstr>Complete Abstract</vt:lpstr>
      <vt:lpstr>ClusterBasedJobCoordinator.java</vt:lpstr>
      <vt:lpstr>JobModelManager</vt:lpstr>
      <vt:lpstr>Application example</vt:lpstr>
      <vt:lpstr>PowerPoint 演示文稿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演示文稿</vt:lpstr>
      <vt:lpstr>PowerPoint 演示文稿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She Zhaochen</cp:lastModifiedBy>
  <cp:revision>1774</cp:revision>
  <dcterms:created xsi:type="dcterms:W3CDTF">2017-09-19T08:35:57Z</dcterms:created>
  <dcterms:modified xsi:type="dcterms:W3CDTF">2018-03-11T13:51:59Z</dcterms:modified>
</cp:coreProperties>
</file>