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73" r:id="rId10"/>
    <p:sldId id="274" r:id="rId11"/>
    <p:sldId id="268" r:id="rId12"/>
    <p:sldId id="272" r:id="rId13"/>
    <p:sldId id="275" r:id="rId14"/>
    <p:sldId id="277" r:id="rId15"/>
    <p:sldId id="278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69" r:id="rId32"/>
    <p:sldId id="271" r:id="rId33"/>
    <p:sldId id="263" r:id="rId34"/>
    <p:sldId id="265" r:id="rId35"/>
    <p:sldId id="259" r:id="rId36"/>
    <p:sldId id="262" r:id="rId37"/>
    <p:sldId id="257" r:id="rId38"/>
    <p:sldId id="270" r:id="rId39"/>
    <p:sldId id="258" r:id="rId40"/>
    <p:sldId id="264" r:id="rId41"/>
    <p:sldId id="266" r:id="rId42"/>
    <p:sldId id="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</p14:sldIdLst>
        </p14:section>
        <p14:section name="Submit job" id="{087780A7-9521-466D-9F4A-82953803DA7D}">
          <p14:sldIdLst>
            <p14:sldId id="27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4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Schedule and arbitrating</a:t>
            </a:r>
            <a:r>
              <a:rPr lang="en-US" sz="2200" dirty="0" smtClean="0"/>
              <a:t>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  <a:endParaRPr lang="en-US" dirty="0" smtClean="0"/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endParaRPr lang="en-US" dirty="0"/>
          </a:p>
          <a:p>
            <a:r>
              <a:rPr lang="en-US" dirty="0" smtClean="0"/>
              <a:t>Jobs</a:t>
            </a:r>
          </a:p>
          <a:p>
            <a:endParaRPr lang="en-US" dirty="0"/>
          </a:p>
          <a:p>
            <a:r>
              <a:rPr lang="en-US" dirty="0" smtClean="0"/>
              <a:t>Partitions</a:t>
            </a:r>
          </a:p>
          <a:p>
            <a:endParaRPr lang="en-US" dirty="0"/>
          </a:p>
          <a:p>
            <a:r>
              <a:rPr lang="en-US" dirty="0" smtClean="0"/>
              <a:t>Tasks</a:t>
            </a:r>
          </a:p>
          <a:p>
            <a:endParaRPr lang="en-US" dirty="0"/>
          </a:p>
          <a:p>
            <a:r>
              <a:rPr lang="en-US" dirty="0" smtClean="0"/>
              <a:t>Dataflow Graphs</a:t>
            </a:r>
          </a:p>
          <a:p>
            <a:endParaRPr lang="en-US" dirty="0"/>
          </a:p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3464" y="258808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11373</TotalTime>
  <Words>1126</Words>
  <Application>Microsoft Office PowerPoint</Application>
  <PresentationFormat>Widescreen</PresentationFormat>
  <Paragraphs>387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Complete Abstract</vt:lpstr>
      <vt:lpstr>Complete Abstract</vt:lpstr>
      <vt:lpstr>ClusterBasedJobCoordinator.java</vt:lpstr>
      <vt:lpstr>JobModelManager</vt:lpstr>
      <vt:lpstr>Application example</vt:lpstr>
      <vt:lpstr>Application example</vt:lpstr>
      <vt:lpstr>Application example</vt:lpstr>
      <vt:lpstr>Run-app.sh</vt:lpstr>
      <vt:lpstr>ApplicationRunner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582</cp:revision>
  <dcterms:created xsi:type="dcterms:W3CDTF">2017-09-19T08:35:57Z</dcterms:created>
  <dcterms:modified xsi:type="dcterms:W3CDTF">2018-01-24T08:58:14Z</dcterms:modified>
</cp:coreProperties>
</file>