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57" r:id="rId6"/>
    <p:sldId id="258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58"/>
            <p14:sldId id="268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7314" y="1690687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</a:t>
            </a:r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YarnJob.scala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62" y="996095"/>
            <a:ext cx="2690446" cy="791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277</Words>
  <Application>Microsoft Office PowerPoint</Application>
  <PresentationFormat>Widescreen</PresentationFormat>
  <Paragraphs>145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YarnClient.java</vt:lpstr>
      <vt:lpstr>YarnJob.scala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242</cp:revision>
  <dcterms:created xsi:type="dcterms:W3CDTF">2017-09-19T08:35:57Z</dcterms:created>
  <dcterms:modified xsi:type="dcterms:W3CDTF">2017-10-30T09:12:20Z</dcterms:modified>
</cp:coreProperties>
</file>