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2" r:id="rId5"/>
    <p:sldId id="257" r:id="rId6"/>
    <p:sldId id="270" r:id="rId7"/>
    <p:sldId id="258" r:id="rId8"/>
    <p:sldId id="268" r:id="rId9"/>
    <p:sldId id="272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69" r:id="rId31"/>
    <p:sldId id="271" r:id="rId32"/>
    <p:sldId id="263" r:id="rId33"/>
    <p:sldId id="264" r:id="rId34"/>
    <p:sldId id="265" r:id="rId35"/>
    <p:sldId id="266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59"/>
            <p14:sldId id="260"/>
          </p14:sldIdLst>
        </p14:section>
        <p14:section name="Submit job" id="{087780A7-9521-466D-9F4A-82953803DA7D}">
          <p14:sldIdLst>
            <p14:sldId id="262"/>
            <p14:sldId id="257"/>
            <p14:sldId id="270"/>
            <p14:sldId id="258"/>
            <p14:sldId id="268"/>
            <p14:sldId id="272"/>
            <p14:sldId id="273"/>
            <p14:sldId id="274"/>
          </p14:sldIdLst>
        </p14:section>
        <p14:section name="Detailed Abstract" id="{B1A348FB-F787-484B-A125-1217B7FF92DA}">
          <p14:sldIdLst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4"/>
            <p14:sldId id="265"/>
            <p14:sldId id="266"/>
          </p14:sldIdLst>
        </p14:section>
        <p14:section name="ProcessJob" id="{EB2BD693-8ADC-4925-94C5-588DCC0B727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StreamApplication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10984</TotalTime>
  <Words>719</Words>
  <Application>Microsoft Office PowerPoint</Application>
  <PresentationFormat>Widescreen</PresentationFormat>
  <Paragraphs>324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Run a job</vt:lpstr>
      <vt:lpstr>Run a job</vt:lpstr>
      <vt:lpstr>YarnClient.java</vt:lpstr>
      <vt:lpstr>ClusterBasedJobCoordinator.java</vt:lpstr>
      <vt:lpstr>JobModelManager</vt:lpstr>
      <vt:lpstr>Complete Abstract</vt:lpstr>
      <vt:lpstr>Complete Abstract</vt:lpstr>
      <vt:lpstr>Application example</vt:lpstr>
      <vt:lpstr>Application example</vt:lpstr>
      <vt:lpstr>Application example</vt:lpstr>
      <vt:lpstr>Run-app.sh</vt:lpstr>
      <vt:lpstr>ApplicationRunner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Submit a task</vt:lpstr>
      <vt:lpstr>WikipediaFeed</vt:lpstr>
      <vt:lpstr>Factory</vt:lpstr>
      <vt:lpstr>ProcessJob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523</cp:revision>
  <dcterms:created xsi:type="dcterms:W3CDTF">2017-09-19T08:35:57Z</dcterms:created>
  <dcterms:modified xsi:type="dcterms:W3CDTF">2018-01-22T12:01:06Z</dcterms:modified>
</cp:coreProperties>
</file>