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Jenkins 2.14, alpine 3.4, 4 containers data, master, slave and nginx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Jenkins 2.14, alpine 3.4, 4 containers data, master, slave and nginx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Jenkins version, plugins, containers used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/blue/pipelines" TargetMode="External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/blue/pipelines" TargetMode="External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omwillfixit/jenkins2ci/blob/master/meetup/PokemonGoApp.pipelin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tomwillfixit/jenkins2ci.gi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jenkinsci/pipeline-exampl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tomwillfixit/jenkins2ci/blob/master/meetup/seed.groov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s://github.com/tomwillfixit/jenkins2ci/blob/master/meetup/seed.groov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omwillfixit/jenkins2ci" TargetMode="External"/><Relationship Id="rId4" Type="http://schemas.openxmlformats.org/officeDocument/2006/relationships/hyperlink" Target="http://localhost:8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://updates.jenkins-ci.org/update-center.json" TargetMode="External"/><Relationship Id="rId5" Type="http://schemas.openxmlformats.org/officeDocument/2006/relationships/hyperlink" Target="http://updates.jenkins-ci.org/experimental/update-center.js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enkins.io/doc/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algn="l">
              <a:spcBef>
                <a:spcPts val="0"/>
              </a:spcBef>
              <a:buNone/>
            </a:pPr>
            <a:r>
              <a:rPr b="1" lang="en" sz="4600"/>
              <a:t>Dublin                       Meetup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925" y="1797325"/>
            <a:ext cx="3348249" cy="107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nware2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800" y="4146725"/>
            <a:ext cx="2014349" cy="8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Create a new pipeline</a:t>
            </a:r>
            <a:r>
              <a:rPr lang="en"/>
              <a:t>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will use the Blue Ocean UI for this but the steps are the same with the current Jenkins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at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http://localhost/blue/pipelines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Select “New Pipeline”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3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325" y="2612337"/>
            <a:ext cx="2838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Name the pipeline “HelloWorld”</a:t>
            </a:r>
          </a:p>
        </p:txBody>
      </p:sp>
      <p:pic>
        <p:nvPicPr>
          <p:cNvPr descr="j4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" y="1197600"/>
            <a:ext cx="4077424" cy="3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Configure the pipeline</a:t>
            </a:r>
          </a:p>
        </p:txBody>
      </p:sp>
      <p:pic>
        <p:nvPicPr>
          <p:cNvPr descr="j5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10500" cy="40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Configure the pipeline (contd)</a:t>
            </a:r>
            <a:r>
              <a:rPr lang="en"/>
              <a:t>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2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There is a built-in Hello World sample Pipeline.  Select this sample from the drop down and click save.</a:t>
            </a:r>
            <a:r>
              <a:rPr lang="en" sz="700"/>
              <a:t> </a:t>
            </a:r>
          </a:p>
        </p:txBody>
      </p:sp>
      <p:pic>
        <p:nvPicPr>
          <p:cNvPr descr="j6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50028"/>
            <a:ext cx="8520599" cy="14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Select pipeline from dashboard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at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http://localhost/blue/pipelines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Select “Hello World Pipeline”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7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12" y="2246600"/>
            <a:ext cx="39719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Running your first pipeline build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j8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6050"/>
            <a:ext cx="8832301" cy="3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Disclaimer :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72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Blue Ocean plugin is currently in Alpha.  Some of the steps performed in the Blue Ocean UI may not work as expected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If a step is not working then you can fall back to the old UI at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http://localhost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Pipeline dashboard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2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descr="j9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980949" cy="37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Individual Build Status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j10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750"/>
            <a:ext cx="7116250" cy="3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Creating a more complex pipeline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Firstly we want to add more slaves so we can run parallel tasks.  If you are using the code in jenkins2ci then you can simply run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docker-compose scale jenkinslave=3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After a few seconds you will now have 3 Jenkins Slaves available, all labelled “alpine”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j12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3037925"/>
            <a:ext cx="1953225" cy="1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Build your own Jenkins2 Master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Install Blue Ocean (Optional but really cool)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is a Pipeline 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“HelloWorld” pipeline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more complex pipeline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is a seed file 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Jenkins jobs using a seed file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kemon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Creating a more complex pipeline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Create a pipeline called “PokemonGoApp” by following the same steps as the “HelloWorld” pipeline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Instead of selecting a sample groovy snippet we will copy the contents of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https://github.com/tomwillfixit/jenkins2ci/blob/master/meetup/PokemonGoApp.pipeline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into the script window.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Click Save and start a build.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11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730"/>
            <a:ext cx="9143999" cy="377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Pipeline in depth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1" name="Shape 191"/>
          <p:cNvSpPr txBox="1"/>
          <p:nvPr/>
        </p:nvSpPr>
        <p:spPr>
          <a:xfrm>
            <a:off x="325375" y="1280675"/>
            <a:ext cx="85632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node { </a:t>
            </a:r>
            <a:r>
              <a:rPr lang="en" sz="800">
                <a:solidFill>
                  <a:srgbClr val="0000FF"/>
                </a:solidFill>
              </a:rPr>
              <a:t>// no label specified, will run on first node found without a label, it this case it’s the jenkins master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800"/>
              <a:t>stage "Cleanup Build env" </a:t>
            </a:r>
            <a:r>
              <a:rPr lang="en" sz="800">
                <a:solidFill>
                  <a:srgbClr val="0000FF"/>
                </a:solidFill>
              </a:rPr>
              <a:t>// define a stage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sh "rm -rf jenkins2ci" </a:t>
            </a:r>
            <a:r>
              <a:rPr lang="en" sz="800">
                <a:solidFill>
                  <a:srgbClr val="0000FF"/>
                </a:solidFill>
              </a:rPr>
              <a:t>// create a shell script task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stage "Check out source"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 sh "git clone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https://github.com/tomwillfixit/jenkins2ci.git</a:t>
            </a:r>
            <a:r>
              <a:rPr lang="en" sz="800"/>
              <a:t>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stage "Run Static Analysis"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 sh "echo Running static analysis;sleep 2"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stage "Run tests in parallel"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parallel (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slice1: { node('alpine') { </a:t>
            </a:r>
            <a:r>
              <a:rPr lang="en" sz="800">
                <a:solidFill>
                  <a:srgbClr val="0000FF"/>
                </a:solidFill>
              </a:rPr>
              <a:t>//provide a node label to ensure tests run on the correct slaves</a:t>
            </a:r>
          </a:p>
          <a:p>
            <a:pPr indent="387350" lvl="0" marL="9144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sh "echo running tests in slice1 ; sleep 3"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}},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slice2: { node('alpine') {</a:t>
            </a:r>
          </a:p>
          <a:p>
            <a:pPr indent="387350" lvl="0" marL="9144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sh "echo running tests in slice2 ; sleep 4"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}},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slice3: { node('alpine') {</a:t>
            </a:r>
          </a:p>
          <a:p>
            <a:pPr indent="387350" lvl="0" marL="9144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sh "echo running tests in slice3 ; sleep 5"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}}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800"/>
              <a:t>)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800"/>
              <a:t>stage "Create Artifacts"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    sh "echo Creating results artifact; echo meetup_demo &gt; ${env.BUILD_NUMBER}.results" </a:t>
            </a:r>
            <a:r>
              <a:rPr lang="en" sz="800">
                <a:solidFill>
                  <a:srgbClr val="0000FF"/>
                </a:solidFill>
              </a:rPr>
              <a:t>// Using build environment variable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step([$class: 'ArtifactArchiver', artifacts: '*.results', fingerprint: false])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Pipeline examples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7" name="Shape 197"/>
          <p:cNvSpPr txBox="1"/>
          <p:nvPr/>
        </p:nvSpPr>
        <p:spPr>
          <a:xfrm>
            <a:off x="325375" y="1280675"/>
            <a:ext cx="85632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https://github.com/jenkinsci/pipeline-examples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What is a seed file?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3" name="Shape 203"/>
          <p:cNvSpPr txBox="1"/>
          <p:nvPr/>
        </p:nvSpPr>
        <p:spPr>
          <a:xfrm>
            <a:off x="325375" y="1280675"/>
            <a:ext cx="85632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“A seed aims to help automating the generation and management of pipelines for branches of a project in Jenkins.”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It’s all groovy.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Example can be found here 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https://github.com/tomwillfixit/jenkins2ci/blob/master/meetup/seed.groovy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How to use a seed file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 txBox="1"/>
          <p:nvPr/>
        </p:nvSpPr>
        <p:spPr>
          <a:xfrm>
            <a:off x="325375" y="1128275"/>
            <a:ext cx="85632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Open a browser and go to : </a:t>
            </a:r>
            <a:r>
              <a:rPr lang="en" sz="1800">
                <a:hlinkClick r:id="rId3"/>
              </a:rPr>
              <a:t>http://localhost:80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New Item → Freestyle Project →  Enter Project name : MeetupSeed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On the configuration screen scroll down to the “Build” section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Select Process Job DSL and tick Use the provided DSL script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Paste the contents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https://github.com/tomwillfixit/jenkins2ci/blob/master/meetup/seed.groovy</a:t>
            </a:r>
            <a:r>
              <a:rPr lang="en">
                <a:solidFill>
                  <a:srgbClr val="0000FF"/>
                </a:solidFill>
              </a:rPr>
              <a:t> into the script window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Click Save.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Click “Build Now” from Dashboard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What just happened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j14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82125"/>
            <a:ext cx="7961000" cy="3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What just happened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j15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5" y="1073000"/>
            <a:ext cx="8982075" cy="38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Why are seed files useful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7" name="Shape 227"/>
          <p:cNvSpPr txBox="1"/>
          <p:nvPr/>
        </p:nvSpPr>
        <p:spPr>
          <a:xfrm>
            <a:off x="332275" y="1218375"/>
            <a:ext cx="84732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 pipeline is defined in code, the number of pipelines will increase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Managing all projects from a single seed file makes addition/removal of projects simple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Redundancy.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Less clicking ( Yes, that’s directed at you Bamboo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your own Jenkins2 Master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(Requires docker 1.12 and docker compose 1.6.2 to be installed)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git clone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https://github.com/tomwillfixit/jenkins2ci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make start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make status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make health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Jenkins Master available at : 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http://localhost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are hiring !!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72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descr="demonware2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650" y="1592150"/>
            <a:ext cx="5236524" cy="22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Questions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0" name="Shape 240"/>
          <p:cNvSpPr txBox="1"/>
          <p:nvPr/>
        </p:nvSpPr>
        <p:spPr>
          <a:xfrm>
            <a:off x="332275" y="1218375"/>
            <a:ext cx="84732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run Jenkins in a container?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63250" y="1259925"/>
            <a:ext cx="8520600" cy="24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Portable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Defined in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Lightweight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build and deploy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Everyone can have their own Jenkins for experimenting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more agile CI/CD practices</a:t>
            </a:r>
          </a:p>
        </p:txBody>
      </p:sp>
      <p:pic>
        <p:nvPicPr>
          <p:cNvPr descr="docker_jenkins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496" y="3366375"/>
            <a:ext cx="2842949" cy="16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1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95275"/>
            <a:ext cx="76581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Blue Ocean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is Blue Ocean?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do I install it?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Open a browser and go to : </a:t>
            </a:r>
            <a:r>
              <a:rPr b="1" lang="en" sz="2400" u="sng">
                <a:solidFill>
                  <a:schemeClr val="accent5"/>
                </a:solidFill>
                <a:hlinkClick r:id="rId3"/>
              </a:rPr>
              <a:t>http://localhost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Manage Jenkins → Manage Plugins → Advanced Tab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http://updates.jenkins-ci.org/update-center.json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http://updates.jenkins-ci.org/experimental/update-center.json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Click : Submit button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Blue Ocean (Contd)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This next step will update the plugin manifest for experimental plugins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Manage Jenkins → Manage Plugins → Advanced Tab → Click “Check Now”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Install Blue Ocean plugins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Manage Jenkins → Manage Plugins → Available tab → Filter box : blueocean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Tick all Blue Ocean plugins and click “Download now and install after restart”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Tick “Restart Jenkins when installation is complete and no jobs are running”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50925" y="1138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2999"/>
            <a:ext cx="9144000" cy="22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69975" y="325375"/>
            <a:ext cx="7905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Blue Ocean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Pipeline ?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“Pipelines enable you to define the whole application lifecycle”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“Pipeline functionality helps Jenkins to support continuous delivery (CD). The Pipeline plugin was built with requirements for a flexible, extensible, and script-based CD workflow capability in mind.”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https://jenkins.io/doc/pipeline/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