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7B7DF"/>
    <a:srgbClr val="50B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2440" y="-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2BB9-9269-4564-92A5-2B0469CF14B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7F3-2D54-4153-A8F8-3CC54AF9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2BB9-9269-4564-92A5-2B0469CF14B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7F3-2D54-4153-A8F8-3CC54AF9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4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2BB9-9269-4564-92A5-2B0469CF14B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7F3-2D54-4153-A8F8-3CC54AF9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2BB9-9269-4564-92A5-2B0469CF14B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7F3-2D54-4153-A8F8-3CC54AF9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2BB9-9269-4564-92A5-2B0469CF14B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7F3-2D54-4153-A8F8-3CC54AF9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2BB9-9269-4564-92A5-2B0469CF14B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7F3-2D54-4153-A8F8-3CC54AF9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2BB9-9269-4564-92A5-2B0469CF14B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7F3-2D54-4153-A8F8-3CC54AF9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2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2BB9-9269-4564-92A5-2B0469CF14B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7F3-2D54-4153-A8F8-3CC54AF9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6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2BB9-9269-4564-92A5-2B0469CF14B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7F3-2D54-4153-A8F8-3CC54AF9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2BB9-9269-4564-92A5-2B0469CF14B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7F3-2D54-4153-A8F8-3CC54AF9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3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2BB9-9269-4564-92A5-2B0469CF14B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7F3-2D54-4153-A8F8-3CC54AF9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2BB9-9269-4564-92A5-2B0469CF14B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37F3-2D54-4153-A8F8-3CC54AF9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1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858000" cy="2057400"/>
          </a:xfrm>
          <a:prstGeom prst="rect">
            <a:avLst/>
          </a:prstGeom>
          <a:solidFill>
            <a:srgbClr val="57B7DF"/>
          </a:solidFill>
          <a:ln>
            <a:solidFill>
              <a:srgbClr val="57B7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7848600"/>
            <a:ext cx="6858000" cy="1295400"/>
          </a:xfrm>
          <a:prstGeom prst="rect">
            <a:avLst/>
          </a:prstGeom>
          <a:solidFill>
            <a:srgbClr val="57B7DF"/>
          </a:solidFill>
          <a:ln>
            <a:solidFill>
              <a:srgbClr val="57B7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6477000" cy="1676400"/>
          </a:xfrm>
        </p:spPr>
        <p:txBody>
          <a:bodyPr>
            <a:normAutofit/>
          </a:bodyPr>
          <a:lstStyle/>
          <a:p>
            <a:pPr algn="l"/>
            <a:r>
              <a:rPr lang="en-US" sz="5200" dirty="0" smtClean="0">
                <a:solidFill>
                  <a:srgbClr val="FFFFFF"/>
                </a:solidFill>
                <a:latin typeface="Helvetica Neue" pitchFamily="2" charset="0"/>
              </a:rPr>
              <a:t>Dashboard</a:t>
            </a:r>
            <a:r>
              <a:rPr lang="en-US" sz="4800" dirty="0" smtClean="0">
                <a:solidFill>
                  <a:srgbClr val="FFFFFF"/>
                </a:solidFill>
                <a:latin typeface="Helvetica Neue" pitchFamily="2" charset="0"/>
              </a:rPr>
              <a:t/>
            </a:r>
            <a:br>
              <a:rPr lang="en-US" sz="4800" dirty="0" smtClean="0">
                <a:solidFill>
                  <a:srgbClr val="FFFFFF"/>
                </a:solidFill>
                <a:latin typeface="Helvetica Neue" pitchFamily="2" charset="0"/>
              </a:rPr>
            </a:br>
            <a:endParaRPr lang="en-US" sz="4800" dirty="0">
              <a:solidFill>
                <a:srgbClr val="FFFFFF"/>
              </a:solidFill>
              <a:latin typeface="Helvetica Neu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219200"/>
            <a:ext cx="6172200" cy="6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FFFF"/>
                </a:solidFill>
                <a:latin typeface="Helvetica" pitchFamily="34" charset="0"/>
              </a:rPr>
              <a:t> Stephen </a:t>
            </a:r>
            <a:r>
              <a:rPr lang="en-US" dirty="0" smtClean="0">
                <a:solidFill>
                  <a:srgbClr val="FFFFFF"/>
                </a:solidFill>
                <a:latin typeface="Helvetica" pitchFamily="34" charset="0"/>
              </a:rPr>
              <a:t>Wu, Kevin Yang, and </a:t>
            </a:r>
            <a:r>
              <a:rPr lang="en-US" dirty="0" err="1" smtClean="0">
                <a:solidFill>
                  <a:srgbClr val="FFFFFF"/>
                </a:solidFill>
                <a:latin typeface="Helvetica" pitchFamily="34" charset="0"/>
              </a:rPr>
              <a:t>Adithya</a:t>
            </a:r>
            <a:r>
              <a:rPr lang="en-US" dirty="0" smtClean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Helvetica" pitchFamily="34" charset="0"/>
              </a:rPr>
              <a:t>Venkatesan</a:t>
            </a:r>
            <a:endParaRPr lang="en-US" dirty="0" smtClean="0">
              <a:solidFill>
                <a:srgbClr val="FFFFFF"/>
              </a:solidFill>
              <a:latin typeface="Helvetica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FFFF"/>
                </a:solidFill>
                <a:latin typeface="Helvetica" pitchFamily="34" charset="0"/>
              </a:rPr>
              <a:t> April 29, 2015</a:t>
            </a:r>
            <a:endParaRPr lang="en-US" dirty="0">
              <a:solidFill>
                <a:srgbClr val="FFFFFF"/>
              </a:solidFill>
              <a:latin typeface="Helvetic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95600"/>
            <a:ext cx="4216400" cy="42164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4400" y="8077200"/>
            <a:ext cx="4953000" cy="832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dirty="0" smtClean="0">
                <a:solidFill>
                  <a:schemeClr val="bg1"/>
                </a:solidFill>
                <a:latin typeface="BauerBodni BT Bold"/>
                <a:cs typeface="BauerBodni BT Bold"/>
              </a:rPr>
              <a:t>Carnegie Mellon University</a:t>
            </a:r>
            <a:endParaRPr lang="en-US" sz="4800" dirty="0">
              <a:solidFill>
                <a:schemeClr val="bg1"/>
              </a:solidFill>
              <a:latin typeface="BauerBodni BT Bold"/>
              <a:cs typeface="BauerBodni BT Bold"/>
            </a:endParaRPr>
          </a:p>
        </p:txBody>
      </p:sp>
    </p:spTree>
    <p:extLst>
      <p:ext uri="{BB962C8B-B14F-4D97-AF65-F5344CB8AC3E}">
        <p14:creationId xmlns:p14="http://schemas.microsoft.com/office/powerpoint/2010/main" val="206443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Dashboard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  STRATEGY</dc:title>
  <dc:creator>geraldine</dc:creator>
  <cp:lastModifiedBy>Stephen Wu</cp:lastModifiedBy>
  <cp:revision>20</cp:revision>
  <cp:lastPrinted>2015-04-30T01:06:17Z</cp:lastPrinted>
  <dcterms:created xsi:type="dcterms:W3CDTF">2012-07-13T18:03:13Z</dcterms:created>
  <dcterms:modified xsi:type="dcterms:W3CDTF">2015-04-30T02:04:38Z</dcterms:modified>
</cp:coreProperties>
</file>