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26F74-A01D-452B-820B-3A0691C3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FEA11-3D66-4CA9-A547-EC52414A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B49-43D8-49B9-AE07-3110743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DC7BB-09AD-47C1-8C2D-18CE58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B8D32-1D5C-4602-937A-A80E1E5C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189E-1795-489B-8485-34A3FC3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76094-3C20-497E-AA8F-02B87F853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FC256-C095-4B97-83A0-5DC54AF9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85A80-3CF5-499F-8C95-88C42F2E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3DBBB-E1AE-4D74-8DC4-2FA8148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9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8A195-2A4E-4A79-8339-0B3E3E7E9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0973A-6AE4-4141-9863-1A69D078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E66B8-B992-452F-9B51-2B3595E9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34029-6276-4409-B3E6-5BECB4A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47CE9-9A0B-430E-9FC5-5A892539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6C0E-AD41-4FCC-8340-24C73D7E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01C5B-F0F4-42E2-9D62-22CEBDA4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8CCA0-D2B1-4509-8B46-74AA7498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752E-2E53-4F6E-A8F6-1497933F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CA83-F29E-497B-99B6-A828E259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8BA2E-90A5-49EF-8F75-232D5073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F1425-D1C6-46F7-8D6F-5EFCE4CB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64AD2-8253-4AB6-9F0C-B5FD609C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8C704-29A2-42C2-A1BF-F51A125F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08476-5110-4E1E-808F-3B179ED0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9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251D0-7F57-453F-8F2A-D502B599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EF7BF-5657-419B-AB6D-EB09242E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4463C-BD07-457C-9A55-2597C4F6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061C1-37B5-4A8C-9CA5-09C8ED5C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AC6B5-80C7-4A62-BFE5-98968C9E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F07ED-5C59-4309-8548-4081A55B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F672-F0A0-40CA-B49B-6457C824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2C430-1120-4617-B688-E68A03B1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7E7E05-7545-4930-9C7B-AA98F932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63745-C847-4BEF-A293-C2596BEAC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72AA31-C796-411E-8C23-FB9CDB211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AFE5C-E6C0-4CC2-9FB1-73F9CC58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368FA-F150-4B4C-960B-561881A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FB95F-6257-410B-8B65-196FBB49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87A6-3EDD-4B53-8F22-F32305E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625614-085D-4B78-9F68-B74C7B6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DAF4B7-F94B-4614-94FF-2126697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93142-D1DB-40AD-A66A-15030545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5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F4857-B1C5-4118-8017-C07FC6A3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85DCA2-B72F-494A-B6B5-48F4405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6FCF7-F998-4E88-A10B-EB6D479A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3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B917-E0F1-4CC0-9764-3DF24183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6E285-1E1B-4F37-B6C3-95879659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5AE54-ADBC-46F7-8C3B-EF60C78E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A8F60-4545-48FC-B2A0-51A7B395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21EF-8C5C-4BAF-9930-9148E375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9AE20-C87D-46F8-A955-FA94013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68C8-EAE9-4F6F-897E-DA7EBB1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135FC1-BF8B-4A6B-ABC3-509F7A3CC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0AAD-B6FF-45F1-80BA-D2BA0776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102-0EC1-4E50-BDBD-3813BCFE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B6348-2ACB-42DB-9F6C-44A1B94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BEF7D-B775-477E-9F8E-2A57D96B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3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F8AC1F-FE86-4E2B-8011-68CE7BCD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8E542-E93C-456E-9ADC-D4632026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D76E-54D0-4803-904B-AD0369567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B033-BFCA-4D71-8E15-696F809DE47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1E4AF-3DD9-4304-9715-F8C256CD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02D99-47C1-4376-B4A1-C94E3FD1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D15F3E-342D-4975-B66C-766F17D02C2D}"/>
              </a:ext>
            </a:extLst>
          </p:cNvPr>
          <p:cNvGrpSpPr/>
          <p:nvPr/>
        </p:nvGrpSpPr>
        <p:grpSpPr>
          <a:xfrm>
            <a:off x="424866" y="1769241"/>
            <a:ext cx="11342268" cy="3234414"/>
            <a:chOff x="650765" y="812507"/>
            <a:chExt cx="11342268" cy="3234414"/>
          </a:xfrm>
        </p:grpSpPr>
        <p:pic>
          <p:nvPicPr>
            <p:cNvPr id="5" name="그림 4" descr="비, 조류, 자연, 떼이(가) 표시된 사진&#10;&#10;자동 생성된 설명">
              <a:extLst>
                <a:ext uri="{FF2B5EF4-FFF2-40B4-BE49-F238E27FC236}">
                  <a16:creationId xmlns:a16="http://schemas.microsoft.com/office/drawing/2014/main" id="{39294EEC-D15E-4081-AC41-46E1425BE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11" b="81272"/>
            <a:stretch/>
          </p:blipFill>
          <p:spPr>
            <a:xfrm>
              <a:off x="6492223" y="812507"/>
              <a:ext cx="5500810" cy="32344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F75393-C909-47E3-BBE1-2BBB192A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65" y="827166"/>
              <a:ext cx="2862004" cy="21465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662CBA8-12AE-48EA-86F0-9280352DE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94" y="1900418"/>
              <a:ext cx="2862004" cy="21465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71B9C-C936-4D3C-A122-80C2E3A5A9FE}"/>
                </a:ext>
              </a:extLst>
            </p:cNvPr>
            <p:cNvCxnSpPr>
              <a:cxnSpLocks/>
            </p:cNvCxnSpPr>
            <p:nvPr/>
          </p:nvCxnSpPr>
          <p:spPr>
            <a:xfrm>
              <a:off x="650765" y="812507"/>
              <a:ext cx="584145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4CB455-BA66-4847-A3B9-4338C8A3518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V="1">
              <a:off x="650765" y="1885758"/>
              <a:ext cx="5841458" cy="1466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98580B-8755-4917-8CE0-0944078001BB}"/>
                </a:ext>
              </a:extLst>
            </p:cNvPr>
            <p:cNvSpPr txBox="1"/>
            <p:nvPr/>
          </p:nvSpPr>
          <p:spPr>
            <a:xfrm>
              <a:off x="3512769" y="116446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/>
                  </a:solidFill>
                </a:rPr>
                <a:t>Stride 1/2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7F7AC7-1A0C-4B81-BCD6-7AC3F7262A5F}"/>
              </a:ext>
            </a:extLst>
          </p:cNvPr>
          <p:cNvGrpSpPr/>
          <p:nvPr/>
        </p:nvGrpSpPr>
        <p:grpSpPr>
          <a:xfrm>
            <a:off x="873673" y="958177"/>
            <a:ext cx="8377119" cy="3460641"/>
            <a:chOff x="873673" y="958177"/>
            <a:chExt cx="8377119" cy="34606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3D11D6-FF86-4143-A815-273530BD9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592" y="958177"/>
              <a:ext cx="3886200" cy="29146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C9D38D0-FDA7-48C6-BE10-C0F77E24F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73" y="958177"/>
              <a:ext cx="3886200" cy="29146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7BE312-5972-41C5-B5F1-41C43EE50FA8}"/>
                </a:ext>
              </a:extLst>
            </p:cNvPr>
            <p:cNvSpPr txBox="1"/>
            <p:nvPr/>
          </p:nvSpPr>
          <p:spPr>
            <a:xfrm>
              <a:off x="3504449" y="4049486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/>
                  </a:solidFill>
                </a:rPr>
                <a:t>Object</a:t>
              </a:r>
              <a:r>
                <a:rPr lang="ko-KR" altLang="en-US" dirty="0">
                  <a:solidFill>
                    <a:schemeClr val="accent5"/>
                  </a:solidFill>
                </a:rPr>
                <a:t>의 개수</a:t>
              </a:r>
              <a:r>
                <a:rPr lang="en-US" altLang="ko-KR" dirty="0">
                  <a:solidFill>
                    <a:schemeClr val="accent5"/>
                  </a:solidFill>
                </a:rPr>
                <a:t>: 2</a:t>
              </a:r>
              <a:r>
                <a:rPr lang="ko-KR" altLang="en-US" dirty="0">
                  <a:solidFill>
                    <a:schemeClr val="accent5"/>
                  </a:solidFill>
                </a:rPr>
                <a:t>개</a:t>
              </a:r>
              <a:r>
                <a:rPr lang="en-US" altLang="ko-KR" dirty="0">
                  <a:solidFill>
                    <a:schemeClr val="accent5"/>
                  </a:solidFill>
                </a:rPr>
                <a:t>? 3</a:t>
              </a:r>
              <a:r>
                <a:rPr lang="ko-KR" altLang="en-US" dirty="0">
                  <a:solidFill>
                    <a:schemeClr val="accent5"/>
                  </a:solidFill>
                </a:rPr>
                <a:t>개</a:t>
              </a:r>
              <a:r>
                <a:rPr lang="en-US" altLang="ko-KR" dirty="0">
                  <a:solidFill>
                    <a:schemeClr val="accent5"/>
                  </a:solidFill>
                </a:rPr>
                <a:t>? 4</a:t>
              </a:r>
              <a:r>
                <a:rPr lang="ko-KR" altLang="en-US" dirty="0">
                  <a:solidFill>
                    <a:schemeClr val="accent5"/>
                  </a:solidFill>
                </a:rPr>
                <a:t>개</a:t>
              </a:r>
              <a:r>
                <a:rPr lang="en-US" altLang="ko-KR" dirty="0">
                  <a:solidFill>
                    <a:schemeClr val="accent5"/>
                  </a:solidFill>
                </a:rPr>
                <a:t>?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3456067-4BED-45B5-BE4B-4EA77A8D76B0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4759873" y="2415502"/>
              <a:ext cx="60471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7A7CE2-78D7-46EC-8676-A847F6AFEEDC}"/>
                </a:ext>
              </a:extLst>
            </p:cNvPr>
            <p:cNvSpPr txBox="1"/>
            <p:nvPr/>
          </p:nvSpPr>
          <p:spPr>
            <a:xfrm>
              <a:off x="4723037" y="201083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label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97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2D44A0-26DD-81A4-AE3E-D8352D03C9E5}"/>
              </a:ext>
            </a:extLst>
          </p:cNvPr>
          <p:cNvGrpSpPr/>
          <p:nvPr/>
        </p:nvGrpSpPr>
        <p:grpSpPr>
          <a:xfrm>
            <a:off x="2209800" y="1671316"/>
            <a:ext cx="7772400" cy="3515368"/>
            <a:chOff x="2209800" y="1214470"/>
            <a:chExt cx="7772400" cy="35153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314E95-F8A7-2C55-01A4-6BD9407B6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214470"/>
              <a:ext cx="3886200" cy="29146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82C9EE1-86F9-3973-D85A-0B00B81C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214470"/>
              <a:ext cx="3886200" cy="29146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7" name="그림 6" descr="무척추동물, 하얀색이(가) 표시된 사진&#10;&#10;자동 생성된 설명">
              <a:extLst>
                <a:ext uri="{FF2B5EF4-FFF2-40B4-BE49-F238E27FC236}">
                  <a16:creationId xmlns:a16="http://schemas.microsoft.com/office/drawing/2014/main" id="{A05A7000-2A85-07C6-6B54-FD7F1C639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3" r="29191"/>
            <a:stretch/>
          </p:blipFill>
          <p:spPr>
            <a:xfrm>
              <a:off x="5302899" y="1214470"/>
              <a:ext cx="1586204" cy="2914650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ED571E-DB48-B62B-C06D-4C1001B9396B}"/>
                </a:ext>
              </a:extLst>
            </p:cNvPr>
            <p:cNvSpPr txBox="1"/>
            <p:nvPr/>
          </p:nvSpPr>
          <p:spPr>
            <a:xfrm>
              <a:off x="2950139" y="4360506"/>
              <a:ext cx="6291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중앙의 </a:t>
              </a:r>
              <a:r>
                <a:rPr lang="en-US" altLang="ko-KR" dirty="0">
                  <a:solidFill>
                    <a:schemeClr val="accent1"/>
                  </a:solidFill>
                </a:rPr>
                <a:t>Patch</a:t>
              </a:r>
              <a:r>
                <a:rPr lang="ko-KR" altLang="en-US" dirty="0">
                  <a:solidFill>
                    <a:schemeClr val="accent1"/>
                  </a:solidFill>
                </a:rPr>
                <a:t>는</a:t>
              </a:r>
              <a:r>
                <a:rPr lang="en-US" altLang="ko-KR" dirty="0">
                  <a:solidFill>
                    <a:schemeClr val="accent1"/>
                  </a:solidFill>
                </a:rPr>
                <a:t> </a:t>
              </a:r>
              <a:r>
                <a:rPr lang="ko-KR" altLang="en-US" dirty="0">
                  <a:solidFill>
                    <a:schemeClr val="accent1"/>
                  </a:solidFill>
                </a:rPr>
                <a:t>가운데 </a:t>
              </a:r>
              <a:r>
                <a:rPr lang="en-US" altLang="ko-KR" dirty="0">
                  <a:solidFill>
                    <a:schemeClr val="accent1"/>
                  </a:solidFill>
                </a:rPr>
                <a:t>±40 </a:t>
              </a:r>
              <a:r>
                <a:rPr lang="ko-KR" altLang="en-US" dirty="0">
                  <a:solidFill>
                    <a:schemeClr val="accent1"/>
                  </a:solidFill>
                </a:rPr>
                <a:t>사이즈에 있는 </a:t>
              </a:r>
              <a:r>
                <a:rPr lang="en-US" altLang="ko-KR" dirty="0">
                  <a:solidFill>
                    <a:schemeClr val="accent1"/>
                  </a:solidFill>
                </a:rPr>
                <a:t>cell</a:t>
              </a:r>
              <a:r>
                <a:rPr lang="ko-KR" altLang="en-US" dirty="0">
                  <a:solidFill>
                    <a:schemeClr val="accent1"/>
                  </a:solidFill>
                </a:rPr>
                <a:t>만 </a:t>
              </a:r>
              <a:r>
                <a:rPr lang="en-US" altLang="ko-KR" dirty="0">
                  <a:solidFill>
                    <a:schemeClr val="accent1"/>
                  </a:solidFill>
                </a:rPr>
                <a:t>detection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5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520999FA-D461-35D7-ECD3-CA78CA39D601}"/>
              </a:ext>
            </a:extLst>
          </p:cNvPr>
          <p:cNvGrpSpPr/>
          <p:nvPr/>
        </p:nvGrpSpPr>
        <p:grpSpPr>
          <a:xfrm>
            <a:off x="2194055" y="245121"/>
            <a:ext cx="7803889" cy="6367757"/>
            <a:chOff x="2194055" y="245121"/>
            <a:chExt cx="7803889" cy="636775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1B9FF33-DE95-7663-B3FF-B7606A6BE057}"/>
                </a:ext>
              </a:extLst>
            </p:cNvPr>
            <p:cNvGrpSpPr/>
            <p:nvPr/>
          </p:nvGrpSpPr>
          <p:grpSpPr>
            <a:xfrm>
              <a:off x="2194055" y="245121"/>
              <a:ext cx="7803889" cy="6367757"/>
              <a:chOff x="2208633" y="203322"/>
              <a:chExt cx="7803889" cy="636775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48964D4-FC43-3ADE-A65A-C1DB32A1E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117979"/>
                <a:ext cx="3886200" cy="291465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F314E95-F8A7-2C55-01A4-6BD9407B6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8633" y="203322"/>
                <a:ext cx="3886200" cy="291465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82C9EE1-86F9-3973-D85A-0B00B81CF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03330"/>
                <a:ext cx="3886200" cy="291465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A2D8C12-6626-6378-AF6D-BEBFB47C5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9022" y="3117979"/>
                <a:ext cx="3886200" cy="291465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7" name="그림 6" descr="무척추동물, 하얀색이(가) 표시된 사진&#10;&#10;자동 생성된 설명">
                <a:extLst>
                  <a:ext uri="{FF2B5EF4-FFF2-40B4-BE49-F238E27FC236}">
                    <a16:creationId xmlns:a16="http://schemas.microsoft.com/office/drawing/2014/main" id="{A05A7000-2A85-07C6-6B54-FD7F1C6391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93" r="29191"/>
              <a:stretch/>
            </p:blipFill>
            <p:spPr>
              <a:xfrm>
                <a:off x="5302121" y="203330"/>
                <a:ext cx="1586204" cy="2914650"/>
              </a:xfrm>
              <a:prstGeom prst="rect">
                <a:avLst/>
              </a:prstGeom>
              <a:ln w="28575">
                <a:solidFill>
                  <a:srgbClr val="FFFF00"/>
                </a:solidFill>
              </a:ln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C82F61-BBB4-EE57-0C25-64542D097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24" b="22754"/>
              <a:stretch/>
            </p:blipFill>
            <p:spPr>
              <a:xfrm>
                <a:off x="2208633" y="2324874"/>
                <a:ext cx="3886200" cy="1586207"/>
              </a:xfrm>
              <a:prstGeom prst="rect">
                <a:avLst/>
              </a:prstGeom>
              <a:ln w="28575">
                <a:solidFill>
                  <a:srgbClr val="FFFF00"/>
                </a:solidFill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FC87170-038B-6902-C0A2-75D665134D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775" b="22803"/>
              <a:stretch/>
            </p:blipFill>
            <p:spPr>
              <a:xfrm>
                <a:off x="6126322" y="2324873"/>
                <a:ext cx="3886200" cy="1586205"/>
              </a:xfrm>
              <a:prstGeom prst="rect">
                <a:avLst/>
              </a:prstGeom>
              <a:ln w="28575">
                <a:solidFill>
                  <a:srgbClr val="FFFF00"/>
                </a:solidFill>
              </a:ln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028A9AA-BF61-8E4B-A5EC-53E437E601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72" r="29312"/>
              <a:stretch/>
            </p:blipFill>
            <p:spPr>
              <a:xfrm>
                <a:off x="5302121" y="3117979"/>
                <a:ext cx="1586204" cy="2914650"/>
              </a:xfrm>
              <a:prstGeom prst="rect">
                <a:avLst/>
              </a:prstGeom>
              <a:ln w="28575">
                <a:solidFill>
                  <a:srgbClr val="FFFF00"/>
                </a:solidFill>
              </a:ln>
            </p:spPr>
          </p:pic>
          <p:pic>
            <p:nvPicPr>
              <p:cNvPr id="17" name="그림 16" descr="무척추동물이(가) 표시된 사진&#10;&#10;자동 생성된 설명">
                <a:extLst>
                  <a:ext uri="{FF2B5EF4-FFF2-40B4-BE49-F238E27FC236}">
                    <a16:creationId xmlns:a16="http://schemas.microsoft.com/office/drawing/2014/main" id="{F296919E-9433-069D-0C07-E07AA2C87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72" t="22790" r="29612" b="22788"/>
              <a:stretch/>
            </p:blipFill>
            <p:spPr>
              <a:xfrm>
                <a:off x="5302121" y="2324873"/>
                <a:ext cx="1586204" cy="1586205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D50C52-5C73-6F6B-D0EB-E7E589F848EF}"/>
                  </a:ext>
                </a:extLst>
              </p:cNvPr>
              <p:cNvSpPr txBox="1"/>
              <p:nvPr/>
            </p:nvSpPr>
            <p:spPr>
              <a:xfrm>
                <a:off x="4913490" y="6201747"/>
                <a:ext cx="242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</a:rPr>
                  <a:t>상하좌우로 붙일 경우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C194A4-FFD4-98BC-FF99-61AB69672F79}"/>
                </a:ext>
              </a:extLst>
            </p:cNvPr>
            <p:cNvSpPr/>
            <p:nvPr/>
          </p:nvSpPr>
          <p:spPr>
            <a:xfrm>
              <a:off x="2345094" y="3377682"/>
              <a:ext cx="466530" cy="44786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DF0CC3C-56FF-19F8-9797-AD915B89CB7C}"/>
                </a:ext>
              </a:extLst>
            </p:cNvPr>
            <p:cNvSpPr/>
            <p:nvPr/>
          </p:nvSpPr>
          <p:spPr>
            <a:xfrm>
              <a:off x="5054278" y="3299342"/>
              <a:ext cx="466530" cy="44786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67F864-699A-B7A7-99D3-A550002FB2F2}"/>
                </a:ext>
              </a:extLst>
            </p:cNvPr>
            <p:cNvSpPr/>
            <p:nvPr/>
          </p:nvSpPr>
          <p:spPr>
            <a:xfrm>
              <a:off x="3792506" y="3421037"/>
              <a:ext cx="466530" cy="44786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CA4837D-7BDB-8B5B-3902-0AD75B2AD7C2}"/>
                </a:ext>
              </a:extLst>
            </p:cNvPr>
            <p:cNvSpPr/>
            <p:nvPr/>
          </p:nvSpPr>
          <p:spPr>
            <a:xfrm>
              <a:off x="6252678" y="5057387"/>
              <a:ext cx="466530" cy="44786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72DA06-B9F6-1B87-CA8A-6A5CEE585B5F}"/>
                </a:ext>
              </a:extLst>
            </p:cNvPr>
            <p:cNvSpPr/>
            <p:nvPr/>
          </p:nvSpPr>
          <p:spPr>
            <a:xfrm>
              <a:off x="2495551" y="4668229"/>
              <a:ext cx="466530" cy="447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4784AE-05A7-F90F-75D1-B8D9AC24DC02}"/>
                </a:ext>
              </a:extLst>
            </p:cNvPr>
            <p:cNvSpPr/>
            <p:nvPr/>
          </p:nvSpPr>
          <p:spPr>
            <a:xfrm>
              <a:off x="3640106" y="3268637"/>
              <a:ext cx="466530" cy="44786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5BE5A4E-CD7F-51D2-C8F2-54D1E990E8B6}"/>
                </a:ext>
              </a:extLst>
            </p:cNvPr>
            <p:cNvSpPr/>
            <p:nvPr/>
          </p:nvSpPr>
          <p:spPr>
            <a:xfrm>
              <a:off x="4229101" y="677837"/>
              <a:ext cx="466530" cy="447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19E3E2-6594-9D6D-406D-3BE3152BE72D}"/>
                </a:ext>
              </a:extLst>
            </p:cNvPr>
            <p:cNvSpPr/>
            <p:nvPr/>
          </p:nvSpPr>
          <p:spPr>
            <a:xfrm>
              <a:off x="2406716" y="1013739"/>
              <a:ext cx="466530" cy="447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4001AD-889F-D728-4630-33EB451B3EBB}"/>
                </a:ext>
              </a:extLst>
            </p:cNvPr>
            <p:cNvSpPr/>
            <p:nvPr/>
          </p:nvSpPr>
          <p:spPr>
            <a:xfrm>
              <a:off x="2262286" y="1203455"/>
              <a:ext cx="466530" cy="447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1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2</cp:revision>
  <dcterms:created xsi:type="dcterms:W3CDTF">2022-04-12T11:40:41Z</dcterms:created>
  <dcterms:modified xsi:type="dcterms:W3CDTF">2022-05-10T05:36:28Z</dcterms:modified>
</cp:coreProperties>
</file>