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4A52F-05B3-4D89-A52E-A0A577F88365}" v="3" dt="2024-12-20T15:00:05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Ayare" userId="b94a8b785898d08a" providerId="LiveId" clId="{B284A52F-05B3-4D89-A52E-A0A577F88365}"/>
    <pc:docChg chg="undo custSel delSld modSld">
      <pc:chgData name="Sahil Ayare" userId="b94a8b785898d08a" providerId="LiveId" clId="{B284A52F-05B3-4D89-A52E-A0A577F88365}" dt="2024-12-20T15:03:48.379" v="275" actId="2696"/>
      <pc:docMkLst>
        <pc:docMk/>
      </pc:docMkLst>
      <pc:sldChg chg="addSp modSp mod">
        <pc:chgData name="Sahil Ayare" userId="b94a8b785898d08a" providerId="LiveId" clId="{B284A52F-05B3-4D89-A52E-A0A577F88365}" dt="2024-12-20T15:02:12.045" v="265" actId="207"/>
        <pc:sldMkLst>
          <pc:docMk/>
          <pc:sldMk cId="0" sldId="256"/>
        </pc:sldMkLst>
        <pc:spChg chg="mod">
          <ac:chgData name="Sahil Ayare" userId="b94a8b785898d08a" providerId="LiveId" clId="{B284A52F-05B3-4D89-A52E-A0A577F88365}" dt="2024-12-20T15:01:03.659" v="256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hil Ayare" userId="b94a8b785898d08a" providerId="LiveId" clId="{B284A52F-05B3-4D89-A52E-A0A577F88365}" dt="2024-12-20T15:01:08.917" v="257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Sahil Ayare" userId="b94a8b785898d08a" providerId="LiveId" clId="{B284A52F-05B3-4D89-A52E-A0A577F88365}" dt="2024-12-20T15:01:48.957" v="263" actId="207"/>
          <ac:spMkLst>
            <pc:docMk/>
            <pc:sldMk cId="0" sldId="256"/>
            <ac:spMk id="5" creationId="{AEC52E38-A63F-4A1F-8281-37897D8D941C}"/>
          </ac:spMkLst>
        </pc:spChg>
        <pc:spChg chg="add mod">
          <ac:chgData name="Sahil Ayare" userId="b94a8b785898d08a" providerId="LiveId" clId="{B284A52F-05B3-4D89-A52E-A0A577F88365}" dt="2024-12-20T15:02:12.045" v="265" actId="207"/>
          <ac:spMkLst>
            <pc:docMk/>
            <pc:sldMk cId="0" sldId="256"/>
            <ac:spMk id="7" creationId="{79E721FC-FEC5-55B3-AA95-209145351D14}"/>
          </ac:spMkLst>
        </pc:spChg>
      </pc:sldChg>
      <pc:sldChg chg="modSp del mod">
        <pc:chgData name="Sahil Ayare" userId="b94a8b785898d08a" providerId="LiveId" clId="{B284A52F-05B3-4D89-A52E-A0A577F88365}" dt="2024-12-20T14:58:50.807" v="234" actId="2696"/>
        <pc:sldMkLst>
          <pc:docMk/>
          <pc:sldMk cId="0" sldId="257"/>
        </pc:sldMkLst>
        <pc:spChg chg="mod">
          <ac:chgData name="Sahil Ayare" userId="b94a8b785898d08a" providerId="LiveId" clId="{B284A52F-05B3-4D89-A52E-A0A577F88365}" dt="2024-12-20T14:48:51.395" v="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hil Ayare" userId="b94a8b785898d08a" providerId="LiveId" clId="{B284A52F-05B3-4D89-A52E-A0A577F88365}" dt="2024-12-20T15:00:05.444" v="242"/>
        <pc:sldMkLst>
          <pc:docMk/>
          <pc:sldMk cId="0" sldId="258"/>
        </pc:sldMkLst>
        <pc:spChg chg="mod">
          <ac:chgData name="Sahil Ayare" userId="b94a8b785898d08a" providerId="LiveId" clId="{B284A52F-05B3-4D89-A52E-A0A577F88365}" dt="2024-12-20T15:00:05.444" v="242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hil Ayare" userId="b94a8b785898d08a" providerId="LiveId" clId="{B284A52F-05B3-4D89-A52E-A0A577F88365}" dt="2024-12-20T15:00:05.444" v="242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ahil Ayare" userId="b94a8b785898d08a" providerId="LiveId" clId="{B284A52F-05B3-4D89-A52E-A0A577F88365}" dt="2024-12-20T15:02:52.258" v="270" actId="20577"/>
        <pc:sldMkLst>
          <pc:docMk/>
          <pc:sldMk cId="0" sldId="259"/>
        </pc:sldMkLst>
        <pc:spChg chg="mod">
          <ac:chgData name="Sahil Ayare" userId="b94a8b785898d08a" providerId="LiveId" clId="{B284A52F-05B3-4D89-A52E-A0A577F88365}" dt="2024-12-20T15:00:05.444" v="242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hil Ayare" userId="b94a8b785898d08a" providerId="LiveId" clId="{B284A52F-05B3-4D89-A52E-A0A577F88365}" dt="2024-12-20T15:02:52.258" v="27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ahil Ayare" userId="b94a8b785898d08a" providerId="LiveId" clId="{B284A52F-05B3-4D89-A52E-A0A577F88365}" dt="2024-12-20T15:00:05.900" v="244" actId="27636"/>
        <pc:sldMkLst>
          <pc:docMk/>
          <pc:sldMk cId="0" sldId="260"/>
        </pc:sldMkLst>
        <pc:spChg chg="mod">
          <ac:chgData name="Sahil Ayare" userId="b94a8b785898d08a" providerId="LiveId" clId="{B284A52F-05B3-4D89-A52E-A0A577F88365}" dt="2024-12-20T15:00:05.444" v="242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hil Ayare" userId="b94a8b785898d08a" providerId="LiveId" clId="{B284A52F-05B3-4D89-A52E-A0A577F88365}" dt="2024-12-20T15:00:05.900" v="244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ahil Ayare" userId="b94a8b785898d08a" providerId="LiveId" clId="{B284A52F-05B3-4D89-A52E-A0A577F88365}" dt="2024-12-20T15:03:17.212" v="274" actId="15"/>
        <pc:sldMkLst>
          <pc:docMk/>
          <pc:sldMk cId="0" sldId="261"/>
        </pc:sldMkLst>
        <pc:spChg chg="mod">
          <ac:chgData name="Sahil Ayare" userId="b94a8b785898d08a" providerId="LiveId" clId="{B284A52F-05B3-4D89-A52E-A0A577F88365}" dt="2024-12-20T15:00:05.444" v="242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hil Ayare" userId="b94a8b785898d08a" providerId="LiveId" clId="{B284A52F-05B3-4D89-A52E-A0A577F88365}" dt="2024-12-20T15:03:17.212" v="274" actId="15"/>
          <ac:spMkLst>
            <pc:docMk/>
            <pc:sldMk cId="0" sldId="261"/>
            <ac:spMk id="3" creationId="{00000000-0000-0000-0000-000000000000}"/>
          </ac:spMkLst>
        </pc:spChg>
      </pc:sldChg>
      <pc:sldChg chg="modSp del mod">
        <pc:chgData name="Sahil Ayare" userId="b94a8b785898d08a" providerId="LiveId" clId="{B284A52F-05B3-4D89-A52E-A0A577F88365}" dt="2024-12-20T15:03:48.379" v="275" actId="2696"/>
        <pc:sldMkLst>
          <pc:docMk/>
          <pc:sldMk cId="0" sldId="262"/>
        </pc:sldMkLst>
        <pc:spChg chg="mod">
          <ac:chgData name="Sahil Ayare" userId="b94a8b785898d08a" providerId="LiveId" clId="{B284A52F-05B3-4D89-A52E-A0A577F88365}" dt="2024-12-20T15:00:05.444" v="242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hil Ayare" userId="b94a8b785898d08a" providerId="LiveId" clId="{B284A52F-05B3-4D89-A52E-A0A577F88365}" dt="2024-12-20T15:00:05.444" v="242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ahil Ayare" userId="b94a8b785898d08a" providerId="LiveId" clId="{B284A52F-05B3-4D89-A52E-A0A577F88365}" dt="2024-12-20T15:00:05.444" v="242"/>
        <pc:sldMkLst>
          <pc:docMk/>
          <pc:sldMk cId="0" sldId="263"/>
        </pc:sldMkLst>
        <pc:spChg chg="mod">
          <ac:chgData name="Sahil Ayare" userId="b94a8b785898d08a" providerId="LiveId" clId="{B284A52F-05B3-4D89-A52E-A0A577F88365}" dt="2024-12-20T15:00:05.444" v="242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hil Ayare" userId="b94a8b785898d08a" providerId="LiveId" clId="{B284A52F-05B3-4D89-A52E-A0A577F88365}" dt="2024-12-20T15:00:05.444" v="242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ahil Ayare" userId="b94a8b785898d08a" providerId="LiveId" clId="{B284A52F-05B3-4D89-A52E-A0A577F88365}" dt="2024-12-20T15:00:05.444" v="242"/>
        <pc:sldMkLst>
          <pc:docMk/>
          <pc:sldMk cId="0" sldId="264"/>
        </pc:sldMkLst>
        <pc:spChg chg="mod">
          <ac:chgData name="Sahil Ayare" userId="b94a8b785898d08a" providerId="LiveId" clId="{B284A52F-05B3-4D89-A52E-A0A577F88365}" dt="2024-12-20T15:00:05.444" v="242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hil Ayare" userId="b94a8b785898d08a" providerId="LiveId" clId="{B284A52F-05B3-4D89-A52E-A0A577F88365}" dt="2024-12-20T15:00:05.444" v="242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6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7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9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8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8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8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3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8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632" y="487680"/>
            <a:ext cx="7772400" cy="870032"/>
          </a:xfrm>
        </p:spPr>
        <p:txBody>
          <a:bodyPr/>
          <a:lstStyle/>
          <a:p>
            <a:r>
              <a:rPr dirty="0"/>
              <a:t>Phishing URL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632" y="1212454"/>
            <a:ext cx="6638544" cy="600456"/>
          </a:xfrm>
        </p:spPr>
        <p:txBody>
          <a:bodyPr/>
          <a:lstStyle/>
          <a:p>
            <a:r>
              <a:rPr dirty="0"/>
              <a:t>Using Machine Learning </a:t>
            </a:r>
            <a:r>
              <a:rPr lang="en-US" dirty="0"/>
              <a:t>&amp; Neural Nets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52E38-A63F-4A1F-8281-37897D8D941C}"/>
              </a:ext>
            </a:extLst>
          </p:cNvPr>
          <p:cNvSpPr txBox="1"/>
          <p:nvPr/>
        </p:nvSpPr>
        <p:spPr>
          <a:xfrm>
            <a:off x="529675" y="1817004"/>
            <a:ext cx="4481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721FC-FEC5-55B3-AA95-209145351D14}"/>
              </a:ext>
            </a:extLst>
          </p:cNvPr>
          <p:cNvSpPr txBox="1"/>
          <p:nvPr/>
        </p:nvSpPr>
        <p:spPr>
          <a:xfrm>
            <a:off x="529675" y="2183072"/>
            <a:ext cx="6309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Developed a Phishing URL Detection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Utilized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Classifier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Implemented a </a:t>
            </a:r>
            <a:r>
              <a:rPr lang="en-US" dirty="0" err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-based GUI for user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Enables real-time analysis and prediction of phishing URLs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Protect users from phishing attacks</a:t>
            </a:r>
          </a:p>
          <a:p>
            <a:r>
              <a:rPr dirty="0"/>
              <a:t>Provide an easy-to-use tool for URL analysis</a:t>
            </a:r>
          </a:p>
          <a:p>
            <a:r>
              <a:rPr dirty="0"/>
              <a:t>Use machine learning for accurate predictions</a:t>
            </a:r>
          </a:p>
          <a:p>
            <a:r>
              <a:rPr dirty="0"/>
              <a:t>Enhance online safety and awareness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Feature Extraction: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Extract URL features such as length, redirection, HTTPS </a:t>
            </a:r>
            <a:r>
              <a:rPr dirty="0" err="1"/>
              <a:t>usage,etc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Analyze domain details like age, DNS records, and expiration</a:t>
            </a:r>
            <a:r>
              <a:rPr lang="en-US" dirty="0"/>
              <a:t> </a:t>
            </a:r>
            <a:r>
              <a:rPr dirty="0"/>
              <a:t>date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Machine Learning: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Train an </a:t>
            </a:r>
            <a:r>
              <a:rPr dirty="0" err="1"/>
              <a:t>XGBoost</a:t>
            </a:r>
            <a:r>
              <a:rPr dirty="0"/>
              <a:t> Classifier using labeled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Predict whether a URL is legitimate or phishing</a:t>
            </a:r>
          </a:p>
          <a:p>
            <a:pPr marL="0" indent="0">
              <a:buNone/>
            </a:pPr>
            <a:endParaRPr lang="en-IN" dirty="0"/>
          </a:p>
          <a:p>
            <a:r>
              <a:rPr dirty="0"/>
              <a:t>GUI Implementation: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Use </a:t>
            </a:r>
            <a:r>
              <a:rPr dirty="0" err="1"/>
              <a:t>Streamlit</a:t>
            </a:r>
            <a:r>
              <a:rPr dirty="0"/>
              <a:t> to create a user-friendly interface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Display predictions with aesthetic feedback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Extracted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Have_IP</a:t>
            </a:r>
            <a:r>
              <a:rPr dirty="0"/>
              <a:t>: Checks for IP address in URL</a:t>
            </a:r>
          </a:p>
          <a:p>
            <a:r>
              <a:rPr dirty="0" err="1"/>
              <a:t>Have_At</a:t>
            </a:r>
            <a:r>
              <a:rPr dirty="0"/>
              <a:t>: Checks for '@' symbol in URL</a:t>
            </a:r>
          </a:p>
          <a:p>
            <a:r>
              <a:rPr dirty="0" err="1"/>
              <a:t>URL_Length</a:t>
            </a:r>
            <a:r>
              <a:rPr dirty="0"/>
              <a:t>: Measures URL length</a:t>
            </a:r>
          </a:p>
          <a:p>
            <a:r>
              <a:rPr dirty="0" err="1"/>
              <a:t>URL_Depth</a:t>
            </a:r>
            <a:r>
              <a:rPr dirty="0"/>
              <a:t>: Calculates directory depth</a:t>
            </a:r>
          </a:p>
          <a:p>
            <a:r>
              <a:rPr dirty="0"/>
              <a:t>Redirection: Checks for multiple '//'</a:t>
            </a:r>
          </a:p>
          <a:p>
            <a:r>
              <a:rPr dirty="0" err="1"/>
              <a:t>https_Domain</a:t>
            </a:r>
            <a:r>
              <a:rPr dirty="0"/>
              <a:t>: Checks if HTTPS is used</a:t>
            </a:r>
          </a:p>
          <a:p>
            <a:r>
              <a:rPr dirty="0" err="1"/>
              <a:t>TinyURL</a:t>
            </a:r>
            <a:r>
              <a:rPr dirty="0"/>
              <a:t>: Identifies shortened URLs</a:t>
            </a:r>
          </a:p>
          <a:p>
            <a:r>
              <a:rPr dirty="0"/>
              <a:t>Prefix/Suffix: Detects hyphen usage in domain</a:t>
            </a:r>
          </a:p>
          <a:p>
            <a:r>
              <a:rPr dirty="0" err="1"/>
              <a:t>Domain_Age</a:t>
            </a:r>
            <a:r>
              <a:rPr dirty="0"/>
              <a:t> &amp; </a:t>
            </a:r>
            <a:r>
              <a:rPr dirty="0" err="1"/>
              <a:t>Domain_End</a:t>
            </a:r>
            <a:r>
              <a:rPr dirty="0"/>
              <a:t>: Evaluates domain life</a:t>
            </a:r>
          </a:p>
          <a:p>
            <a:r>
              <a:rPr dirty="0" err="1"/>
              <a:t>iFrame</a:t>
            </a:r>
            <a:r>
              <a:rPr dirty="0"/>
              <a:t>, </a:t>
            </a:r>
            <a:r>
              <a:rPr dirty="0" err="1"/>
              <a:t>Mouse_Over</a:t>
            </a:r>
            <a:r>
              <a:rPr dirty="0"/>
              <a:t>, </a:t>
            </a:r>
            <a:r>
              <a:rPr dirty="0" err="1"/>
              <a:t>Right_Click</a:t>
            </a:r>
            <a:r>
              <a:rPr dirty="0"/>
              <a:t>, </a:t>
            </a:r>
            <a:r>
              <a:rPr dirty="0" err="1"/>
              <a:t>Web_Forwards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Prediction Output:</a:t>
            </a:r>
          </a:p>
          <a:p>
            <a:pPr marL="342900" lvl="1" indent="0">
              <a:buNone/>
            </a:pPr>
            <a:r>
              <a:rPr dirty="0"/>
              <a:t>   - Legitimate: Green background with message</a:t>
            </a:r>
          </a:p>
          <a:p>
            <a:pPr marL="342900" lvl="1" indent="0">
              <a:buNone/>
            </a:pPr>
            <a:r>
              <a:rPr dirty="0"/>
              <a:t>   - Phishing: Red background with warning</a:t>
            </a:r>
          </a:p>
          <a:p>
            <a:endParaRPr dirty="0"/>
          </a:p>
          <a:p>
            <a:r>
              <a:rPr dirty="0"/>
              <a:t>Demonstration:</a:t>
            </a:r>
          </a:p>
          <a:p>
            <a:pPr marL="342900" lvl="1" indent="0">
              <a:buNone/>
            </a:pPr>
            <a:r>
              <a:rPr dirty="0"/>
              <a:t>   - Users input URL into the tool</a:t>
            </a:r>
          </a:p>
          <a:p>
            <a:pPr marL="342900" lvl="1" indent="0">
              <a:buNone/>
            </a:pPr>
            <a:r>
              <a:rPr dirty="0"/>
              <a:t>   - System analyzes and predicts URL status in real-time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Successfully developed a robust phishing </a:t>
            </a:r>
            <a:r>
              <a:rPr lang="en-IN" dirty="0"/>
              <a:t>d</a:t>
            </a:r>
            <a:r>
              <a:rPr dirty="0" err="1"/>
              <a:t>etection</a:t>
            </a:r>
            <a:r>
              <a:rPr dirty="0"/>
              <a:t> system</a:t>
            </a:r>
          </a:p>
          <a:p>
            <a:r>
              <a:rPr dirty="0"/>
              <a:t>Utilized machine learning for accurate predictions</a:t>
            </a:r>
          </a:p>
          <a:p>
            <a:r>
              <a:rPr dirty="0"/>
              <a:t>Provided a user-friendly </a:t>
            </a:r>
            <a:r>
              <a:rPr dirty="0" err="1"/>
              <a:t>Streamlit</a:t>
            </a:r>
            <a:r>
              <a:rPr dirty="0"/>
              <a:t> interface</a:t>
            </a:r>
          </a:p>
          <a:p>
            <a:r>
              <a:rPr dirty="0"/>
              <a:t>Enhanced awareness and safety against phishing attacks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Integrate with browser extensions for real-time protection</a:t>
            </a:r>
          </a:p>
          <a:p>
            <a:r>
              <a:rPr dirty="0"/>
              <a:t>Expand features to detect emerging phishing techniques</a:t>
            </a:r>
          </a:p>
          <a:p>
            <a:r>
              <a:rPr dirty="0"/>
              <a:t>Incorporate more sophisticated machine learning models</a:t>
            </a:r>
          </a:p>
          <a:p>
            <a:r>
              <a:rPr dirty="0"/>
              <a:t>Offer multilingual support for broader accessibility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322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Phishing URL Detection</vt:lpstr>
      <vt:lpstr>Objectives</vt:lpstr>
      <vt:lpstr>Methodology</vt:lpstr>
      <vt:lpstr>Features Extracted</vt:lpstr>
      <vt:lpstr>Results and Demonstration</vt:lpstr>
      <vt:lpstr>Conclusion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Sahil Ayare</cp:lastModifiedBy>
  <cp:revision>1</cp:revision>
  <dcterms:created xsi:type="dcterms:W3CDTF">2013-01-27T09:14:16Z</dcterms:created>
  <dcterms:modified xsi:type="dcterms:W3CDTF">2024-12-20T15:03:57Z</dcterms:modified>
  <cp:category/>
</cp:coreProperties>
</file>