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1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665" r:id="rId2"/>
    <p:sldMasterId id="2147483667" r:id="rId3"/>
    <p:sldMasterId id="2147483663" r:id="rId4"/>
    <p:sldMasterId id="2147483687" r:id="rId5"/>
    <p:sldMasterId id="2147483674" r:id="rId6"/>
    <p:sldMasterId id="2147483689" r:id="rId7"/>
    <p:sldMasterId id="2147483693" r:id="rId8"/>
    <p:sldMasterId id="2147483698" r:id="rId9"/>
    <p:sldMasterId id="2147483700" r:id="rId10"/>
    <p:sldMasterId id="2147483706" r:id="rId11"/>
    <p:sldMasterId id="2147483713" r:id="rId12"/>
  </p:sldMasterIdLst>
  <p:notesMasterIdLst>
    <p:notesMasterId r:id="rId21"/>
  </p:notesMasterIdLst>
  <p:handoutMasterIdLst>
    <p:handoutMasterId r:id="rId22"/>
  </p:handoutMasterIdLst>
  <p:sldIdLst>
    <p:sldId id="256" r:id="rId13"/>
    <p:sldId id="711" r:id="rId14"/>
    <p:sldId id="688" r:id="rId15"/>
    <p:sldId id="712" r:id="rId16"/>
    <p:sldId id="713" r:id="rId17"/>
    <p:sldId id="714" r:id="rId18"/>
    <p:sldId id="715" r:id="rId19"/>
    <p:sldId id="338" r:id="rId20"/>
  </p:sldIdLst>
  <p:sldSz cx="9144000" cy="6858000" type="screen4x3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3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48">
          <p15:clr>
            <a:srgbClr val="A4A3A4"/>
          </p15:clr>
        </p15:guide>
        <p15:guide id="4" pos="726">
          <p15:clr>
            <a:srgbClr val="A4A3A4"/>
          </p15:clr>
        </p15:guide>
        <p15:guide id="5" pos="1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8AC"/>
    <a:srgbClr val="464646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5406" autoAdjust="0"/>
  </p:normalViewPr>
  <p:slideViewPr>
    <p:cSldViewPr snapToGrid="0" snapToObjects="1">
      <p:cViewPr varScale="1">
        <p:scale>
          <a:sx n="139" d="100"/>
          <a:sy n="139" d="100"/>
        </p:scale>
        <p:origin x="-1200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52E6-E949-477D-9299-C841A2F4F8AE}" type="datetimeFigureOut">
              <a:rPr lang="de-AT" smtClean="0"/>
              <a:t>15.04.15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7C61-150E-4683-A555-C91D158DA3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149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68766-3618-4387-BED6-3E1D7893D0CB}" type="datetimeFigureOut">
              <a:rPr lang="de-AT" smtClean="0"/>
              <a:t>15.04.15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98D40-642B-4883-A52C-D7A7B36ACCF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659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31254"/>
            <a:ext cx="8229600" cy="733643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6464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1165334"/>
            <a:ext cx="8229600" cy="5544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4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,KLEINE ÜBERSCHRIF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75052" y="312992"/>
            <a:ext cx="3763351" cy="1576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100" b="1">
                <a:solidFill>
                  <a:srgbClr val="464646"/>
                </a:solidFill>
              </a:defRPr>
            </a:lvl1pPr>
          </a:lstStyle>
          <a:p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Konzept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15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604412" y="613219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01</a:t>
            </a:r>
            <a:endParaRPr lang="es-ES"/>
          </a:p>
        </p:txBody>
      </p:sp>
      <p:sp>
        <p:nvSpPr>
          <p:cNvPr id="8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05878" y="613219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Grundüberlegungen</a:t>
            </a:r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4412" y="1015511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02</a:t>
            </a:r>
            <a:endParaRPr lang="es-ES"/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105878" y="1015511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Sitemap</a:t>
            </a:r>
          </a:p>
        </p:txBody>
      </p:sp>
      <p:sp>
        <p:nvSpPr>
          <p:cNvPr id="11" name="Marcador de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604412" y="1422877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03</a:t>
            </a:r>
            <a:endParaRPr lang="es-ES"/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5" hasCustomPrompt="1"/>
          </p:nvPr>
        </p:nvSpPr>
        <p:spPr>
          <a:xfrm>
            <a:off x="1105878" y="1422877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Konzept Startseite</a:t>
            </a:r>
            <a:endParaRPr lang="es-ES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04412" y="1811899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04</a:t>
            </a:r>
            <a:endParaRPr lang="es-ES"/>
          </a:p>
        </p:txBody>
      </p:sp>
      <p:sp>
        <p:nvSpPr>
          <p:cNvPr id="14" name="Marcador de texto 8"/>
          <p:cNvSpPr>
            <a:spLocks noGrp="1"/>
          </p:cNvSpPr>
          <p:nvPr>
            <p:ph type="body" sz="quarter" idx="17" hasCustomPrompt="1"/>
          </p:nvPr>
        </p:nvSpPr>
        <p:spPr>
          <a:xfrm>
            <a:off x="1105878" y="1811899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Design</a:t>
            </a:r>
          </a:p>
        </p:txBody>
      </p:sp>
      <p:sp>
        <p:nvSpPr>
          <p:cNvPr id="15" name="Marcador de texto 8"/>
          <p:cNvSpPr>
            <a:spLocks noGrp="1"/>
          </p:cNvSpPr>
          <p:nvPr>
            <p:ph type="body" sz="quarter" idx="18" hasCustomPrompt="1"/>
          </p:nvPr>
        </p:nvSpPr>
        <p:spPr>
          <a:xfrm>
            <a:off x="5062483" y="685794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00</a:t>
            </a:r>
            <a:endParaRPr lang="es-ES"/>
          </a:p>
        </p:txBody>
      </p:sp>
      <p:sp>
        <p:nvSpPr>
          <p:cNvPr id="16" name="Marcador de texto 8"/>
          <p:cNvSpPr>
            <a:spLocks noGrp="1"/>
          </p:cNvSpPr>
          <p:nvPr>
            <p:ph type="body" sz="quarter" idx="19" hasCustomPrompt="1"/>
          </p:nvPr>
        </p:nvSpPr>
        <p:spPr>
          <a:xfrm>
            <a:off x="5062483" y="1088086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00</a:t>
            </a:r>
          </a:p>
        </p:txBody>
      </p:sp>
      <p:sp>
        <p:nvSpPr>
          <p:cNvPr id="17" name="Marcador de texto 8"/>
          <p:cNvSpPr>
            <a:spLocks noGrp="1"/>
          </p:cNvSpPr>
          <p:nvPr>
            <p:ph type="body" sz="quarter" idx="20" hasCustomPrompt="1"/>
          </p:nvPr>
        </p:nvSpPr>
        <p:spPr>
          <a:xfrm>
            <a:off x="5062483" y="1495452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00</a:t>
            </a:r>
            <a:endParaRPr lang="es-ES"/>
          </a:p>
        </p:txBody>
      </p:sp>
      <p:sp>
        <p:nvSpPr>
          <p:cNvPr id="18" name="Marcador de texto 8"/>
          <p:cNvSpPr>
            <a:spLocks noGrp="1"/>
          </p:cNvSpPr>
          <p:nvPr>
            <p:ph type="body" sz="quarter" idx="21" hasCustomPrompt="1"/>
          </p:nvPr>
        </p:nvSpPr>
        <p:spPr>
          <a:xfrm>
            <a:off x="5062483" y="1884474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896744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4400" y="244800"/>
            <a:ext cx="186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1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/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33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, KLEIN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75052" y="312992"/>
            <a:ext cx="3763351" cy="1576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100" b="0">
                <a:solidFill>
                  <a:srgbClr val="464646"/>
                </a:solidFill>
              </a:defRPr>
            </a:lvl1pPr>
          </a:lstStyle>
          <a:p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Konzept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29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683" y="382002"/>
            <a:ext cx="3763351" cy="2095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>
          <a:xfrm>
            <a:off x="589683" y="591564"/>
            <a:ext cx="634637" cy="231337"/>
          </a:xfrm>
          <a:prstGeom prst="rect">
            <a:avLst/>
          </a:prstGeom>
        </p:spPr>
        <p:txBody>
          <a:bodyPr/>
          <a:lstStyle/>
          <a:p>
            <a:fld id="{62F3AA6A-6B79-5947-92AB-75314872A99C}" type="slidenum">
              <a:rPr lang="es-ES">
                <a:solidFill>
                  <a:prstClr val="black"/>
                </a:solidFill>
              </a:rPr>
              <a:pPr/>
              <a:t>‹Nr.›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contenido 9"/>
          <p:cNvSpPr>
            <a:spLocks noGrp="1"/>
          </p:cNvSpPr>
          <p:nvPr>
            <p:ph sz="quarter" idx="14" hasCustomPrompt="1"/>
          </p:nvPr>
        </p:nvSpPr>
        <p:spPr>
          <a:xfrm>
            <a:off x="589683" y="1452589"/>
            <a:ext cx="7976248" cy="4827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Explanation here</a:t>
            </a:r>
            <a:r>
              <a:rPr lang="es-E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265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quarter" idx="10" hasCustomPrompt="1"/>
          </p:nvPr>
        </p:nvSpPr>
        <p:spPr>
          <a:xfrm>
            <a:off x="1356427" y="2996322"/>
            <a:ext cx="7075882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Section title</a:t>
            </a:r>
            <a:endParaRPr lang="es-ES"/>
          </a:p>
        </p:txBody>
      </p:sp>
      <p:sp>
        <p:nvSpPr>
          <p:cNvPr id="8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475183" y="2996322"/>
            <a:ext cx="881244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00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88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36698" y="2241860"/>
            <a:ext cx="7015465" cy="79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de-AT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4" name="Marcador de contenido 1"/>
          <p:cNvSpPr>
            <a:spLocks noGrp="1"/>
          </p:cNvSpPr>
          <p:nvPr>
            <p:ph sz="quarter" idx="14"/>
          </p:nvPr>
        </p:nvSpPr>
        <p:spPr>
          <a:xfrm>
            <a:off x="1036698" y="3790120"/>
            <a:ext cx="7015465" cy="1426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AT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07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00" y="244421"/>
            <a:ext cx="6190312" cy="712172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464646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Marcador de contenido 1"/>
          <p:cNvSpPr>
            <a:spLocks noGrp="1"/>
          </p:cNvSpPr>
          <p:nvPr>
            <p:ph sz="quarter" idx="14"/>
          </p:nvPr>
        </p:nvSpPr>
        <p:spPr>
          <a:xfrm>
            <a:off x="1064267" y="1744987"/>
            <a:ext cx="7015465" cy="43409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de-AT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4590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,KLEINE ÜBERSCHRIF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r>
              <a:rPr lang="de-AT" dirty="0" smtClean="0"/>
              <a:t>Click icon to add media</a:t>
            </a:r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75052" y="312992"/>
            <a:ext cx="3763351" cy="1576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100" b="1">
                <a:solidFill>
                  <a:srgbClr val="464646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92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quarter" idx="10" hasCustomPrompt="1"/>
          </p:nvPr>
        </p:nvSpPr>
        <p:spPr>
          <a:xfrm>
            <a:off x="1356427" y="2996322"/>
            <a:ext cx="7075882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Section title</a:t>
            </a:r>
            <a:endParaRPr lang="es-ES"/>
          </a:p>
        </p:txBody>
      </p:sp>
      <p:sp>
        <p:nvSpPr>
          <p:cNvPr id="8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475183" y="2996322"/>
            <a:ext cx="881244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00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01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604412" y="613219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01</a:t>
            </a:r>
            <a:endParaRPr lang="es-ES"/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05878" y="613219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Grundüberlegungen</a:t>
            </a:r>
            <a:endParaRPr lang="es-ES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4412" y="1015511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02</a:t>
            </a:r>
            <a:endParaRPr lang="es-ES"/>
          </a:p>
        </p:txBody>
      </p:sp>
      <p:sp>
        <p:nvSpPr>
          <p:cNvPr id="14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105878" y="1015511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Sitemap</a:t>
            </a:r>
          </a:p>
        </p:txBody>
      </p:sp>
      <p:sp>
        <p:nvSpPr>
          <p:cNvPr id="15" name="Marcador de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604412" y="1422877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03</a:t>
            </a:r>
            <a:endParaRPr lang="es-ES"/>
          </a:p>
        </p:txBody>
      </p:sp>
      <p:sp>
        <p:nvSpPr>
          <p:cNvPr id="16" name="Marcador de texto 8"/>
          <p:cNvSpPr>
            <a:spLocks noGrp="1"/>
          </p:cNvSpPr>
          <p:nvPr>
            <p:ph type="body" sz="quarter" idx="15" hasCustomPrompt="1"/>
          </p:nvPr>
        </p:nvSpPr>
        <p:spPr>
          <a:xfrm>
            <a:off x="1105878" y="1422877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Konzept Startseite</a:t>
            </a:r>
            <a:endParaRPr lang="es-ES"/>
          </a:p>
        </p:txBody>
      </p:sp>
      <p:sp>
        <p:nvSpPr>
          <p:cNvPr id="17" name="Marcador de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04412" y="1811899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04</a:t>
            </a:r>
            <a:endParaRPr lang="es-ES"/>
          </a:p>
        </p:txBody>
      </p:sp>
      <p:sp>
        <p:nvSpPr>
          <p:cNvPr id="18" name="Marcador de texto 8"/>
          <p:cNvSpPr>
            <a:spLocks noGrp="1"/>
          </p:cNvSpPr>
          <p:nvPr>
            <p:ph type="body" sz="quarter" idx="17" hasCustomPrompt="1"/>
          </p:nvPr>
        </p:nvSpPr>
        <p:spPr>
          <a:xfrm>
            <a:off x="1105878" y="1811899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Design</a:t>
            </a:r>
          </a:p>
        </p:txBody>
      </p:sp>
      <p:sp>
        <p:nvSpPr>
          <p:cNvPr id="11" name="Marcador de texto 8"/>
          <p:cNvSpPr>
            <a:spLocks noGrp="1"/>
          </p:cNvSpPr>
          <p:nvPr>
            <p:ph type="body" sz="quarter" idx="18" hasCustomPrompt="1"/>
          </p:nvPr>
        </p:nvSpPr>
        <p:spPr>
          <a:xfrm>
            <a:off x="5062483" y="685794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00</a:t>
            </a:r>
            <a:endParaRPr lang="es-ES"/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9" hasCustomPrompt="1"/>
          </p:nvPr>
        </p:nvSpPr>
        <p:spPr>
          <a:xfrm>
            <a:off x="5062483" y="1088086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00</a:t>
            </a:r>
          </a:p>
        </p:txBody>
      </p:sp>
      <p:sp>
        <p:nvSpPr>
          <p:cNvPr id="19" name="Marcador de texto 8"/>
          <p:cNvSpPr>
            <a:spLocks noGrp="1"/>
          </p:cNvSpPr>
          <p:nvPr>
            <p:ph type="body" sz="quarter" idx="20" hasCustomPrompt="1"/>
          </p:nvPr>
        </p:nvSpPr>
        <p:spPr>
          <a:xfrm>
            <a:off x="5062483" y="1495452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00</a:t>
            </a:r>
            <a:endParaRPr lang="es-ES"/>
          </a:p>
        </p:txBody>
      </p:sp>
      <p:sp>
        <p:nvSpPr>
          <p:cNvPr id="20" name="Marcador de texto 8"/>
          <p:cNvSpPr>
            <a:spLocks noGrp="1"/>
          </p:cNvSpPr>
          <p:nvPr>
            <p:ph type="body" sz="quarter" idx="21" hasCustomPrompt="1"/>
          </p:nvPr>
        </p:nvSpPr>
        <p:spPr>
          <a:xfrm>
            <a:off x="5062483" y="1884474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249022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/>
          <p:cNvSpPr>
            <a:spLocks noGrp="1"/>
          </p:cNvSpPr>
          <p:nvPr>
            <p:ph sz="quarter" idx="13" hasCustomPrompt="1"/>
          </p:nvPr>
        </p:nvSpPr>
        <p:spPr>
          <a:xfrm>
            <a:off x="1036698" y="2349071"/>
            <a:ext cx="7015465" cy="795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_tradnl"/>
              <a:t>Strong message</a:t>
            </a:r>
            <a:endParaRPr lang="es-ES"/>
          </a:p>
        </p:txBody>
      </p:sp>
      <p:sp>
        <p:nvSpPr>
          <p:cNvPr id="11" name="Marcador de contenido 9"/>
          <p:cNvSpPr>
            <a:spLocks noGrp="1"/>
          </p:cNvSpPr>
          <p:nvPr>
            <p:ph sz="quarter" idx="14" hasCustomPrompt="1"/>
          </p:nvPr>
        </p:nvSpPr>
        <p:spPr>
          <a:xfrm>
            <a:off x="1036698" y="3213071"/>
            <a:ext cx="7015465" cy="14266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Explanation here</a:t>
            </a:r>
            <a:r>
              <a:rPr lang="es-ES"/>
              <a:t>…</a:t>
            </a:r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440623" y="382002"/>
            <a:ext cx="0" cy="440899"/>
          </a:xfrm>
          <a:prstGeom prst="line">
            <a:avLst/>
          </a:prstGeom>
          <a:ln>
            <a:solidFill>
              <a:srgbClr val="464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título 15"/>
          <p:cNvSpPr>
            <a:spLocks noGrp="1"/>
          </p:cNvSpPr>
          <p:nvPr>
            <p:ph type="title"/>
          </p:nvPr>
        </p:nvSpPr>
        <p:spPr>
          <a:xfrm>
            <a:off x="589683" y="382002"/>
            <a:ext cx="2817231" cy="18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/>
            </a:lvl1pPr>
          </a:lstStyle>
          <a:p>
            <a:r>
              <a:rPr lang="de-AT" smtClean="0"/>
              <a:t>Click to edit Master title style</a:t>
            </a:r>
            <a:endParaRPr lang="es-ES"/>
          </a:p>
        </p:txBody>
      </p:sp>
      <p:sp>
        <p:nvSpPr>
          <p:cNvPr id="1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589683" y="591564"/>
            <a:ext cx="634637" cy="231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A6A-6B79-5947-92AB-75314872A99C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8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604412" y="613219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01</a:t>
            </a:r>
            <a:endParaRPr lang="es-ES"/>
          </a:p>
        </p:txBody>
      </p:sp>
      <p:sp>
        <p:nvSpPr>
          <p:cNvPr id="8" name="Marcador de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105878" y="613219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Grundüberlegungen</a:t>
            </a:r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2" hasCustomPrompt="1"/>
          </p:nvPr>
        </p:nvSpPr>
        <p:spPr>
          <a:xfrm>
            <a:off x="604412" y="1015511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02</a:t>
            </a:r>
            <a:endParaRPr lang="es-ES"/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105878" y="1015511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Sitemap</a:t>
            </a:r>
          </a:p>
        </p:txBody>
      </p:sp>
      <p:sp>
        <p:nvSpPr>
          <p:cNvPr id="11" name="Marcador de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604412" y="1422877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03</a:t>
            </a:r>
            <a:endParaRPr lang="es-ES"/>
          </a:p>
        </p:txBody>
      </p:sp>
      <p:sp>
        <p:nvSpPr>
          <p:cNvPr id="12" name="Marcador de texto 8"/>
          <p:cNvSpPr>
            <a:spLocks noGrp="1"/>
          </p:cNvSpPr>
          <p:nvPr>
            <p:ph type="body" sz="quarter" idx="15" hasCustomPrompt="1"/>
          </p:nvPr>
        </p:nvSpPr>
        <p:spPr>
          <a:xfrm>
            <a:off x="1105878" y="1422877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Konzept Startseite</a:t>
            </a:r>
            <a:endParaRPr lang="es-ES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6" hasCustomPrompt="1"/>
          </p:nvPr>
        </p:nvSpPr>
        <p:spPr>
          <a:xfrm>
            <a:off x="604412" y="1811899"/>
            <a:ext cx="501466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04</a:t>
            </a:r>
            <a:endParaRPr lang="es-ES"/>
          </a:p>
        </p:txBody>
      </p:sp>
      <p:sp>
        <p:nvSpPr>
          <p:cNvPr id="14" name="Marcador de texto 8"/>
          <p:cNvSpPr>
            <a:spLocks noGrp="1"/>
          </p:cNvSpPr>
          <p:nvPr>
            <p:ph type="body" sz="quarter" idx="17" hasCustomPrompt="1"/>
          </p:nvPr>
        </p:nvSpPr>
        <p:spPr>
          <a:xfrm>
            <a:off x="1105878" y="1811899"/>
            <a:ext cx="3956605" cy="38902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Design</a:t>
            </a:r>
          </a:p>
        </p:txBody>
      </p:sp>
      <p:sp>
        <p:nvSpPr>
          <p:cNvPr id="15" name="Marcador de texto 8"/>
          <p:cNvSpPr>
            <a:spLocks noGrp="1"/>
          </p:cNvSpPr>
          <p:nvPr>
            <p:ph type="body" sz="quarter" idx="18" hasCustomPrompt="1"/>
          </p:nvPr>
        </p:nvSpPr>
        <p:spPr>
          <a:xfrm>
            <a:off x="5062483" y="685794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00</a:t>
            </a:r>
            <a:endParaRPr lang="es-ES"/>
          </a:p>
        </p:txBody>
      </p:sp>
      <p:sp>
        <p:nvSpPr>
          <p:cNvPr id="16" name="Marcador de texto 8"/>
          <p:cNvSpPr>
            <a:spLocks noGrp="1"/>
          </p:cNvSpPr>
          <p:nvPr>
            <p:ph type="body" sz="quarter" idx="19" hasCustomPrompt="1"/>
          </p:nvPr>
        </p:nvSpPr>
        <p:spPr>
          <a:xfrm>
            <a:off x="5062483" y="1088086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00</a:t>
            </a:r>
          </a:p>
        </p:txBody>
      </p:sp>
      <p:sp>
        <p:nvSpPr>
          <p:cNvPr id="17" name="Marcador de texto 8"/>
          <p:cNvSpPr>
            <a:spLocks noGrp="1"/>
          </p:cNvSpPr>
          <p:nvPr>
            <p:ph type="body" sz="quarter" idx="20" hasCustomPrompt="1"/>
          </p:nvPr>
        </p:nvSpPr>
        <p:spPr>
          <a:xfrm>
            <a:off x="5062483" y="1495452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de-DE"/>
              <a:t>00</a:t>
            </a:r>
            <a:endParaRPr lang="es-ES"/>
          </a:p>
        </p:txBody>
      </p:sp>
      <p:sp>
        <p:nvSpPr>
          <p:cNvPr id="18" name="Marcador de texto 8"/>
          <p:cNvSpPr>
            <a:spLocks noGrp="1"/>
          </p:cNvSpPr>
          <p:nvPr>
            <p:ph type="body" sz="quarter" idx="21" hasCustomPrompt="1"/>
          </p:nvPr>
        </p:nvSpPr>
        <p:spPr>
          <a:xfrm>
            <a:off x="5062483" y="1884474"/>
            <a:ext cx="678358" cy="29017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8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34130596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4400" y="244800"/>
            <a:ext cx="186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1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/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r>
              <a:rPr lang="de-AT" dirty="0" smtClean="0"/>
              <a:t>Click icon to add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7771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, KLEIN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r>
              <a:rPr lang="de-AT" dirty="0" smtClean="0"/>
              <a:t>Click icon to add media</a:t>
            </a:r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75052" y="312992"/>
            <a:ext cx="3763351" cy="1576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100" b="0">
                <a:solidFill>
                  <a:srgbClr val="464646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94910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683" y="382002"/>
            <a:ext cx="3763351" cy="2095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de-AT" smtClean="0"/>
              <a:t>Click to edit Master title style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>
          <a:xfrm>
            <a:off x="589683" y="591564"/>
            <a:ext cx="634637" cy="231337"/>
          </a:xfrm>
          <a:prstGeom prst="rect">
            <a:avLst/>
          </a:prstGeom>
        </p:spPr>
        <p:txBody>
          <a:bodyPr/>
          <a:lstStyle/>
          <a:p>
            <a:fld id="{62F3AA6A-6B79-5947-92AB-75314872A99C}" type="slidenum">
              <a:rPr lang="es-ES">
                <a:solidFill>
                  <a:prstClr val="black"/>
                </a:solidFill>
              </a:rPr>
              <a:pPr/>
              <a:t>‹Nr.›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contenido 9"/>
          <p:cNvSpPr>
            <a:spLocks noGrp="1"/>
          </p:cNvSpPr>
          <p:nvPr>
            <p:ph sz="quarter" idx="14" hasCustomPrompt="1"/>
          </p:nvPr>
        </p:nvSpPr>
        <p:spPr>
          <a:xfrm>
            <a:off x="589683" y="1452589"/>
            <a:ext cx="7976248" cy="4827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Explanation here</a:t>
            </a:r>
            <a:r>
              <a:rPr lang="es-E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559012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quarter" idx="10" hasCustomPrompt="1"/>
          </p:nvPr>
        </p:nvSpPr>
        <p:spPr>
          <a:xfrm>
            <a:off x="1356427" y="2996322"/>
            <a:ext cx="7075882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Section title</a:t>
            </a:r>
            <a:endParaRPr lang="es-ES"/>
          </a:p>
        </p:txBody>
      </p:sp>
      <p:sp>
        <p:nvSpPr>
          <p:cNvPr id="8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475183" y="2996322"/>
            <a:ext cx="881244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00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049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36698" y="2241860"/>
            <a:ext cx="7015465" cy="79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de-AT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4" name="Marcador de contenido 1"/>
          <p:cNvSpPr>
            <a:spLocks noGrp="1"/>
          </p:cNvSpPr>
          <p:nvPr>
            <p:ph sz="quarter" idx="14"/>
          </p:nvPr>
        </p:nvSpPr>
        <p:spPr>
          <a:xfrm>
            <a:off x="1036698" y="3790120"/>
            <a:ext cx="7015465" cy="1426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de-AT" smtClean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1461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36698" y="2241860"/>
            <a:ext cx="7015465" cy="79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r>
              <a:rPr lang="de-DE" dirty="0" err="1" smtClean="0">
                <a:solidFill>
                  <a:schemeClr val="tx1"/>
                </a:solidFill>
              </a:rPr>
              <a:t>Shining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eyes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vom ersten Augenblick.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contenido 1"/>
          <p:cNvSpPr>
            <a:spLocks noGrp="1"/>
          </p:cNvSpPr>
          <p:nvPr>
            <p:ph sz="quarter" idx="14"/>
          </p:nvPr>
        </p:nvSpPr>
        <p:spPr>
          <a:xfrm>
            <a:off x="1036698" y="3790120"/>
            <a:ext cx="7015465" cy="1426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Wir wollen begeistern.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>
                <a:latin typeface="Calibri"/>
              </a:rPr>
              <a:pPr/>
              <a:t>‹Nr.›</a:t>
            </a:fld>
            <a:endParaRPr lang="es-E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0088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00" y="244421"/>
            <a:ext cx="6190312" cy="712172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464646"/>
                </a:solidFill>
              </a:defRPr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en-US" dirty="0"/>
          </a:p>
        </p:txBody>
      </p:sp>
      <p:sp>
        <p:nvSpPr>
          <p:cNvPr id="3" name="Marcador de contenido 1"/>
          <p:cNvSpPr>
            <a:spLocks noGrp="1"/>
          </p:cNvSpPr>
          <p:nvPr>
            <p:ph sz="quarter" idx="14"/>
          </p:nvPr>
        </p:nvSpPr>
        <p:spPr>
          <a:xfrm>
            <a:off x="1064267" y="1744987"/>
            <a:ext cx="7015465" cy="43409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/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Wir wollen begeistern.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>
                <a:latin typeface="Calibri"/>
              </a:rPr>
              <a:pPr/>
              <a:t>‹Nr.›</a:t>
            </a:fld>
            <a:endParaRPr lang="es-E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00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,KLEINE ÜBERSCHRIF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AA6A-6B79-5947-92AB-75314872A99C}" type="slidenum">
              <a:rPr lang="es-ES" smtClean="0">
                <a:latin typeface="Calibri"/>
              </a:rPr>
              <a:pPr/>
              <a:t>‹Nr.›</a:t>
            </a:fld>
            <a:endParaRPr lang="es-ES" dirty="0">
              <a:latin typeface="Calibri"/>
            </a:endParaRP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920875" y="1030288"/>
            <a:ext cx="5105400" cy="5253037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375052" y="312992"/>
            <a:ext cx="3763351" cy="15765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100" b="1">
                <a:solidFill>
                  <a:srgbClr val="464646"/>
                </a:solidFill>
              </a:defRPr>
            </a:lvl1pPr>
          </a:lstStyle>
          <a:p>
            <a:r>
              <a:rPr lang="es-ES" dirty="0" err="1" smtClean="0"/>
              <a:t>Responsive</a:t>
            </a:r>
            <a:r>
              <a:rPr lang="es-ES" dirty="0" smtClean="0"/>
              <a:t> </a:t>
            </a:r>
            <a:r>
              <a:rPr lang="es-ES" dirty="0" err="1" smtClean="0"/>
              <a:t>Konzept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6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quarter" idx="10" hasCustomPrompt="1"/>
          </p:nvPr>
        </p:nvSpPr>
        <p:spPr>
          <a:xfrm>
            <a:off x="1356427" y="2996322"/>
            <a:ext cx="7075882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Section title</a:t>
            </a:r>
            <a:endParaRPr lang="es-ES"/>
          </a:p>
        </p:txBody>
      </p:sp>
      <p:sp>
        <p:nvSpPr>
          <p:cNvPr id="8" name="Marcador de contenido 6"/>
          <p:cNvSpPr>
            <a:spLocks noGrp="1"/>
          </p:cNvSpPr>
          <p:nvPr>
            <p:ph sz="quarter" idx="11" hasCustomPrompt="1"/>
          </p:nvPr>
        </p:nvSpPr>
        <p:spPr>
          <a:xfrm>
            <a:off x="475183" y="2996322"/>
            <a:ext cx="881244" cy="86391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4400" b="1"/>
            </a:lvl2pPr>
            <a:lvl3pPr marL="914400" indent="0">
              <a:buNone/>
              <a:defRPr sz="4400" b="1"/>
            </a:lvl3pPr>
            <a:lvl4pPr marL="1371600" indent="0">
              <a:buNone/>
              <a:defRPr sz="4400" b="1"/>
            </a:lvl4pPr>
            <a:lvl5pPr marL="1828800" indent="0">
              <a:buNone/>
              <a:defRPr sz="4400" b="1"/>
            </a:lvl5pPr>
          </a:lstStyle>
          <a:p>
            <a:pPr lvl="0"/>
            <a:r>
              <a:rPr lang="es-ES_tradnl"/>
              <a:t>00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7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/>
          <p:cNvSpPr>
            <a:spLocks noGrp="1"/>
          </p:cNvSpPr>
          <p:nvPr>
            <p:ph sz="quarter" idx="13" hasCustomPrompt="1"/>
          </p:nvPr>
        </p:nvSpPr>
        <p:spPr>
          <a:xfrm>
            <a:off x="1036698" y="2349071"/>
            <a:ext cx="7015465" cy="795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>
                <a:solidFill>
                  <a:srgbClr val="464646"/>
                </a:solidFill>
              </a:defRPr>
            </a:lvl1pPr>
          </a:lstStyle>
          <a:p>
            <a:pPr lvl="0"/>
            <a:r>
              <a:rPr lang="es-ES_tradnl"/>
              <a:t>Strong message</a:t>
            </a:r>
            <a:endParaRPr lang="es-ES"/>
          </a:p>
        </p:txBody>
      </p:sp>
      <p:sp>
        <p:nvSpPr>
          <p:cNvPr id="11" name="Marcador de contenido 9"/>
          <p:cNvSpPr>
            <a:spLocks noGrp="1"/>
          </p:cNvSpPr>
          <p:nvPr>
            <p:ph sz="quarter" idx="14" hasCustomPrompt="1"/>
          </p:nvPr>
        </p:nvSpPr>
        <p:spPr>
          <a:xfrm>
            <a:off x="1036698" y="3213071"/>
            <a:ext cx="7015465" cy="14266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Explanation here</a:t>
            </a:r>
            <a:r>
              <a:rPr lang="es-ES"/>
              <a:t>…</a:t>
            </a:r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440623" y="382002"/>
            <a:ext cx="0" cy="440899"/>
          </a:xfrm>
          <a:prstGeom prst="line">
            <a:avLst/>
          </a:prstGeom>
          <a:ln>
            <a:solidFill>
              <a:srgbClr val="464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título 15"/>
          <p:cNvSpPr>
            <a:spLocks noGrp="1"/>
          </p:cNvSpPr>
          <p:nvPr>
            <p:ph type="title"/>
          </p:nvPr>
        </p:nvSpPr>
        <p:spPr>
          <a:xfrm>
            <a:off x="589683" y="382002"/>
            <a:ext cx="2817231" cy="18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589683" y="591564"/>
            <a:ext cx="634637" cy="231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A6A-6B79-5947-92AB-75314872A99C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0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683" y="382002"/>
            <a:ext cx="3763351" cy="209562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AA6A-6B79-5947-92AB-75314872A99C}" type="slidenum">
              <a:rPr lang="es-ES"/>
              <a:pPr/>
              <a:t>‹Nr.›</a:t>
            </a:fld>
            <a:endParaRPr lang="es-ES"/>
          </a:p>
        </p:txBody>
      </p:sp>
      <p:sp>
        <p:nvSpPr>
          <p:cNvPr id="4" name="Marcador de contenido 9"/>
          <p:cNvSpPr>
            <a:spLocks noGrp="1"/>
          </p:cNvSpPr>
          <p:nvPr>
            <p:ph sz="quarter" idx="14" hasCustomPrompt="1"/>
          </p:nvPr>
        </p:nvSpPr>
        <p:spPr>
          <a:xfrm>
            <a:off x="589683" y="1452589"/>
            <a:ext cx="7976248" cy="4827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/>
              <a:t>Explanation here</a:t>
            </a:r>
            <a:r>
              <a:rPr lang="es-E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4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AA6A-6B79-5947-92AB-75314872A99C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0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627188" y="695848"/>
            <a:ext cx="4734564" cy="22331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baseline="0">
                <a:solidFill>
                  <a:srgbClr val="464646"/>
                </a:solidFill>
                <a:latin typeface="Calibri"/>
                <a:cs typeface="Calibri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Für Fragen stehen wir Ihnen gerne zu Verfügung.</a:t>
            </a:r>
            <a:br>
              <a:rPr lang="de-DE"/>
            </a:br>
            <a:endParaRPr lang="de-DE"/>
          </a:p>
          <a:p>
            <a:pPr lvl="0"/>
            <a:r>
              <a:rPr lang="de-DE"/>
              <a:t>Frau Sabina Killian</a:t>
            </a:r>
          </a:p>
          <a:p>
            <a:pPr lvl="0"/>
            <a:r>
              <a:rPr lang="de-DE"/>
              <a:t>T +43-1-8901589-23</a:t>
            </a:r>
          </a:p>
          <a:p>
            <a:pPr lvl="0"/>
            <a:r>
              <a:rPr lang="de-DE"/>
              <a:t>M +43-699/11 15 11 97</a:t>
            </a:r>
          </a:p>
          <a:p>
            <a:pPr lvl="0"/>
            <a:r>
              <a:rPr lang="de-DE"/>
              <a:t>s.killian@fonda.at</a:t>
            </a:r>
          </a:p>
        </p:txBody>
      </p:sp>
    </p:spTree>
    <p:extLst>
      <p:ext uri="{BB962C8B-B14F-4D97-AF65-F5344CB8AC3E}">
        <p14:creationId xmlns:p14="http://schemas.microsoft.com/office/powerpoint/2010/main" val="374658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36698" y="2241860"/>
            <a:ext cx="7015465" cy="795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r>
              <a:rPr lang="de-DE" dirty="0" err="1" smtClean="0">
                <a:solidFill>
                  <a:schemeClr val="tx1"/>
                </a:solidFill>
              </a:rPr>
              <a:t>Shining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eyes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vom ersten Augenblick.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contenido 1"/>
          <p:cNvSpPr>
            <a:spLocks noGrp="1"/>
          </p:cNvSpPr>
          <p:nvPr>
            <p:ph sz="quarter" idx="14"/>
          </p:nvPr>
        </p:nvSpPr>
        <p:spPr>
          <a:xfrm>
            <a:off x="1036698" y="3790120"/>
            <a:ext cx="7015465" cy="1426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Wir wollen begeistern.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4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FETT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00" y="244421"/>
            <a:ext cx="6190312" cy="712172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rgbClr val="464646"/>
                </a:solidFill>
              </a:defRPr>
            </a:lvl1pPr>
          </a:lstStyle>
          <a:p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title style</a:t>
            </a:r>
            <a:endParaRPr lang="en-US" dirty="0"/>
          </a:p>
        </p:txBody>
      </p:sp>
      <p:sp>
        <p:nvSpPr>
          <p:cNvPr id="3" name="Marcador de contenido 1"/>
          <p:cNvSpPr>
            <a:spLocks noGrp="1"/>
          </p:cNvSpPr>
          <p:nvPr>
            <p:ph sz="quarter" idx="14"/>
          </p:nvPr>
        </p:nvSpPr>
        <p:spPr>
          <a:xfrm>
            <a:off x="1064267" y="1744987"/>
            <a:ext cx="7015465" cy="43409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/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Wir wollen begeistern.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7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10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theme" Target="../theme/theme11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12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Relationship Id="rId3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7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a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658" y="5579107"/>
            <a:ext cx="1588729" cy="6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a_logo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357" y="312992"/>
            <a:ext cx="999414" cy="401025"/>
          </a:xfrm>
          <a:prstGeom prst="rect">
            <a:avLst/>
          </a:prstGeom>
        </p:spPr>
      </p:pic>
      <p:sp>
        <p:nvSpPr>
          <p:cNvPr id="8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1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9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a_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357" y="312992"/>
            <a:ext cx="999414" cy="401025"/>
          </a:xfrm>
          <a:prstGeom prst="rect">
            <a:avLst/>
          </a:prstGeom>
        </p:spPr>
      </p:pic>
      <p:sp>
        <p:nvSpPr>
          <p:cNvPr id="8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>
                <a:latin typeface="Calibri"/>
              </a:rPr>
              <a:pPr/>
              <a:t>‹Nr.›</a:t>
            </a:fld>
            <a:endParaRPr lang="es-E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9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3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50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40623" y="382002"/>
            <a:ext cx="0" cy="440899"/>
          </a:xfrm>
          <a:prstGeom prst="line">
            <a:avLst/>
          </a:prstGeom>
          <a:ln>
            <a:solidFill>
              <a:srgbClr val="464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589683" y="591564"/>
            <a:ext cx="634637" cy="231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A6A-6B79-5947-92AB-75314872A99C}" type="slidenum">
              <a:rPr lang="es-ES"/>
              <a:pPr/>
              <a:t>‹Nr.›</a:t>
            </a:fld>
            <a:endParaRPr lang="es-ES"/>
          </a:p>
        </p:txBody>
      </p:sp>
      <p:sp>
        <p:nvSpPr>
          <p:cNvPr id="10" name="Marcador de título 9"/>
          <p:cNvSpPr>
            <a:spLocks noGrp="1"/>
          </p:cNvSpPr>
          <p:nvPr>
            <p:ph type="title"/>
          </p:nvPr>
        </p:nvSpPr>
        <p:spPr>
          <a:xfrm>
            <a:off x="589682" y="382002"/>
            <a:ext cx="3763351" cy="157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97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200" b="1" kern="1200">
          <a:solidFill>
            <a:srgbClr val="464646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rgbClr val="464646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>
            <a:off x="440623" y="382002"/>
            <a:ext cx="0" cy="440899"/>
          </a:xfrm>
          <a:prstGeom prst="line">
            <a:avLst/>
          </a:prstGeom>
          <a:ln>
            <a:solidFill>
              <a:srgbClr val="4646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589683" y="591564"/>
            <a:ext cx="634637" cy="231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A6A-6B79-5947-92AB-75314872A99C}" type="slidenum">
              <a:rPr lang="es-ES"/>
              <a:pPr/>
              <a:t>‹Nr.›</a:t>
            </a:fld>
            <a:endParaRPr lang="es-ES"/>
          </a:p>
        </p:txBody>
      </p:sp>
      <p:sp>
        <p:nvSpPr>
          <p:cNvPr id="9" name="Marcador de título 9"/>
          <p:cNvSpPr>
            <a:spLocks noGrp="1"/>
          </p:cNvSpPr>
          <p:nvPr>
            <p:ph type="title"/>
          </p:nvPr>
        </p:nvSpPr>
        <p:spPr>
          <a:xfrm>
            <a:off x="589682" y="382002"/>
            <a:ext cx="3763351" cy="157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9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200" b="1" kern="1200">
          <a:solidFill>
            <a:srgbClr val="4D4D4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nda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390" y="4534130"/>
            <a:ext cx="1588729" cy="63749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562634" y="5347452"/>
            <a:ext cx="19819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solidFill>
                  <a:srgbClr val="464646"/>
                </a:solidFill>
              </a:rPr>
              <a:t>Fonda Interaktive Medien und Kommunikation GmbH</a:t>
            </a:r>
            <a:r>
              <a:rPr lang="de-DE" sz="1200" dirty="0">
                <a:solidFill>
                  <a:srgbClr val="464646"/>
                </a:solidFill>
              </a:rPr>
              <a:t/>
            </a:r>
            <a:br>
              <a:rPr lang="de-DE" sz="1200" dirty="0">
                <a:solidFill>
                  <a:srgbClr val="464646"/>
                </a:solidFill>
              </a:rPr>
            </a:br>
            <a:r>
              <a:rPr lang="de-DE" sz="1200" dirty="0">
                <a:solidFill>
                  <a:srgbClr val="464646"/>
                </a:solidFill>
              </a:rPr>
              <a:t>Neubaugasse 57/36</a:t>
            </a:r>
          </a:p>
          <a:p>
            <a:pPr lvl="0"/>
            <a:r>
              <a:rPr lang="de-DE" sz="1200" dirty="0">
                <a:solidFill>
                  <a:srgbClr val="464646"/>
                </a:solidFill>
              </a:rPr>
              <a:t>1070 Wien</a:t>
            </a:r>
          </a:p>
          <a:p>
            <a:pPr lvl="0"/>
            <a:r>
              <a:rPr lang="de-DE" sz="1200" b="1" dirty="0">
                <a:solidFill>
                  <a:srgbClr val="464646"/>
                </a:solidFill>
              </a:rPr>
              <a:t>www.fonda.at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1269" y="5800477"/>
            <a:ext cx="45738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000" dirty="0">
                <a:solidFill>
                  <a:srgbClr val="464646"/>
                </a:solidFill>
              </a:rPr>
              <a:t>Sämtliche in der Präsentation dargestellten Konzepte und Gestaltungen sind geistiges Eigentum der Fonda Interaktive Medien und Kommunikation GmbH und dürfen nur nach deren schriftlichem Einverständnis weitergegeben oder -verwendet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2116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a_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357" y="312992"/>
            <a:ext cx="999414" cy="401025"/>
          </a:xfrm>
          <a:prstGeom prst="rect">
            <a:avLst/>
          </a:prstGeom>
        </p:spPr>
      </p:pic>
      <p:sp>
        <p:nvSpPr>
          <p:cNvPr id="8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8218563" y="6445477"/>
            <a:ext cx="663328" cy="15765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62F3AA6A-6B79-5947-92AB-75314872A99C}" type="slidenum">
              <a:rPr lang="es-ES" smtClean="0"/>
              <a:pPr/>
              <a:t>‹Nr.›</a:t>
            </a:fld>
            <a:endParaRPr lang="es-ES" dirty="0"/>
          </a:p>
        </p:txBody>
      </p:sp>
      <p:sp>
        <p:nvSpPr>
          <p:cNvPr id="5" name="Rectángulo 9"/>
          <p:cNvSpPr/>
          <p:nvPr userDrawn="1"/>
        </p:nvSpPr>
        <p:spPr>
          <a:xfrm>
            <a:off x="440623" y="6477295"/>
            <a:ext cx="5055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700" dirty="0">
                <a:solidFill>
                  <a:srgbClr val="464646"/>
                </a:solidFill>
              </a:rPr>
              <a:t>Sämtliche in der Präsentation dargestellten Konzepte und Gestaltungen sind geistiges Eigentum der Fonda Interaktive Medien und Kommunikation GmbH und dürfen nur nach deren schriftlichem Einverständnis weitergegeben oder -verwendet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19809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7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6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Energy</a:t>
            </a:r>
            <a:r>
              <a:rPr lang="es-ES" dirty="0" smtClean="0"/>
              <a:t> </a:t>
            </a:r>
            <a:r>
              <a:rPr lang="es-ES" dirty="0" err="1" smtClean="0"/>
              <a:t>Dashboard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1925654"/>
            <a:ext cx="8229600" cy="554421"/>
          </a:xfrm>
        </p:spPr>
        <p:txBody>
          <a:bodyPr/>
          <a:lstStyle/>
          <a:p>
            <a:r>
              <a:rPr lang="es-ES" dirty="0" err="1" smtClean="0"/>
              <a:t>Design</a:t>
            </a:r>
            <a:endParaRPr lang="es-ES" dirty="0" smtClean="0"/>
          </a:p>
          <a:p>
            <a:r>
              <a:rPr lang="es-ES" dirty="0" smtClean="0"/>
              <a:t>15.04.2015</a:t>
            </a:r>
          </a:p>
          <a:p>
            <a:endParaRPr lang="es-ES" dirty="0"/>
          </a:p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Informations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definitions</a:t>
            </a:r>
            <a:r>
              <a:rPr lang="es-ES" dirty="0"/>
              <a:t> are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Full-</a:t>
            </a:r>
            <a:r>
              <a:rPr lang="es-ES" dirty="0" err="1"/>
              <a:t>HD</a:t>
            </a:r>
            <a:r>
              <a:rPr lang="es-ES" dirty="0"/>
              <a:t> </a:t>
            </a:r>
            <a:r>
              <a:rPr lang="es-ES" dirty="0" err="1"/>
              <a:t>Slides</a:t>
            </a:r>
            <a:r>
              <a:rPr lang="es-ES" dirty="0"/>
              <a:t> (1920x1080 </a:t>
            </a:r>
            <a:r>
              <a:rPr lang="es-ES" dirty="0" err="1"/>
              <a:t>px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41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Basic </a:t>
            </a:r>
            <a:r>
              <a:rPr lang="es-ES" dirty="0" err="1" smtClean="0"/>
              <a:t>Information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sz="quarter" idx="14"/>
          </p:nvPr>
        </p:nvSpPr>
        <p:spPr>
          <a:xfrm>
            <a:off x="393219" y="984766"/>
            <a:ext cx="7969970" cy="5209704"/>
          </a:xfrm>
        </p:spPr>
        <p:txBody>
          <a:bodyPr/>
          <a:lstStyle/>
          <a:p>
            <a:r>
              <a:rPr lang="de-AT" sz="1400" dirty="0" smtClean="0"/>
              <a:t>Colors</a:t>
            </a:r>
          </a:p>
          <a:p>
            <a:r>
              <a:rPr lang="de-AT" sz="1400" b="0" dirty="0" smtClean="0"/>
              <a:t>In </a:t>
            </a:r>
            <a:r>
              <a:rPr lang="de-AT" sz="1400" b="0" dirty="0" err="1" smtClean="0"/>
              <a:t>the</a:t>
            </a:r>
            <a:r>
              <a:rPr lang="de-AT" sz="1400" b="0" dirty="0" smtClean="0"/>
              <a:t> </a:t>
            </a:r>
            <a:r>
              <a:rPr lang="de-AT" sz="1400" b="0" dirty="0" err="1" smtClean="0"/>
              <a:t>following</a:t>
            </a:r>
            <a:r>
              <a:rPr lang="de-AT" sz="1400" b="0" dirty="0" smtClean="0"/>
              <a:t> </a:t>
            </a:r>
            <a:r>
              <a:rPr lang="de-AT" sz="1400" b="0" dirty="0" err="1" smtClean="0"/>
              <a:t>slides</a:t>
            </a:r>
            <a:r>
              <a:rPr lang="de-AT" sz="1400" b="0" dirty="0" smtClean="0"/>
              <a:t> </a:t>
            </a:r>
            <a:r>
              <a:rPr lang="de-AT" sz="1400" b="0" dirty="0" err="1" smtClean="0"/>
              <a:t>these</a:t>
            </a:r>
            <a:r>
              <a:rPr lang="de-AT" sz="1400" b="0" dirty="0" smtClean="0"/>
              <a:t> </a:t>
            </a:r>
            <a:r>
              <a:rPr lang="de-AT" sz="1400" b="0" dirty="0" err="1" smtClean="0"/>
              <a:t>colors</a:t>
            </a:r>
            <a:r>
              <a:rPr lang="de-AT" sz="1400" b="0" dirty="0" smtClean="0"/>
              <a:t> </a:t>
            </a:r>
            <a:r>
              <a:rPr lang="de-AT" sz="1400" b="0" dirty="0" err="1" smtClean="0"/>
              <a:t>are</a:t>
            </a:r>
            <a:r>
              <a:rPr lang="de-AT" sz="1400" b="0" dirty="0" smtClean="0"/>
              <a:t> </a:t>
            </a:r>
            <a:r>
              <a:rPr lang="de-AT" sz="1400" b="0" dirty="0" err="1" smtClean="0"/>
              <a:t>used</a:t>
            </a:r>
            <a:r>
              <a:rPr lang="de-AT" sz="1400" b="0" dirty="0" smtClean="0"/>
              <a:t>:</a:t>
            </a:r>
            <a:endParaRPr lang="de-AT" sz="1400" b="0" dirty="0" smtClean="0"/>
          </a:p>
          <a:p>
            <a:endParaRPr lang="de-AT" sz="1400" b="0" dirty="0"/>
          </a:p>
          <a:p>
            <a:r>
              <a:rPr lang="de-AT" sz="1400" b="0" dirty="0" smtClean="0"/>
              <a:t>Black	</a:t>
            </a:r>
            <a:r>
              <a:rPr lang="de-AT" sz="1400" b="0" dirty="0"/>
              <a:t>	</a:t>
            </a:r>
            <a:r>
              <a:rPr lang="de-AT" sz="1400" dirty="0">
                <a:solidFill>
                  <a:srgbClr val="0CB8AC"/>
                </a:solidFill>
              </a:rPr>
              <a:t>#000000</a:t>
            </a:r>
            <a:endParaRPr lang="de-AT" sz="1400" dirty="0">
              <a:solidFill>
                <a:srgbClr val="0CB8AC"/>
              </a:solidFill>
            </a:endParaRPr>
          </a:p>
          <a:p>
            <a:r>
              <a:rPr lang="de-AT" sz="1400" b="0" dirty="0" smtClean="0"/>
              <a:t>Grey		</a:t>
            </a:r>
            <a:r>
              <a:rPr lang="de-AT" sz="1400" dirty="0">
                <a:solidFill>
                  <a:srgbClr val="0CB8AC"/>
                </a:solidFill>
              </a:rPr>
              <a:t>#</a:t>
            </a:r>
            <a:r>
              <a:rPr lang="de-AT" sz="1400" dirty="0" smtClean="0">
                <a:solidFill>
                  <a:srgbClr val="0CB8AC"/>
                </a:solidFill>
              </a:rPr>
              <a:t>585858</a:t>
            </a:r>
          </a:p>
          <a:p>
            <a:r>
              <a:rPr lang="de-AT" sz="1400" b="0" dirty="0"/>
              <a:t>Light Grey</a:t>
            </a:r>
            <a:r>
              <a:rPr lang="de-AT" sz="1400" b="0" dirty="0">
                <a:solidFill>
                  <a:srgbClr val="0CB8AC"/>
                </a:solidFill>
              </a:rPr>
              <a:t>	</a:t>
            </a:r>
            <a:r>
              <a:rPr lang="de-AT" sz="1400" dirty="0">
                <a:solidFill>
                  <a:srgbClr val="0CB8AC"/>
                </a:solidFill>
              </a:rPr>
              <a:t>#a0a0a1</a:t>
            </a:r>
            <a:endParaRPr lang="de-AT" sz="1400" dirty="0">
              <a:solidFill>
                <a:srgbClr val="0CB8AC"/>
              </a:solidFill>
            </a:endParaRPr>
          </a:p>
          <a:p>
            <a:r>
              <a:rPr lang="de-AT" sz="1400" b="0" dirty="0" err="1" smtClean="0"/>
              <a:t>Red</a:t>
            </a:r>
            <a:r>
              <a:rPr lang="de-AT" sz="1400" b="0" dirty="0" smtClean="0"/>
              <a:t>		</a:t>
            </a:r>
            <a:r>
              <a:rPr lang="de-AT" sz="1400" dirty="0" smtClean="0">
                <a:solidFill>
                  <a:srgbClr val="0CB8AC"/>
                </a:solidFill>
              </a:rPr>
              <a:t>#e81716</a:t>
            </a:r>
            <a:endParaRPr lang="de-AT" sz="1400" b="0" dirty="0" smtClean="0"/>
          </a:p>
          <a:p>
            <a:r>
              <a:rPr lang="de-AT" sz="1400" b="0" dirty="0"/>
              <a:t>Blue 		</a:t>
            </a:r>
            <a:r>
              <a:rPr lang="de-AT" sz="1400" dirty="0" smtClean="0">
                <a:solidFill>
                  <a:srgbClr val="0CB8AC"/>
                </a:solidFill>
              </a:rPr>
              <a:t>#1e6cbb</a:t>
            </a:r>
            <a:endParaRPr lang="de-AT" sz="1400" dirty="0">
              <a:solidFill>
                <a:srgbClr val="0CB8AC"/>
              </a:solidFill>
            </a:endParaRPr>
          </a:p>
          <a:p>
            <a:r>
              <a:rPr lang="de-AT" sz="1400" b="0" dirty="0"/>
              <a:t>Green		</a:t>
            </a:r>
            <a:r>
              <a:rPr lang="de-AT" sz="1400" dirty="0">
                <a:solidFill>
                  <a:srgbClr val="0CB8AC"/>
                </a:solidFill>
              </a:rPr>
              <a:t>#</a:t>
            </a:r>
            <a:r>
              <a:rPr lang="de-AT" sz="1400" dirty="0" smtClean="0">
                <a:solidFill>
                  <a:srgbClr val="0CB8AC"/>
                </a:solidFill>
              </a:rPr>
              <a:t>89ac00</a:t>
            </a:r>
          </a:p>
          <a:p>
            <a:r>
              <a:rPr lang="de-AT" sz="1400" b="0" dirty="0"/>
              <a:t>Orange</a:t>
            </a:r>
            <a:r>
              <a:rPr lang="de-AT" sz="1400" dirty="0">
                <a:solidFill>
                  <a:srgbClr val="0CB8AC"/>
                </a:solidFill>
              </a:rPr>
              <a:t>	#</a:t>
            </a:r>
            <a:r>
              <a:rPr lang="de-AT" sz="1400" dirty="0" smtClean="0">
                <a:solidFill>
                  <a:srgbClr val="0CB8AC"/>
                </a:solidFill>
              </a:rPr>
              <a:t>ef4e23</a:t>
            </a:r>
          </a:p>
          <a:p>
            <a:r>
              <a:rPr lang="de-AT" sz="1400" b="0" dirty="0" err="1" smtClean="0"/>
              <a:t>white</a:t>
            </a:r>
            <a:r>
              <a:rPr lang="de-AT" sz="1400" dirty="0">
                <a:solidFill>
                  <a:srgbClr val="0CB8AC"/>
                </a:solidFill>
              </a:rPr>
              <a:t>	</a:t>
            </a:r>
            <a:r>
              <a:rPr lang="de-AT" sz="1400" dirty="0" smtClean="0">
                <a:solidFill>
                  <a:srgbClr val="0CB8AC"/>
                </a:solidFill>
              </a:rPr>
              <a:t>	#</a:t>
            </a:r>
            <a:r>
              <a:rPr lang="de-AT" sz="1400" dirty="0" err="1" smtClean="0">
                <a:solidFill>
                  <a:srgbClr val="0CB8AC"/>
                </a:solidFill>
              </a:rPr>
              <a:t>ffffff</a:t>
            </a:r>
            <a:endParaRPr lang="de-AT" sz="1400" dirty="0">
              <a:solidFill>
                <a:srgbClr val="0CB8AC"/>
              </a:solidFill>
            </a:endParaRPr>
          </a:p>
          <a:p>
            <a:endParaRPr lang="de-AT" sz="1400" dirty="0" smtClean="0">
              <a:solidFill>
                <a:srgbClr val="0CB8AC"/>
              </a:solidFill>
            </a:endParaRPr>
          </a:p>
          <a:p>
            <a:endParaRPr lang="de-AT" sz="1400" dirty="0">
              <a:solidFill>
                <a:srgbClr val="0CB8AC"/>
              </a:solidFill>
            </a:endParaRPr>
          </a:p>
          <a:p>
            <a:endParaRPr lang="de-AT" sz="1400" b="0" dirty="0"/>
          </a:p>
          <a:p>
            <a:r>
              <a:rPr lang="de-AT" sz="1400" dirty="0" smtClean="0"/>
              <a:t>Position/</a:t>
            </a:r>
            <a:r>
              <a:rPr lang="de-AT" sz="1400" dirty="0" err="1" smtClean="0"/>
              <a:t>Grid</a:t>
            </a:r>
            <a:endParaRPr lang="de-AT" sz="1400" dirty="0" smtClean="0"/>
          </a:p>
          <a:p>
            <a:r>
              <a:rPr lang="de-AT" sz="1400" b="0" dirty="0" err="1" smtClean="0"/>
              <a:t>Please</a:t>
            </a:r>
            <a:r>
              <a:rPr lang="de-AT" sz="1400" b="0" dirty="0" smtClean="0"/>
              <a:t> </a:t>
            </a:r>
            <a:r>
              <a:rPr lang="de-AT" sz="1400" b="0" dirty="0" err="1"/>
              <a:t>take</a:t>
            </a:r>
            <a:r>
              <a:rPr lang="de-AT" sz="1400" b="0" dirty="0"/>
              <a:t> </a:t>
            </a:r>
            <a:r>
              <a:rPr lang="de-AT" sz="1400" b="0" dirty="0" err="1" smtClean="0"/>
              <a:t>the</a:t>
            </a:r>
            <a:r>
              <a:rPr lang="de-AT" sz="1400" b="0" dirty="0"/>
              <a:t> </a:t>
            </a:r>
            <a:r>
              <a:rPr lang="de-AT" sz="1400" b="0" dirty="0" smtClean="0"/>
              <a:t>design-screens </a:t>
            </a:r>
            <a:r>
              <a:rPr lang="de-AT" sz="1400" b="0" dirty="0" err="1"/>
              <a:t>of</a:t>
            </a:r>
            <a:r>
              <a:rPr lang="de-AT" sz="1400" b="0" dirty="0"/>
              <a:t> </a:t>
            </a:r>
            <a:r>
              <a:rPr lang="de-AT" sz="1400" b="0" dirty="0" err="1"/>
              <a:t>the</a:t>
            </a:r>
            <a:r>
              <a:rPr lang="de-AT" sz="1400" b="0" dirty="0"/>
              <a:t> </a:t>
            </a:r>
            <a:r>
              <a:rPr lang="de-AT" sz="1400" b="0" dirty="0" err="1"/>
              <a:t>several</a:t>
            </a:r>
            <a:r>
              <a:rPr lang="de-AT" sz="1400" b="0" dirty="0"/>
              <a:t> </a:t>
            </a:r>
            <a:r>
              <a:rPr lang="de-AT" sz="1400" b="0" dirty="0" err="1"/>
              <a:t>slides</a:t>
            </a:r>
            <a:r>
              <a:rPr lang="de-AT" sz="1400" b="0" dirty="0"/>
              <a:t> </a:t>
            </a:r>
            <a:r>
              <a:rPr lang="de-AT" sz="1400" b="0" dirty="0" err="1"/>
              <a:t>to</a:t>
            </a:r>
            <a:r>
              <a:rPr lang="de-AT" sz="1400" b="0" dirty="0"/>
              <a:t> </a:t>
            </a:r>
            <a:r>
              <a:rPr lang="de-AT" sz="1400" b="0" dirty="0" err="1"/>
              <a:t>define</a:t>
            </a:r>
            <a:r>
              <a:rPr lang="de-AT" sz="1400" b="0" dirty="0"/>
              <a:t> </a:t>
            </a:r>
            <a:r>
              <a:rPr lang="de-AT" sz="1400" b="0" dirty="0" err="1"/>
              <a:t>the</a:t>
            </a:r>
            <a:r>
              <a:rPr lang="de-AT" sz="1400" b="0" dirty="0"/>
              <a:t> </a:t>
            </a:r>
            <a:r>
              <a:rPr lang="de-AT" sz="1400" b="0" dirty="0" err="1"/>
              <a:t>position</a:t>
            </a:r>
            <a:r>
              <a:rPr lang="de-AT" sz="1400" b="0" dirty="0"/>
              <a:t> </a:t>
            </a:r>
            <a:r>
              <a:rPr lang="de-AT" sz="1400" b="0" dirty="0" err="1"/>
              <a:t>of</a:t>
            </a:r>
            <a:r>
              <a:rPr lang="de-AT" sz="1400" b="0" dirty="0"/>
              <a:t> </a:t>
            </a:r>
            <a:r>
              <a:rPr lang="de-AT" sz="1400" b="0" dirty="0" err="1" smtClean="0"/>
              <a:t>elements</a:t>
            </a:r>
            <a:r>
              <a:rPr lang="de-AT" sz="1400" b="0" dirty="0" smtClean="0"/>
              <a:t> in </a:t>
            </a:r>
            <a:r>
              <a:rPr lang="de-AT" sz="1400" b="0" dirty="0" err="1" smtClean="0"/>
              <a:t>development</a:t>
            </a:r>
            <a:endParaRPr lang="es-ES" sz="1400" b="0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-341964" y="984766"/>
            <a:ext cx="0" cy="3818539"/>
          </a:xfrm>
          <a:prstGeom prst="straightConnector1">
            <a:avLst/>
          </a:prstGeom>
          <a:ln>
            <a:solidFill>
              <a:srgbClr val="0CB8AC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1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17" descr="energy- dashboard_Slid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4" y="1640673"/>
            <a:ext cx="6522888" cy="366912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err="1" smtClean="0"/>
              <a:t>Slide</a:t>
            </a:r>
            <a:r>
              <a:rPr lang="es-ES" dirty="0" smtClean="0"/>
              <a:t> 1: </a:t>
            </a:r>
            <a:r>
              <a:rPr lang="es-ES" dirty="0" err="1" smtClean="0"/>
              <a:t>Overview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" name="Legende mit Linie 1 15"/>
          <p:cNvSpPr/>
          <p:nvPr/>
        </p:nvSpPr>
        <p:spPr>
          <a:xfrm>
            <a:off x="6785451" y="2141330"/>
            <a:ext cx="1919245" cy="835624"/>
          </a:xfrm>
          <a:prstGeom prst="borderCallout1">
            <a:avLst>
              <a:gd name="adj1" fmla="val 81579"/>
              <a:gd name="adj2" fmla="val -47875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Headlines: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Grey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0" name="Legende mit Linie 1 15"/>
          <p:cNvSpPr/>
          <p:nvPr/>
        </p:nvSpPr>
        <p:spPr>
          <a:xfrm>
            <a:off x="6796035" y="3101931"/>
            <a:ext cx="2060754" cy="1001314"/>
          </a:xfrm>
          <a:prstGeom prst="borderCallout1">
            <a:avLst>
              <a:gd name="adj1" fmla="val 18180"/>
              <a:gd name="adj2" fmla="val -46252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/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1" name="Legende mit Linie 1 15"/>
          <p:cNvSpPr/>
          <p:nvPr/>
        </p:nvSpPr>
        <p:spPr>
          <a:xfrm>
            <a:off x="3968278" y="1140016"/>
            <a:ext cx="2008863" cy="1001314"/>
          </a:xfrm>
          <a:prstGeom prst="borderCallout1">
            <a:avLst>
              <a:gd name="adj1" fmla="val 195193"/>
              <a:gd name="adj2" fmla="val -14164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Black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2" name="Legende mit Linie 1 15"/>
          <p:cNvSpPr/>
          <p:nvPr/>
        </p:nvSpPr>
        <p:spPr>
          <a:xfrm>
            <a:off x="468476" y="2290748"/>
            <a:ext cx="1496148" cy="928000"/>
          </a:xfrm>
          <a:prstGeom prst="borderCallout1">
            <a:avLst>
              <a:gd name="adj1" fmla="val 167820"/>
              <a:gd name="adj2" fmla="val 106369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Grey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13" name="Legende mit Linie 1 15"/>
          <p:cNvSpPr/>
          <p:nvPr/>
        </p:nvSpPr>
        <p:spPr>
          <a:xfrm>
            <a:off x="840168" y="4381797"/>
            <a:ext cx="1496148" cy="928000"/>
          </a:xfrm>
          <a:prstGeom prst="borderCallout1">
            <a:avLst>
              <a:gd name="adj1" fmla="val -17271"/>
              <a:gd name="adj2" fmla="val 175990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Blue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14" name="Legende mit Linie 1 15"/>
          <p:cNvSpPr/>
          <p:nvPr/>
        </p:nvSpPr>
        <p:spPr>
          <a:xfrm>
            <a:off x="2559849" y="4737996"/>
            <a:ext cx="1655788" cy="928000"/>
          </a:xfrm>
          <a:prstGeom prst="borderCallout1">
            <a:avLst>
              <a:gd name="adj1" fmla="val -23178"/>
              <a:gd name="adj2" fmla="val 117362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/30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15" name="Legende mit Linie 1 15"/>
          <p:cNvSpPr/>
          <p:nvPr/>
        </p:nvSpPr>
        <p:spPr>
          <a:xfrm>
            <a:off x="6785451" y="4381797"/>
            <a:ext cx="1496148" cy="928000"/>
          </a:xfrm>
          <a:prstGeom prst="borderCallout1">
            <a:avLst>
              <a:gd name="adj1" fmla="val -1519"/>
              <a:gd name="adj2" fmla="val -56691"/>
              <a:gd name="adj3" fmla="val 48542"/>
              <a:gd name="adj4" fmla="val -820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Grey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16" name="Legende mit Linie 1 15"/>
          <p:cNvSpPr/>
          <p:nvPr/>
        </p:nvSpPr>
        <p:spPr>
          <a:xfrm>
            <a:off x="6937544" y="920544"/>
            <a:ext cx="1919245" cy="835624"/>
          </a:xfrm>
          <a:prstGeom prst="borderCallout1">
            <a:avLst>
              <a:gd name="adj1" fmla="val 122033"/>
              <a:gd name="adj2" fmla="val -20738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Headlines: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30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Grey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7" name="Legende mit Linie 1 15"/>
          <p:cNvSpPr/>
          <p:nvPr/>
        </p:nvSpPr>
        <p:spPr>
          <a:xfrm>
            <a:off x="1644511" y="722494"/>
            <a:ext cx="2008863" cy="1001314"/>
          </a:xfrm>
          <a:prstGeom prst="borderCallout1">
            <a:avLst>
              <a:gd name="adj1" fmla="val 119461"/>
              <a:gd name="adj2" fmla="val -12799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Headline: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66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Orange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2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nergy-dashboard_Slid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1" y="1640673"/>
            <a:ext cx="6538911" cy="3678137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err="1" smtClean="0"/>
              <a:t>Slide</a:t>
            </a:r>
            <a:r>
              <a:rPr lang="es-ES" dirty="0" smtClean="0"/>
              <a:t> 2: </a:t>
            </a:r>
            <a:r>
              <a:rPr lang="es-ES" dirty="0" err="1" smtClean="0"/>
              <a:t>Temperature</a:t>
            </a:r>
            <a:r>
              <a:rPr lang="es-ES" dirty="0" smtClean="0"/>
              <a:t> &amp; </a:t>
            </a:r>
            <a:r>
              <a:rPr lang="es-ES" dirty="0" err="1" smtClean="0"/>
              <a:t>Huminity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Legende mit Linie 1 15"/>
          <p:cNvSpPr/>
          <p:nvPr/>
        </p:nvSpPr>
        <p:spPr>
          <a:xfrm>
            <a:off x="3840358" y="1289434"/>
            <a:ext cx="2008863" cy="1001314"/>
          </a:xfrm>
          <a:prstGeom prst="borderCallout1">
            <a:avLst>
              <a:gd name="adj1" fmla="val 191543"/>
              <a:gd name="adj2" fmla="val -43729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90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smtClean="0">
                <a:solidFill>
                  <a:srgbClr val="0CB8AC"/>
                </a:solidFill>
              </a:rPr>
              <a:t>Black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3" name="Legende mit Linie 1 15"/>
          <p:cNvSpPr/>
          <p:nvPr/>
        </p:nvSpPr>
        <p:spPr>
          <a:xfrm>
            <a:off x="228428" y="4071160"/>
            <a:ext cx="1769813" cy="928000"/>
          </a:xfrm>
          <a:prstGeom prst="borderCallout1">
            <a:avLst>
              <a:gd name="adj1" fmla="val -16287"/>
              <a:gd name="adj2" fmla="val 141878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r>
              <a:rPr lang="de-AT" sz="1400" dirty="0" smtClean="0">
                <a:solidFill>
                  <a:srgbClr val="0CB8AC"/>
                </a:solidFill>
              </a:rPr>
              <a:t>/Blue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18" name="Legende mit Linie 1 15"/>
          <p:cNvSpPr/>
          <p:nvPr/>
        </p:nvSpPr>
        <p:spPr>
          <a:xfrm>
            <a:off x="1998241" y="5384720"/>
            <a:ext cx="1769813" cy="928000"/>
          </a:xfrm>
          <a:prstGeom prst="borderCallout1">
            <a:avLst>
              <a:gd name="adj1" fmla="val -82250"/>
              <a:gd name="adj2" fmla="val 100575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r>
              <a:rPr lang="de-AT" sz="1400" dirty="0" smtClean="0">
                <a:solidFill>
                  <a:srgbClr val="0CB8AC"/>
                </a:solidFill>
              </a:rPr>
              <a:t>/Blue</a:t>
            </a:r>
            <a:endParaRPr lang="de-AT" sz="1400" dirty="0">
              <a:solidFill>
                <a:srgbClr val="0C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8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nergy-dashboard_Slide3_Opti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0" y="1640673"/>
            <a:ext cx="6538912" cy="3678138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err="1" smtClean="0"/>
              <a:t>Slide</a:t>
            </a:r>
            <a:r>
              <a:rPr lang="es-ES" dirty="0" smtClean="0"/>
              <a:t> 3: </a:t>
            </a:r>
            <a:r>
              <a:rPr lang="es-ES" dirty="0" err="1" smtClean="0"/>
              <a:t>Electricity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1" name="Legende mit Linie 1 15"/>
          <p:cNvSpPr/>
          <p:nvPr/>
        </p:nvSpPr>
        <p:spPr>
          <a:xfrm>
            <a:off x="6209700" y="2212209"/>
            <a:ext cx="2008863" cy="1001314"/>
          </a:xfrm>
          <a:prstGeom prst="borderCallout1">
            <a:avLst>
              <a:gd name="adj1" fmla="val 195193"/>
              <a:gd name="adj2" fmla="val -14164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60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3" name="Legende mit Linie 1 15"/>
          <p:cNvSpPr/>
          <p:nvPr/>
        </p:nvSpPr>
        <p:spPr>
          <a:xfrm>
            <a:off x="274114" y="3913290"/>
            <a:ext cx="2283060" cy="937014"/>
          </a:xfrm>
          <a:prstGeom prst="borderCallout1">
            <a:avLst>
              <a:gd name="adj1" fmla="val -45728"/>
              <a:gd name="adj2" fmla="val 111670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smtClean="0">
                <a:solidFill>
                  <a:srgbClr val="0CB8AC"/>
                </a:solidFill>
              </a:rPr>
              <a:t>Black/Green/</a:t>
            </a:r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8" name="Legende mit Linie 1 15"/>
          <p:cNvSpPr/>
          <p:nvPr/>
        </p:nvSpPr>
        <p:spPr>
          <a:xfrm>
            <a:off x="2317904" y="5013981"/>
            <a:ext cx="2283060" cy="937014"/>
          </a:xfrm>
          <a:prstGeom prst="borderCallout1">
            <a:avLst>
              <a:gd name="adj1" fmla="val -150058"/>
              <a:gd name="adj2" fmla="val 110069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err="1" smtClean="0">
                <a:solidFill>
                  <a:srgbClr val="0CB8AC"/>
                </a:solidFill>
              </a:rPr>
              <a:t>white</a:t>
            </a:r>
            <a:endParaRPr lang="de-AT" sz="1400" dirty="0">
              <a:solidFill>
                <a:srgbClr val="0C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0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nergy-dashboard_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9" y="1640674"/>
            <a:ext cx="6538911" cy="3678138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err="1" smtClean="0"/>
              <a:t>Slide</a:t>
            </a:r>
            <a:r>
              <a:rPr lang="es-ES" dirty="0" smtClean="0"/>
              <a:t> 4: </a:t>
            </a:r>
            <a:r>
              <a:rPr lang="es-ES" dirty="0" err="1" smtClean="0"/>
              <a:t>Water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13" name="Legende mit Linie 1 15"/>
          <p:cNvSpPr/>
          <p:nvPr/>
        </p:nvSpPr>
        <p:spPr>
          <a:xfrm>
            <a:off x="566503" y="4381797"/>
            <a:ext cx="2283060" cy="937014"/>
          </a:xfrm>
          <a:prstGeom prst="borderCallout1">
            <a:avLst>
              <a:gd name="adj1" fmla="val -52553"/>
              <a:gd name="adj2" fmla="val 100064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smtClean="0">
                <a:solidFill>
                  <a:srgbClr val="0CB8AC"/>
                </a:solidFill>
              </a:rPr>
              <a:t>Blue/Grey/Light </a:t>
            </a:r>
            <a:r>
              <a:rPr lang="de-AT" sz="1400" dirty="0" err="1" smtClean="0">
                <a:solidFill>
                  <a:srgbClr val="0CB8AC"/>
                </a:solidFill>
              </a:rPr>
              <a:t>grey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8" name="Legende mit Linie 1 15"/>
          <p:cNvSpPr/>
          <p:nvPr/>
        </p:nvSpPr>
        <p:spPr>
          <a:xfrm>
            <a:off x="2116887" y="5482488"/>
            <a:ext cx="2283060" cy="937014"/>
          </a:xfrm>
          <a:prstGeom prst="borderCallout1">
            <a:avLst>
              <a:gd name="adj1" fmla="val -150058"/>
              <a:gd name="adj2" fmla="val 110069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err="1" smtClean="0">
                <a:solidFill>
                  <a:srgbClr val="0CB8AC"/>
                </a:solidFill>
              </a:rPr>
              <a:t>white</a:t>
            </a:r>
            <a:endParaRPr lang="de-AT" sz="1400" dirty="0">
              <a:solidFill>
                <a:srgbClr val="0C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7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energy-dashboard_Slid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8" y="1668967"/>
            <a:ext cx="6538911" cy="3678137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err="1" smtClean="0"/>
              <a:t>Slide</a:t>
            </a:r>
            <a:r>
              <a:rPr lang="es-ES" dirty="0" smtClean="0"/>
              <a:t> 5: </a:t>
            </a:r>
            <a:r>
              <a:rPr lang="es-ES" dirty="0" err="1" smtClean="0"/>
              <a:t>Alarm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F3AA6A-6B79-5947-92AB-75314872A99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1" name="Legende mit Linie 1 15"/>
          <p:cNvSpPr/>
          <p:nvPr/>
        </p:nvSpPr>
        <p:spPr>
          <a:xfrm>
            <a:off x="4744934" y="1168310"/>
            <a:ext cx="2008863" cy="1001314"/>
          </a:xfrm>
          <a:prstGeom prst="borderCallout1">
            <a:avLst>
              <a:gd name="adj1" fmla="val 195193"/>
              <a:gd name="adj2" fmla="val -14164"/>
              <a:gd name="adj3" fmla="val 29381"/>
              <a:gd name="adj4" fmla="val -417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70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r>
              <a:rPr lang="de-AT" sz="1400" dirty="0" smtClean="0">
                <a:solidFill>
                  <a:srgbClr val="0CB8AC"/>
                </a:solidFill>
              </a:rPr>
              <a:t>,</a:t>
            </a:r>
          </a:p>
          <a:p>
            <a:r>
              <a:rPr lang="de-AT" sz="1400" dirty="0" err="1" smtClean="0">
                <a:solidFill>
                  <a:srgbClr val="0CB8AC"/>
                </a:solidFill>
              </a:rPr>
              <a:t>grey</a:t>
            </a:r>
            <a:endParaRPr lang="de-AT" sz="1400" dirty="0" smtClean="0">
              <a:solidFill>
                <a:srgbClr val="0CB8AC"/>
              </a:solidFill>
            </a:endParaRPr>
          </a:p>
        </p:txBody>
      </p:sp>
      <p:sp>
        <p:nvSpPr>
          <p:cNvPr id="13" name="Legende mit Linie 1 15"/>
          <p:cNvSpPr/>
          <p:nvPr/>
        </p:nvSpPr>
        <p:spPr>
          <a:xfrm>
            <a:off x="-166173" y="3367659"/>
            <a:ext cx="2283060" cy="688897"/>
          </a:xfrm>
          <a:prstGeom prst="borderCallout1">
            <a:avLst>
              <a:gd name="adj1" fmla="val 63090"/>
              <a:gd name="adj2" fmla="val 136083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bold</a:t>
            </a:r>
            <a:r>
              <a:rPr lang="de-AT" sz="1400" dirty="0" smtClean="0">
                <a:solidFill>
                  <a:srgbClr val="0CB8AC"/>
                </a:solidFill>
              </a:rPr>
              <a:t>, 40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endParaRPr lang="de-AT" sz="1400" dirty="0">
              <a:solidFill>
                <a:srgbClr val="0CB8AC"/>
              </a:solidFill>
            </a:endParaRPr>
          </a:p>
        </p:txBody>
      </p:sp>
      <p:sp>
        <p:nvSpPr>
          <p:cNvPr id="8" name="Legende mit Linie 1 15"/>
          <p:cNvSpPr/>
          <p:nvPr/>
        </p:nvSpPr>
        <p:spPr>
          <a:xfrm>
            <a:off x="1687441" y="5013981"/>
            <a:ext cx="2283060" cy="937014"/>
          </a:xfrm>
          <a:prstGeom prst="borderCallout1">
            <a:avLst>
              <a:gd name="adj1" fmla="val -104230"/>
              <a:gd name="adj2" fmla="val 116873"/>
              <a:gd name="adj3" fmla="val 48542"/>
              <a:gd name="adj4" fmla="val 100558"/>
            </a:avLst>
          </a:prstGeom>
          <a:solidFill>
            <a:schemeClr val="bg1"/>
          </a:solidFill>
          <a:ln>
            <a:solidFill>
              <a:srgbClr val="0CB8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 smtClean="0">
                <a:solidFill>
                  <a:srgbClr val="0CB8AC"/>
                </a:solidFill>
              </a:rPr>
              <a:t>Arial </a:t>
            </a:r>
            <a:r>
              <a:rPr lang="de-AT" sz="1400" dirty="0" err="1" smtClean="0">
                <a:solidFill>
                  <a:srgbClr val="0CB8AC"/>
                </a:solidFill>
              </a:rPr>
              <a:t>regular</a:t>
            </a:r>
            <a:r>
              <a:rPr lang="de-AT" sz="1400" dirty="0" smtClean="0">
                <a:solidFill>
                  <a:srgbClr val="0CB8AC"/>
                </a:solidFill>
              </a:rPr>
              <a:t>, 50 </a:t>
            </a:r>
            <a:r>
              <a:rPr lang="de-AT" sz="1400" dirty="0" err="1" smtClean="0">
                <a:solidFill>
                  <a:srgbClr val="0CB8AC"/>
                </a:solidFill>
              </a:rPr>
              <a:t>px</a:t>
            </a:r>
            <a:endParaRPr lang="de-AT" sz="1400" dirty="0" smtClean="0">
              <a:solidFill>
                <a:srgbClr val="0CB8AC"/>
              </a:solidFill>
            </a:endParaRPr>
          </a:p>
          <a:p>
            <a:r>
              <a:rPr lang="de-AT" sz="1400" dirty="0" err="1" smtClean="0">
                <a:solidFill>
                  <a:srgbClr val="0CB8AC"/>
                </a:solidFill>
              </a:rPr>
              <a:t>Red</a:t>
            </a:r>
            <a:endParaRPr lang="de-AT" sz="1400" dirty="0">
              <a:solidFill>
                <a:srgbClr val="0C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1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4800" b="1" dirty="0" err="1" smtClean="0"/>
              <a:t>Thanks</a:t>
            </a:r>
            <a:r>
              <a:rPr lang="es-ES" sz="4800" b="1" dirty="0" smtClean="0"/>
              <a:t>!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306091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pierr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ck 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hite 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rey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st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lack 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predeterminado.thmx</Template>
  <TotalTime>316</TotalTime>
  <Words>219</Words>
  <Application>Microsoft Macintosh PowerPoint</Application>
  <PresentationFormat>Bildschirmpräsentation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12</vt:i4>
      </vt:variant>
      <vt:variant>
        <vt:lpstr>Folientitel</vt:lpstr>
      </vt:variant>
      <vt:variant>
        <vt:i4>8</vt:i4>
      </vt:variant>
    </vt:vector>
  </HeadingPairs>
  <TitlesOfParts>
    <vt:vector size="20" baseType="lpstr">
      <vt:lpstr>Tema predeterminado</vt:lpstr>
      <vt:lpstr>index</vt:lpstr>
      <vt:lpstr>Black paper</vt:lpstr>
      <vt:lpstr>White paper</vt:lpstr>
      <vt:lpstr>Grey page</vt:lpstr>
      <vt:lpstr>Last page</vt:lpstr>
      <vt:lpstr>2_Custom Design</vt:lpstr>
      <vt:lpstr>1_Custom Design</vt:lpstr>
      <vt:lpstr>1_Black paper</vt:lpstr>
      <vt:lpstr>3_Custom Design</vt:lpstr>
      <vt:lpstr>pierre_final</vt:lpstr>
      <vt:lpstr>4_Custom Design</vt:lpstr>
      <vt:lpstr>Energy Dashboard</vt:lpstr>
      <vt:lpstr>Basic Information</vt:lpstr>
      <vt:lpstr>Slide 1: Overview</vt:lpstr>
      <vt:lpstr>Slide 2: Temperature &amp; Huminity</vt:lpstr>
      <vt:lpstr>Slide 3: Electricity</vt:lpstr>
      <vt:lpstr>Slide 4: Water</vt:lpstr>
      <vt:lpstr>Slide 5: Alarm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Smartbanking</dc:title>
  <dc:creator>David Tocino</dc:creator>
  <cp:lastModifiedBy>Hans Auer</cp:lastModifiedBy>
  <cp:revision>317</cp:revision>
  <cp:lastPrinted>2014-07-30T17:44:44Z</cp:lastPrinted>
  <dcterms:created xsi:type="dcterms:W3CDTF">2014-03-17T13:59:24Z</dcterms:created>
  <dcterms:modified xsi:type="dcterms:W3CDTF">2015-04-15T07:57:47Z</dcterms:modified>
</cp:coreProperties>
</file>