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6" r:id="rId3"/>
    <p:sldId id="261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AED3D-8A28-45BD-A142-DB205C7BCB1B}" v="67" dt="2022-10-26T10:27:11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BOUSSAOUI" userId="7e829bf99f2b7538" providerId="LiveId" clId="{A9BAED3D-8A28-45BD-A142-DB205C7BCB1B}"/>
    <pc:docChg chg="undo custSel addSld modSld sldOrd">
      <pc:chgData name="Elias BOUSSAOUI" userId="7e829bf99f2b7538" providerId="LiveId" clId="{A9BAED3D-8A28-45BD-A142-DB205C7BCB1B}" dt="2022-10-26T10:27:11.250" v="1013" actId="20577"/>
      <pc:docMkLst>
        <pc:docMk/>
      </pc:docMkLst>
      <pc:sldChg chg="modSp mod">
        <pc:chgData name="Elias BOUSSAOUI" userId="7e829bf99f2b7538" providerId="LiveId" clId="{A9BAED3D-8A28-45BD-A142-DB205C7BCB1B}" dt="2022-10-26T09:51:45.874" v="871" actId="20577"/>
        <pc:sldMkLst>
          <pc:docMk/>
          <pc:sldMk cId="1769910851" sldId="256"/>
        </pc:sldMkLst>
        <pc:spChg chg="mod">
          <ac:chgData name="Elias BOUSSAOUI" userId="7e829bf99f2b7538" providerId="LiveId" clId="{A9BAED3D-8A28-45BD-A142-DB205C7BCB1B}" dt="2022-10-26T09:51:45.874" v="871" actId="20577"/>
          <ac:spMkLst>
            <pc:docMk/>
            <pc:sldMk cId="1769910851" sldId="256"/>
            <ac:spMk id="2" creationId="{6C49F108-721F-DAB0-5118-8E3C49A3EFA9}"/>
          </ac:spMkLst>
        </pc:spChg>
      </pc:sldChg>
      <pc:sldChg chg="modSp mod">
        <pc:chgData name="Elias BOUSSAOUI" userId="7e829bf99f2b7538" providerId="LiveId" clId="{A9BAED3D-8A28-45BD-A142-DB205C7BCB1B}" dt="2022-10-26T09:51:12.529" v="829" actId="1076"/>
        <pc:sldMkLst>
          <pc:docMk/>
          <pc:sldMk cId="591140843" sldId="261"/>
        </pc:sldMkLst>
        <pc:spChg chg="mod">
          <ac:chgData name="Elias BOUSSAOUI" userId="7e829bf99f2b7538" providerId="LiveId" clId="{A9BAED3D-8A28-45BD-A142-DB205C7BCB1B}" dt="2022-10-26T09:48:26.786" v="778" actId="207"/>
          <ac:spMkLst>
            <pc:docMk/>
            <pc:sldMk cId="591140843" sldId="261"/>
            <ac:spMk id="9" creationId="{8A65C5BD-9288-32FF-F507-0091E4FDDE9C}"/>
          </ac:spMkLst>
        </pc:spChg>
        <pc:spChg chg="mod">
          <ac:chgData name="Elias BOUSSAOUI" userId="7e829bf99f2b7538" providerId="LiveId" clId="{A9BAED3D-8A28-45BD-A142-DB205C7BCB1B}" dt="2022-10-26T09:51:12.529" v="829" actId="1076"/>
          <ac:spMkLst>
            <pc:docMk/>
            <pc:sldMk cId="591140843" sldId="261"/>
            <ac:spMk id="16" creationId="{49EA920D-9E23-95EA-8254-D68F68EB614D}"/>
          </ac:spMkLst>
        </pc:spChg>
        <pc:spChg chg="mod">
          <ac:chgData name="Elias BOUSSAOUI" userId="7e829bf99f2b7538" providerId="LiveId" clId="{A9BAED3D-8A28-45BD-A142-DB205C7BCB1B}" dt="2022-10-23T18:04:17.498" v="137" actId="1076"/>
          <ac:spMkLst>
            <pc:docMk/>
            <pc:sldMk cId="591140843" sldId="261"/>
            <ac:spMk id="17" creationId="{AEA96FEC-03FF-B2DD-F74E-827A2FF2B390}"/>
          </ac:spMkLst>
        </pc:spChg>
        <pc:picChg chg="mod">
          <ac:chgData name="Elias BOUSSAOUI" userId="7e829bf99f2b7538" providerId="LiveId" clId="{A9BAED3D-8A28-45BD-A142-DB205C7BCB1B}" dt="2022-10-23T18:04:21.388" v="138" actId="1076"/>
          <ac:picMkLst>
            <pc:docMk/>
            <pc:sldMk cId="591140843" sldId="261"/>
            <ac:picMk id="13" creationId="{2EBB9B6F-5BD7-70D1-DEE2-A8A0CE1E1245}"/>
          </ac:picMkLst>
        </pc:picChg>
        <pc:picChg chg="mod">
          <ac:chgData name="Elias BOUSSAOUI" userId="7e829bf99f2b7538" providerId="LiveId" clId="{A9BAED3D-8A28-45BD-A142-DB205C7BCB1B}" dt="2022-10-23T18:04:14.313" v="136" actId="1076"/>
          <ac:picMkLst>
            <pc:docMk/>
            <pc:sldMk cId="591140843" sldId="261"/>
            <ac:picMk id="21" creationId="{DAC85931-AA22-0B27-B682-1714DDAC6ED3}"/>
          </ac:picMkLst>
        </pc:picChg>
      </pc:sldChg>
      <pc:sldChg chg="addSp delSp modSp mod ord">
        <pc:chgData name="Elias BOUSSAOUI" userId="7e829bf99f2b7538" providerId="LiveId" clId="{A9BAED3D-8A28-45BD-A142-DB205C7BCB1B}" dt="2022-10-26T09:48:59.472" v="780" actId="207"/>
        <pc:sldMkLst>
          <pc:docMk/>
          <pc:sldMk cId="4096634587" sldId="263"/>
        </pc:sldMkLst>
        <pc:spChg chg="add del mod">
          <ac:chgData name="Elias BOUSSAOUI" userId="7e829bf99f2b7538" providerId="LiveId" clId="{A9BAED3D-8A28-45BD-A142-DB205C7BCB1B}" dt="2022-10-23T16:51:32.542" v="2"/>
          <ac:spMkLst>
            <pc:docMk/>
            <pc:sldMk cId="4096634587" sldId="263"/>
            <ac:spMk id="2" creationId="{2944C4D2-ADFC-45C6-B21D-FCB2101F8938}"/>
          </ac:spMkLst>
        </pc:spChg>
        <pc:spChg chg="add mod">
          <ac:chgData name="Elias BOUSSAOUI" userId="7e829bf99f2b7538" providerId="LiveId" clId="{A9BAED3D-8A28-45BD-A142-DB205C7BCB1B}" dt="2022-10-26T09:48:59.472" v="780" actId="207"/>
          <ac:spMkLst>
            <pc:docMk/>
            <pc:sldMk cId="4096634587" sldId="263"/>
            <ac:spMk id="3" creationId="{03FC1FF0-D9E7-0367-0579-27E64BBEF560}"/>
          </ac:spMkLst>
        </pc:spChg>
        <pc:spChg chg="add mod">
          <ac:chgData name="Elias BOUSSAOUI" userId="7e829bf99f2b7538" providerId="LiveId" clId="{A9BAED3D-8A28-45BD-A142-DB205C7BCB1B}" dt="2022-10-23T16:55:50.863" v="88" actId="1076"/>
          <ac:spMkLst>
            <pc:docMk/>
            <pc:sldMk cId="4096634587" sldId="263"/>
            <ac:spMk id="13" creationId="{98E6311B-5818-D91A-EFDD-E271B10B8D81}"/>
          </ac:spMkLst>
        </pc:spChg>
        <pc:spChg chg="add mod">
          <ac:chgData name="Elias BOUSSAOUI" userId="7e829bf99f2b7538" providerId="LiveId" clId="{A9BAED3D-8A28-45BD-A142-DB205C7BCB1B}" dt="2022-10-23T17:01:21.830" v="129" actId="20577"/>
          <ac:spMkLst>
            <pc:docMk/>
            <pc:sldMk cId="4096634587" sldId="263"/>
            <ac:spMk id="14" creationId="{4483D5C8-615E-5C07-1C1E-3630A0293B13}"/>
          </ac:spMkLst>
        </pc:spChg>
        <pc:picChg chg="mod">
          <ac:chgData name="Elias BOUSSAOUI" userId="7e829bf99f2b7538" providerId="LiveId" clId="{A9BAED3D-8A28-45BD-A142-DB205C7BCB1B}" dt="2022-10-23T16:53:51.211" v="67" actId="1076"/>
          <ac:picMkLst>
            <pc:docMk/>
            <pc:sldMk cId="4096634587" sldId="263"/>
            <ac:picMk id="4" creationId="{6BDD8B7A-FE6C-AD75-A22F-9E23CC710447}"/>
          </ac:picMkLst>
        </pc:picChg>
        <pc:cxnChg chg="add mod">
          <ac:chgData name="Elias BOUSSAOUI" userId="7e829bf99f2b7538" providerId="LiveId" clId="{A9BAED3D-8A28-45BD-A142-DB205C7BCB1B}" dt="2022-10-23T16:55:22.763" v="72" actId="208"/>
          <ac:cxnSpMkLst>
            <pc:docMk/>
            <pc:sldMk cId="4096634587" sldId="263"/>
            <ac:cxnSpMk id="6" creationId="{A7E97992-10AF-389A-5923-80E57CE954F2}"/>
          </ac:cxnSpMkLst>
        </pc:cxnChg>
        <pc:cxnChg chg="add mod">
          <ac:chgData name="Elias BOUSSAOUI" userId="7e829bf99f2b7538" providerId="LiveId" clId="{A9BAED3D-8A28-45BD-A142-DB205C7BCB1B}" dt="2022-10-23T16:55:35.049" v="76" actId="14100"/>
          <ac:cxnSpMkLst>
            <pc:docMk/>
            <pc:sldMk cId="4096634587" sldId="263"/>
            <ac:cxnSpMk id="10" creationId="{851EA793-C9DD-BE69-E674-3C2A4B73B016}"/>
          </ac:cxnSpMkLst>
        </pc:cxnChg>
      </pc:sldChg>
      <pc:sldChg chg="addSp delSp modSp mod">
        <pc:chgData name="Elias BOUSSAOUI" userId="7e829bf99f2b7538" providerId="LiveId" clId="{A9BAED3D-8A28-45BD-A142-DB205C7BCB1B}" dt="2022-10-26T09:49:06.935" v="781" actId="207"/>
        <pc:sldMkLst>
          <pc:docMk/>
          <pc:sldMk cId="376378773" sldId="264"/>
        </pc:sldMkLst>
        <pc:spChg chg="add mod">
          <ac:chgData name="Elias BOUSSAOUI" userId="7e829bf99f2b7538" providerId="LiveId" clId="{A9BAED3D-8A28-45BD-A142-DB205C7BCB1B}" dt="2022-10-25T21:51:16.183" v="510" actId="1076"/>
          <ac:spMkLst>
            <pc:docMk/>
            <pc:sldMk cId="376378773" sldId="264"/>
            <ac:spMk id="2" creationId="{CD5C219F-640D-559E-7BB3-E5D8A9D7E9A8}"/>
          </ac:spMkLst>
        </pc:spChg>
        <pc:spChg chg="del mod">
          <ac:chgData name="Elias BOUSSAOUI" userId="7e829bf99f2b7538" providerId="LiveId" clId="{A9BAED3D-8A28-45BD-A142-DB205C7BCB1B}" dt="2022-10-23T18:32:39.342" v="230" actId="22"/>
          <ac:spMkLst>
            <pc:docMk/>
            <pc:sldMk cId="376378773" sldId="264"/>
            <ac:spMk id="3" creationId="{DF0C2835-D3F5-501B-4D5C-AA937233525D}"/>
          </ac:spMkLst>
        </pc:spChg>
        <pc:spChg chg="mod">
          <ac:chgData name="Elias BOUSSAOUI" userId="7e829bf99f2b7538" providerId="LiveId" clId="{A9BAED3D-8A28-45BD-A142-DB205C7BCB1B}" dt="2022-10-26T09:49:06.935" v="781" actId="207"/>
          <ac:spMkLst>
            <pc:docMk/>
            <pc:sldMk cId="376378773" sldId="264"/>
            <ac:spMk id="4" creationId="{2DCD2F5F-58B2-D524-8B98-F988BFF64FDF}"/>
          </ac:spMkLst>
        </pc:spChg>
        <pc:spChg chg="add mod">
          <ac:chgData name="Elias BOUSSAOUI" userId="7e829bf99f2b7538" providerId="LiveId" clId="{A9BAED3D-8A28-45BD-A142-DB205C7BCB1B}" dt="2022-10-25T21:51:52.796" v="524" actId="20577"/>
          <ac:spMkLst>
            <pc:docMk/>
            <pc:sldMk cId="376378773" sldId="264"/>
            <ac:spMk id="6" creationId="{0B3C002E-8C85-8720-82DB-45E0246196F2}"/>
          </ac:spMkLst>
        </pc:spChg>
        <pc:spChg chg="add del mod">
          <ac:chgData name="Elias BOUSSAOUI" userId="7e829bf99f2b7538" providerId="LiveId" clId="{A9BAED3D-8A28-45BD-A142-DB205C7BCB1B}" dt="2022-10-23T18:35:13.531" v="365" actId="21"/>
          <ac:spMkLst>
            <pc:docMk/>
            <pc:sldMk cId="376378773" sldId="264"/>
            <ac:spMk id="10" creationId="{6C5CCD61-C812-7E3F-AAC7-34AA7494C42F}"/>
          </ac:spMkLst>
        </pc:spChg>
        <pc:picChg chg="add del mod ord">
          <ac:chgData name="Elias BOUSSAOUI" userId="7e829bf99f2b7538" providerId="LiveId" clId="{A9BAED3D-8A28-45BD-A142-DB205C7BCB1B}" dt="2022-10-23T18:35:08.952" v="364" actId="478"/>
          <ac:picMkLst>
            <pc:docMk/>
            <pc:sldMk cId="376378773" sldId="264"/>
            <ac:picMk id="5" creationId="{40F11FA9-99DC-E733-97F3-EBB8EC1BFCF5}"/>
          </ac:picMkLst>
        </pc:picChg>
        <pc:picChg chg="add mod">
          <ac:chgData name="Elias BOUSSAOUI" userId="7e829bf99f2b7538" providerId="LiveId" clId="{A9BAED3D-8A28-45BD-A142-DB205C7BCB1B}" dt="2022-10-23T18:35:48.036" v="369" actId="1076"/>
          <ac:picMkLst>
            <pc:docMk/>
            <pc:sldMk cId="376378773" sldId="264"/>
            <ac:picMk id="8" creationId="{D7ED00E5-F5EC-D8AD-B80A-DDEE92E55AA3}"/>
          </ac:picMkLst>
        </pc:picChg>
      </pc:sldChg>
      <pc:sldChg chg="modSp mod">
        <pc:chgData name="Elias BOUSSAOUI" userId="7e829bf99f2b7538" providerId="LiveId" clId="{A9BAED3D-8A28-45BD-A142-DB205C7BCB1B}" dt="2022-10-26T09:49:26.398" v="784" actId="207"/>
        <pc:sldMkLst>
          <pc:docMk/>
          <pc:sldMk cId="1120562666" sldId="265"/>
        </pc:sldMkLst>
        <pc:spChg chg="mod">
          <ac:chgData name="Elias BOUSSAOUI" userId="7e829bf99f2b7538" providerId="LiveId" clId="{A9BAED3D-8A28-45BD-A142-DB205C7BCB1B}" dt="2022-10-26T09:49:26.398" v="784" actId="207"/>
          <ac:spMkLst>
            <pc:docMk/>
            <pc:sldMk cId="1120562666" sldId="265"/>
            <ac:spMk id="6" creationId="{80396670-0E27-A9B7-D67D-2AE295BA5F09}"/>
          </ac:spMkLst>
        </pc:spChg>
      </pc:sldChg>
      <pc:sldChg chg="modSp mod">
        <pc:chgData name="Elias BOUSSAOUI" userId="7e829bf99f2b7538" providerId="LiveId" clId="{A9BAED3D-8A28-45BD-A142-DB205C7BCB1B}" dt="2022-10-26T09:56:14.415" v="952" actId="20577"/>
        <pc:sldMkLst>
          <pc:docMk/>
          <pc:sldMk cId="1170672505" sldId="266"/>
        </pc:sldMkLst>
        <pc:spChg chg="mod">
          <ac:chgData name="Elias BOUSSAOUI" userId="7e829bf99f2b7538" providerId="LiveId" clId="{A9BAED3D-8A28-45BD-A142-DB205C7BCB1B}" dt="2022-10-26T09:48:17.629" v="777" actId="207"/>
          <ac:spMkLst>
            <pc:docMk/>
            <pc:sldMk cId="1170672505" sldId="266"/>
            <ac:spMk id="2" creationId="{E0639706-BA35-35C3-8BED-E99BC43F0CC2}"/>
          </ac:spMkLst>
        </pc:spChg>
        <pc:spChg chg="mod">
          <ac:chgData name="Elias BOUSSAOUI" userId="7e829bf99f2b7538" providerId="LiveId" clId="{A9BAED3D-8A28-45BD-A142-DB205C7BCB1B}" dt="2022-10-26T09:56:14.415" v="952" actId="20577"/>
          <ac:spMkLst>
            <pc:docMk/>
            <pc:sldMk cId="1170672505" sldId="266"/>
            <ac:spMk id="3" creationId="{4AA3ADFA-3C6D-84F8-633F-1A47A429E092}"/>
          </ac:spMkLst>
        </pc:spChg>
      </pc:sldChg>
      <pc:sldChg chg="addSp delSp modSp mod ord">
        <pc:chgData name="Elias BOUSSAOUI" userId="7e829bf99f2b7538" providerId="LiveId" clId="{A9BAED3D-8A28-45BD-A142-DB205C7BCB1B}" dt="2022-10-26T10:00:51.983" v="962" actId="20577"/>
        <pc:sldMkLst>
          <pc:docMk/>
          <pc:sldMk cId="565443319" sldId="267"/>
        </pc:sldMkLst>
        <pc:spChg chg="mod">
          <ac:chgData name="Elias BOUSSAOUI" userId="7e829bf99f2b7538" providerId="LiveId" clId="{A9BAED3D-8A28-45BD-A142-DB205C7BCB1B}" dt="2022-10-26T09:49:35.012" v="785" actId="207"/>
          <ac:spMkLst>
            <pc:docMk/>
            <pc:sldMk cId="565443319" sldId="267"/>
            <ac:spMk id="2" creationId="{DF14D72C-DC64-0467-2BE6-1E2CDB158F31}"/>
          </ac:spMkLst>
        </pc:spChg>
        <pc:spChg chg="mod">
          <ac:chgData name="Elias BOUSSAOUI" userId="7e829bf99f2b7538" providerId="LiveId" clId="{A9BAED3D-8A28-45BD-A142-DB205C7BCB1B}" dt="2022-10-25T21:54:03.215" v="680" actId="20577"/>
          <ac:spMkLst>
            <pc:docMk/>
            <pc:sldMk cId="565443319" sldId="267"/>
            <ac:spMk id="3" creationId="{C158CFD0-954B-A97E-EE99-563788CC5986}"/>
          </ac:spMkLst>
        </pc:spChg>
        <pc:spChg chg="add del mod">
          <ac:chgData name="Elias BOUSSAOUI" userId="7e829bf99f2b7538" providerId="LiveId" clId="{A9BAED3D-8A28-45BD-A142-DB205C7BCB1B}" dt="2022-10-23T18:07:09.735" v="155"/>
          <ac:spMkLst>
            <pc:docMk/>
            <pc:sldMk cId="565443319" sldId="267"/>
            <ac:spMk id="4" creationId="{1C43B132-FACA-96A2-A9A0-89AEA2D8AEC8}"/>
          </ac:spMkLst>
        </pc:spChg>
        <pc:spChg chg="add mod">
          <ac:chgData name="Elias BOUSSAOUI" userId="7e829bf99f2b7538" providerId="LiveId" clId="{A9BAED3D-8A28-45BD-A142-DB205C7BCB1B}" dt="2022-10-25T21:52:39.553" v="531" actId="20577"/>
          <ac:spMkLst>
            <pc:docMk/>
            <pc:sldMk cId="565443319" sldId="267"/>
            <ac:spMk id="4" creationId="{71F6F5B8-72BA-9709-2914-C7BAE95204F8}"/>
          </ac:spMkLst>
        </pc:spChg>
        <pc:spChg chg="add del mod">
          <ac:chgData name="Elias BOUSSAOUI" userId="7e829bf99f2b7538" providerId="LiveId" clId="{A9BAED3D-8A28-45BD-A142-DB205C7BCB1B}" dt="2022-10-25T21:47:16.824" v="430"/>
          <ac:spMkLst>
            <pc:docMk/>
            <pc:sldMk cId="565443319" sldId="267"/>
            <ac:spMk id="5" creationId="{4DA57251-973F-1FD3-04A0-1BC8176A1D59}"/>
          </ac:spMkLst>
        </pc:spChg>
        <pc:spChg chg="add mod">
          <ac:chgData name="Elias BOUSSAOUI" userId="7e829bf99f2b7538" providerId="LiveId" clId="{A9BAED3D-8A28-45BD-A142-DB205C7BCB1B}" dt="2022-10-25T21:48:01.101" v="440" actId="120"/>
          <ac:spMkLst>
            <pc:docMk/>
            <pc:sldMk cId="565443319" sldId="267"/>
            <ac:spMk id="6" creationId="{A10D3B95-DF16-96B8-19A4-9E1E773B3E10}"/>
          </ac:spMkLst>
        </pc:spChg>
        <pc:spChg chg="add mod">
          <ac:chgData name="Elias BOUSSAOUI" userId="7e829bf99f2b7538" providerId="LiveId" clId="{A9BAED3D-8A28-45BD-A142-DB205C7BCB1B}" dt="2022-10-26T10:00:51.983" v="962" actId="20577"/>
          <ac:spMkLst>
            <pc:docMk/>
            <pc:sldMk cId="565443319" sldId="267"/>
            <ac:spMk id="7" creationId="{932CCD02-9ECB-D33C-B915-CCA3CADDA3D1}"/>
          </ac:spMkLst>
        </pc:spChg>
      </pc:sldChg>
      <pc:sldChg chg="addSp modSp new mod">
        <pc:chgData name="Elias BOUSSAOUI" userId="7e829bf99f2b7538" providerId="LiveId" clId="{A9BAED3D-8A28-45BD-A142-DB205C7BCB1B}" dt="2022-10-26T10:27:11.250" v="1013" actId="20577"/>
        <pc:sldMkLst>
          <pc:docMk/>
          <pc:sldMk cId="1975251734" sldId="268"/>
        </pc:sldMkLst>
        <pc:spChg chg="mod">
          <ac:chgData name="Elias BOUSSAOUI" userId="7e829bf99f2b7538" providerId="LiveId" clId="{A9BAED3D-8A28-45BD-A142-DB205C7BCB1B}" dt="2022-10-26T09:49:40.394" v="786" actId="207"/>
          <ac:spMkLst>
            <pc:docMk/>
            <pc:sldMk cId="1975251734" sldId="268"/>
            <ac:spMk id="2" creationId="{3E009E59-A654-A67D-7CF0-3BDA936B1382}"/>
          </ac:spMkLst>
        </pc:spChg>
        <pc:spChg chg="mod">
          <ac:chgData name="Elias BOUSSAOUI" userId="7e829bf99f2b7538" providerId="LiveId" clId="{A9BAED3D-8A28-45BD-A142-DB205C7BCB1B}" dt="2022-10-26T10:27:11.250" v="1013" actId="20577"/>
          <ac:spMkLst>
            <pc:docMk/>
            <pc:sldMk cId="1975251734" sldId="268"/>
            <ac:spMk id="3" creationId="{871783F6-7430-6AED-3D80-CFDC745D8AB6}"/>
          </ac:spMkLst>
        </pc:spChg>
        <pc:spChg chg="add mod">
          <ac:chgData name="Elias BOUSSAOUI" userId="7e829bf99f2b7538" providerId="LiveId" clId="{A9BAED3D-8A28-45BD-A142-DB205C7BCB1B}" dt="2022-10-26T09:54:00.184" v="875" actId="1076"/>
          <ac:spMkLst>
            <pc:docMk/>
            <pc:sldMk cId="1975251734" sldId="268"/>
            <ac:spMk id="4" creationId="{E2804EBB-1852-8C83-368F-08972BAB9AA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e829bf99f2b7538/Documents/mes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valeur du</a:t>
            </a:r>
            <a:r>
              <a:rPr lang="fr-FR" baseline="0"/>
              <a:t> sinus de</a:t>
            </a:r>
            <a:r>
              <a:rPr lang="fr-FR"/>
              <a:t> l'angle incident</a:t>
            </a:r>
            <a:r>
              <a:rPr lang="fr-FR" baseline="0"/>
              <a:t> </a:t>
            </a:r>
            <a:r>
              <a:rPr lang="fr-FR"/>
              <a:t>en</a:t>
            </a:r>
            <a:r>
              <a:rPr lang="fr-FR" baseline="0"/>
              <a:t> fonction de celui de l'angle réfracté </a:t>
            </a:r>
            <a:r>
              <a:rPr lang="fr-FR"/>
              <a:t>:</a:t>
            </a:r>
          </a:p>
        </c:rich>
      </c:tx>
      <c:layout>
        <c:manualLayout>
          <c:xMode val="edge"/>
          <c:yMode val="edge"/>
          <c:x val="0.14720122484689416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3062086166785969"/>
          <c:y val="9.0155382974388493E-2"/>
          <c:w val="0.84172165801717969"/>
          <c:h val="0.7013888888888888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525463791457883"/>
                  <c:y val="7.5540215007370657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Feuil1!$B$4:$J$4</c:f>
              <c:numCache>
                <c:formatCode>General</c:formatCode>
                <c:ptCount val="9"/>
                <c:pt idx="0">
                  <c:v>0</c:v>
                </c:pt>
                <c:pt idx="1">
                  <c:v>9.5797312032821616E-2</c:v>
                </c:pt>
                <c:pt idx="2">
                  <c:v>0.22483897595731545</c:v>
                </c:pt>
                <c:pt idx="3">
                  <c:v>0.30886552009893214</c:v>
                </c:pt>
                <c:pt idx="4">
                  <c:v>0.42241777440979805</c:v>
                </c:pt>
                <c:pt idx="5">
                  <c:v>0.4997701026431024</c:v>
                </c:pt>
                <c:pt idx="6">
                  <c:v>0.57332273168150161</c:v>
                </c:pt>
                <c:pt idx="7">
                  <c:v>0.62905217998697349</c:v>
                </c:pt>
                <c:pt idx="8">
                  <c:v>0.66885439329753549</c:v>
                </c:pt>
              </c:numCache>
            </c:numRef>
          </c:xVal>
          <c:yVal>
            <c:numRef>
              <c:f>Feuil1!$B$3:$J$3</c:f>
              <c:numCache>
                <c:formatCode>General</c:formatCode>
                <c:ptCount val="9"/>
                <c:pt idx="0">
                  <c:v>0</c:v>
                </c:pt>
                <c:pt idx="1">
                  <c:v>0.17356104045380674</c:v>
                </c:pt>
                <c:pt idx="2">
                  <c:v>0.34185384854620343</c:v>
                </c:pt>
                <c:pt idx="3">
                  <c:v>0.49977010264310245</c:v>
                </c:pt>
                <c:pt idx="4">
                  <c:v>0.64251644867120083</c:v>
                </c:pt>
                <c:pt idx="5">
                  <c:v>0.76575999649771342</c:v>
                </c:pt>
                <c:pt idx="6">
                  <c:v>0.86575983949234447</c:v>
                </c:pt>
                <c:pt idx="7">
                  <c:v>0.93948060515661891</c:v>
                </c:pt>
                <c:pt idx="8">
                  <c:v>0.98468459013058329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F4-4E76-B731-E580CDA54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8207439"/>
        <c:axId val="1138201199"/>
      </c:scatterChart>
      <c:valAx>
        <c:axId val="1138207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SIn(i2)</a:t>
                </a:r>
              </a:p>
              <a:p>
                <a:pPr>
                  <a:defRPr/>
                </a:pPr>
                <a:endParaRPr lang="fr-FR"/>
              </a:p>
            </c:rich>
          </c:tx>
          <c:layout>
            <c:manualLayout>
              <c:xMode val="edge"/>
              <c:yMode val="edge"/>
              <c:x val="0.45702733536148893"/>
              <c:y val="0.88543796764210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8201199"/>
        <c:crosses val="autoZero"/>
        <c:crossBetween val="midCat"/>
      </c:valAx>
      <c:valAx>
        <c:axId val="113820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SIN(i1)</a:t>
                </a:r>
              </a:p>
            </c:rich>
          </c:tx>
          <c:layout>
            <c:manualLayout>
              <c:xMode val="edge"/>
              <c:yMode val="edge"/>
              <c:x val="1.8359468205678839E-2"/>
              <c:y val="0.44060471918622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382074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583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5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88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18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79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533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130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041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196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7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054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8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_Yfc62FRsg&amp;t=203s" TargetMode="External"/><Relationship Id="rId2" Type="http://schemas.openxmlformats.org/officeDocument/2006/relationships/hyperlink" Target="https://tsi-troyes-physique.netlify.app/fichiers/tp3_cor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doc.univ-nantes.fr/course/view.php?id=308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>
            <a:extLst>
              <a:ext uri="{FF2B5EF4-FFF2-40B4-BE49-F238E27FC236}">
                <a16:creationId xmlns:a16="http://schemas.microsoft.com/office/drawing/2014/main" id="{3C39F613-94B6-34E0-13E4-B920BB77D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968" r="-1" b="-1"/>
          <a:stretch/>
        </p:blipFill>
        <p:spPr>
          <a:xfrm>
            <a:off x="20" y="-47420"/>
            <a:ext cx="12188932" cy="6857990"/>
          </a:xfrm>
          <a:prstGeom prst="rect">
            <a:avLst/>
          </a:prstGeom>
          <a:ln w="12700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49F108-721F-DAB0-5118-8E3C49A3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715" y="3057725"/>
            <a:ext cx="6967537" cy="2387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u="sng" dirty="0">
                <a:solidFill>
                  <a:srgbClr val="FFFFFF"/>
                </a:solidFill>
              </a:rPr>
              <a:t>Indice de réfraction</a:t>
            </a:r>
            <a:br>
              <a:rPr lang="fr-FR" u="sng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Loi de Snell-Descartes</a:t>
            </a:r>
            <a:br>
              <a:rPr lang="fr-FR" dirty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822C5-428E-5541-AB03-40BF9B060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0347" y="1180333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TP-Optique</a:t>
            </a:r>
          </a:p>
        </p:txBody>
      </p:sp>
    </p:spTree>
    <p:extLst>
      <p:ext uri="{BB962C8B-B14F-4D97-AF65-F5344CB8AC3E}">
        <p14:creationId xmlns:p14="http://schemas.microsoft.com/office/powerpoint/2010/main" val="176991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39706-BA35-35C3-8BED-E99BC43F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3ADFA-3C6D-84F8-633F-1A47A429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 de cours</a:t>
            </a:r>
          </a:p>
          <a:p>
            <a:r>
              <a:rPr lang="fr-FR" dirty="0"/>
              <a:t>Protocole expérimental </a:t>
            </a:r>
          </a:p>
          <a:p>
            <a:r>
              <a:rPr lang="fr-FR" dirty="0"/>
              <a:t>Attentes théoriques </a:t>
            </a:r>
          </a:p>
          <a:p>
            <a:r>
              <a:rPr lang="fr-FR" dirty="0"/>
              <a:t>Manipulation</a:t>
            </a:r>
          </a:p>
          <a:p>
            <a:r>
              <a:rPr lang="fr-FR" dirty="0"/>
              <a:t>Résultats</a:t>
            </a:r>
          </a:p>
          <a:p>
            <a:r>
              <a:rPr lang="fr-FR" dirty="0"/>
              <a:t>Incertitude et marge d’erreur </a:t>
            </a:r>
          </a:p>
          <a:p>
            <a:r>
              <a:rPr lang="fr-FR" dirty="0"/>
              <a:t>Conclusion / Comparaison expérimentale et théorique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7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8A65C5BD-9288-32FF-F507-0091E4FD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Rappel de cours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2EBB9B6F-5BD7-70D1-DEE2-A8A0CE1E1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73" y="1305690"/>
            <a:ext cx="3734452" cy="3247350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9EA920D-9E23-95EA-8254-D68F68EB614D}"/>
              </a:ext>
            </a:extLst>
          </p:cNvPr>
          <p:cNvSpPr txBox="1"/>
          <p:nvPr/>
        </p:nvSpPr>
        <p:spPr>
          <a:xfrm>
            <a:off x="5483998" y="2521699"/>
            <a:ext cx="5784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La différence d’indice de réfraction entre les deux milieux implique une déviation du rayon lumineux.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A96FEC-03FF-B2DD-F74E-827A2FF2B390}"/>
              </a:ext>
            </a:extLst>
          </p:cNvPr>
          <p:cNvSpPr txBox="1"/>
          <p:nvPr/>
        </p:nvSpPr>
        <p:spPr>
          <a:xfrm>
            <a:off x="4550369" y="5133103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Loi de Snell–Descartes :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AC85931-AA22-0B27-B682-1714DDAC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994" y="5155373"/>
            <a:ext cx="2991345" cy="3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BDD8B7A-FE6C-AD75-A22F-9E23CC71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07" y="2982997"/>
            <a:ext cx="6552184" cy="263207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3FC1FF0-D9E7-0367-0579-27E64BBEF560}"/>
              </a:ext>
            </a:extLst>
          </p:cNvPr>
          <p:cNvSpPr txBox="1"/>
          <p:nvPr/>
        </p:nvSpPr>
        <p:spPr>
          <a:xfrm>
            <a:off x="3226836" y="606490"/>
            <a:ext cx="573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FF0000"/>
                </a:solidFill>
                <a:latin typeface="+mj-lt"/>
              </a:rPr>
              <a:t>Protocole Expérimental 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7E97992-10AF-389A-5923-80E57CE954F2}"/>
              </a:ext>
            </a:extLst>
          </p:cNvPr>
          <p:cNvCxnSpPr>
            <a:cxnSpLocks/>
          </p:cNvCxnSpPr>
          <p:nvPr/>
        </p:nvCxnSpPr>
        <p:spPr>
          <a:xfrm>
            <a:off x="4021494" y="2705878"/>
            <a:ext cx="1362269" cy="92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1EA793-C9DD-BE69-E674-3C2A4B73B016}"/>
              </a:ext>
            </a:extLst>
          </p:cNvPr>
          <p:cNvCxnSpPr>
            <a:cxnSpLocks/>
          </p:cNvCxnSpPr>
          <p:nvPr/>
        </p:nvCxnSpPr>
        <p:spPr>
          <a:xfrm flipH="1">
            <a:off x="6127104" y="2453951"/>
            <a:ext cx="936169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8E6311B-5818-D91A-EFDD-E271B10B8D81}"/>
              </a:ext>
            </a:extLst>
          </p:cNvPr>
          <p:cNvSpPr txBox="1"/>
          <p:nvPr/>
        </p:nvSpPr>
        <p:spPr>
          <a:xfrm>
            <a:off x="3077548" y="2269285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Rapporteur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83D5C8-615E-5C07-1C1E-3630A0293B13}"/>
              </a:ext>
            </a:extLst>
          </p:cNvPr>
          <p:cNvSpPr txBox="1"/>
          <p:nvPr/>
        </p:nvSpPr>
        <p:spPr>
          <a:xfrm>
            <a:off x="6256175" y="1946060"/>
            <a:ext cx="270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Demi-disque de plexiglass</a:t>
            </a:r>
          </a:p>
        </p:txBody>
      </p:sp>
    </p:spTree>
    <p:extLst>
      <p:ext uri="{BB962C8B-B14F-4D97-AF65-F5344CB8AC3E}">
        <p14:creationId xmlns:p14="http://schemas.microsoft.com/office/powerpoint/2010/main" val="409663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CD2F5F-58B2-D524-8B98-F988BFF6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9575"/>
            <a:ext cx="10515600" cy="1095376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Attentes théoriques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3C002E-8C85-8720-82DB-45E0246196F2}"/>
              </a:ext>
            </a:extLst>
          </p:cNvPr>
          <p:cNvSpPr txBox="1"/>
          <p:nvPr/>
        </p:nvSpPr>
        <p:spPr>
          <a:xfrm>
            <a:off x="3192151" y="1759361"/>
            <a:ext cx="59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Calcul des angles de réfraction théoriques à partir de l’indice de réfraction théorique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ED00E5-F5EC-D8AD-B80A-DDEE92E55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72" y="3005961"/>
            <a:ext cx="9751159" cy="84607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D5C219F-640D-559E-7BB3-E5D8A9D7E9A8}"/>
              </a:ext>
            </a:extLst>
          </p:cNvPr>
          <p:cNvSpPr txBox="1"/>
          <p:nvPr/>
        </p:nvSpPr>
        <p:spPr>
          <a:xfrm>
            <a:off x="1287623" y="247543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baseline="-25000" dirty="0"/>
              <a:t>théorique </a:t>
            </a:r>
            <a:r>
              <a:rPr lang="fr-FR" dirty="0"/>
              <a:t>= 1,51</a:t>
            </a:r>
          </a:p>
        </p:txBody>
      </p:sp>
    </p:spTree>
    <p:extLst>
      <p:ext uri="{BB962C8B-B14F-4D97-AF65-F5344CB8AC3E}">
        <p14:creationId xmlns:p14="http://schemas.microsoft.com/office/powerpoint/2010/main" val="37637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0BB773D-7AD4-86FB-68B6-9D7977AC8F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49B8074-67A7-A1C0-EF97-0F95E857D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73383"/>
              </p:ext>
            </p:extLst>
          </p:nvPr>
        </p:nvGraphicFramePr>
        <p:xfrm>
          <a:off x="2159000" y="1134055"/>
          <a:ext cx="78740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70748581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5152742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06764302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3039174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0715664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925151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7151277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7901805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6706276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77953872"/>
                    </a:ext>
                  </a:extLst>
                </a:gridCol>
              </a:tblGrid>
              <a:tr h="2812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angle incident: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60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70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6613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ange réfracté: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5,5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35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39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42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0209498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80396670-0E27-A9B7-D67D-2AE295BA5F09}"/>
              </a:ext>
            </a:extLst>
          </p:cNvPr>
          <p:cNvSpPr txBox="1"/>
          <p:nvPr/>
        </p:nvSpPr>
        <p:spPr>
          <a:xfrm>
            <a:off x="2847975" y="228600"/>
            <a:ext cx="681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FF0000"/>
                </a:solidFill>
                <a:latin typeface="+mj-lt"/>
              </a:rPr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112056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4D72C-DC64-0467-2BE6-1E2CDB15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Incertitude des mesures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8CFD0-954B-A97E-EE99-563788CC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096213"/>
            <a:ext cx="6766249" cy="249444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Incertitude de la mesure des angles :</a:t>
            </a:r>
          </a:p>
          <a:p>
            <a:pPr lvl="3" algn="ctr"/>
            <a:endParaRPr lang="fr-FR" dirty="0"/>
          </a:p>
          <a:p>
            <a:pPr lvl="3" algn="ctr"/>
            <a:endParaRPr lang="fr-FR" dirty="0"/>
          </a:p>
          <a:p>
            <a:pPr lvl="3" algn="ctr"/>
            <a:endParaRPr lang="fr-FR" dirty="0"/>
          </a:p>
          <a:p>
            <a:pPr algn="ctr"/>
            <a:r>
              <a:rPr lang="fr-FR" dirty="0"/>
              <a:t>Incertitude de l’indice de réfraction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F6F5B8-72BA-9709-2914-C7BAE95204F8}"/>
              </a:ext>
            </a:extLst>
          </p:cNvPr>
          <p:cNvSpPr txBox="1"/>
          <p:nvPr/>
        </p:nvSpPr>
        <p:spPr>
          <a:xfrm>
            <a:off x="2496713" y="4068146"/>
            <a:ext cx="402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fr-FR" dirty="0"/>
              <a:t>  </a:t>
            </a:r>
            <a:r>
              <a:rPr lang="el-GR" dirty="0"/>
              <a:t>δ</a:t>
            </a:r>
            <a:r>
              <a:rPr lang="fr-FR" dirty="0"/>
              <a:t>n = ± 0,35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0D3B95-DF16-96B8-19A4-9E1E773B3E10}"/>
              </a:ext>
            </a:extLst>
          </p:cNvPr>
          <p:cNvSpPr txBox="1"/>
          <p:nvPr/>
        </p:nvSpPr>
        <p:spPr>
          <a:xfrm>
            <a:off x="2565918" y="2644456"/>
            <a:ext cx="402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l-GR" dirty="0"/>
              <a:t>δ</a:t>
            </a:r>
            <a:r>
              <a:rPr lang="fr-FR" dirty="0"/>
              <a:t>i = ± 1° = ± 0,017 rad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32CCD02-9ECB-D33C-B915-CCA3CADDA3D1}"/>
                  </a:ext>
                </a:extLst>
              </p:cNvPr>
              <p:cNvSpPr txBox="1"/>
              <p:nvPr/>
            </p:nvSpPr>
            <p:spPr>
              <a:xfrm>
                <a:off x="1940767" y="4690912"/>
                <a:ext cx="581297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Indice de réfraction final : </a:t>
                </a:r>
              </a:p>
              <a:p>
                <a:pPr algn="ctr"/>
                <a:r>
                  <a:rPr lang="fr-FR" sz="2400" dirty="0"/>
                  <a:t>n = </a:t>
                </a:r>
                <a:r>
                  <a:rPr lang="fr-FR" sz="2800" dirty="0"/>
                  <a:t> 1,47 ± 0,35 </a:t>
                </a:r>
                <a14:m>
                  <m:oMath xmlns:m="http://schemas.openxmlformats.org/officeDocument/2006/math">
                    <m:r>
                      <a:rPr lang="fr-F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2800" dirty="0"/>
                  <a:t> </a:t>
                </a:r>
                <a:r>
                  <a:rPr lang="fr-FR" sz="2400" dirty="0"/>
                  <a:t>n</a:t>
                </a:r>
                <a:r>
                  <a:rPr lang="fr-FR" sz="2400" baseline="-25000" dirty="0"/>
                  <a:t>théorique</a:t>
                </a:r>
                <a:r>
                  <a:rPr lang="fr-FR" sz="2400" dirty="0"/>
                  <a:t> </a:t>
                </a:r>
                <a:endParaRPr lang="fr-FR" sz="28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32CCD02-9ECB-D33C-B915-CCA3CADDA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67" y="4690912"/>
                <a:ext cx="5812971" cy="954107"/>
              </a:xfrm>
              <a:prstGeom prst="rect">
                <a:avLst/>
              </a:prstGeom>
              <a:blipFill>
                <a:blip r:embed="rId2"/>
                <a:stretch>
                  <a:fillRect l="-2096" t="-6410" b="-17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44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09E59-A654-A67D-7CF0-3BDA936B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783F6-7430-6AED-3D80-CFDC745D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436"/>
          </a:xfrm>
        </p:spPr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https://tsi-troyes-physique.netlify.app/fichiers/tp3_corr.pdf</a:t>
            </a:r>
            <a:endParaRPr lang="fr-FR" dirty="0"/>
          </a:p>
          <a:p>
            <a:r>
              <a:rPr lang="fr-FR" dirty="0">
                <a:hlinkClick r:id="rId3"/>
              </a:rPr>
              <a:t>https://www.youtube.com/watch?v=m_Yfc62FRsg&amp;t=203s</a:t>
            </a:r>
            <a:endParaRPr lang="fr-FR" dirty="0"/>
          </a:p>
          <a:p>
            <a:r>
              <a:rPr lang="fr-FR" dirty="0">
                <a:hlinkClick r:id="rId4"/>
              </a:rPr>
              <a:t>https://madoc.univ-nantes.fr/course/view.php?id=30846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804EBB-1852-8C83-368F-08972BAB9AAD}"/>
              </a:ext>
            </a:extLst>
          </p:cNvPr>
          <p:cNvSpPr txBox="1"/>
          <p:nvPr/>
        </p:nvSpPr>
        <p:spPr>
          <a:xfrm>
            <a:off x="3012232" y="4124131"/>
            <a:ext cx="6167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>
                <a:solidFill>
                  <a:srgbClr val="FF0000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97525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225</Words>
  <Application>Microsoft Office PowerPoint</Application>
  <PresentationFormat>Grand écran</PresentationFormat>
  <Paragraphs>58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Indice de réfraction Loi de Snell-Descartes </vt:lpstr>
      <vt:lpstr>Plan</vt:lpstr>
      <vt:lpstr>Rappel de cours</vt:lpstr>
      <vt:lpstr>Présentation PowerPoint</vt:lpstr>
      <vt:lpstr>Attentes théoriques</vt:lpstr>
      <vt:lpstr>Présentation PowerPoint</vt:lpstr>
      <vt:lpstr>Incertitude des mesures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Réfraction et réflexion: Loi de Snell-Descartes</dc:title>
  <dc:creator>Elias BOUSSAOUI</dc:creator>
  <cp:lastModifiedBy>Elias BOUSSAOUI</cp:lastModifiedBy>
  <cp:revision>2</cp:revision>
  <dcterms:created xsi:type="dcterms:W3CDTF">2022-10-21T11:52:02Z</dcterms:created>
  <dcterms:modified xsi:type="dcterms:W3CDTF">2022-10-26T10:27:17Z</dcterms:modified>
</cp:coreProperties>
</file>