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3"/>
  </p:notesMasterIdLst>
  <p:sldIdLst>
    <p:sldId id="263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1FBC98-58C1-4B69-B3EA-E324F35CF422}">
  <a:tblStyle styleId="{E21FBC98-58C1-4B69-B3EA-E324F35CF42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bc6858217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9bc6858217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맞춤 레이아웃 1">
  <p:cSld name="CUSTOM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459300" y="2924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766025" y="930150"/>
            <a:ext cx="8264100" cy="41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0" y="0"/>
            <a:ext cx="6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686400" y="0"/>
            <a:ext cx="8457600" cy="85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sz="2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그대는 문송합니까?</a:t>
            </a:r>
            <a:endParaRPr sz="2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8" name="Google Shape;88;p16"/>
          <p:cNvGrpSpPr/>
          <p:nvPr/>
        </p:nvGrpSpPr>
        <p:grpSpPr>
          <a:xfrm>
            <a:off x="76200" y="172875"/>
            <a:ext cx="689827" cy="387000"/>
            <a:chOff x="76200" y="172875"/>
            <a:chExt cx="689827" cy="387000"/>
          </a:xfrm>
        </p:grpSpPr>
        <p:sp>
          <p:nvSpPr>
            <p:cNvPr id="89" name="Google Shape;89;p16"/>
            <p:cNvSpPr txBox="1"/>
            <p:nvPr/>
          </p:nvSpPr>
          <p:spPr>
            <a:xfrm>
              <a:off x="76200" y="172875"/>
              <a:ext cx="5511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문송</a:t>
              </a:r>
              <a:endPara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합니다.</a:t>
              </a:r>
              <a:endPara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599527" y="242025"/>
              <a:ext cx="166500" cy="1644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" name="Google Shape;91;p16"/>
          <p:cNvGrpSpPr/>
          <p:nvPr/>
        </p:nvGrpSpPr>
        <p:grpSpPr>
          <a:xfrm>
            <a:off x="76200" y="721675"/>
            <a:ext cx="689827" cy="387000"/>
            <a:chOff x="76200" y="172875"/>
            <a:chExt cx="689827" cy="387000"/>
          </a:xfrm>
        </p:grpSpPr>
        <p:sp>
          <p:nvSpPr>
            <p:cNvPr id="92" name="Google Shape;92;p16"/>
            <p:cNvSpPr txBox="1"/>
            <p:nvPr/>
          </p:nvSpPr>
          <p:spPr>
            <a:xfrm>
              <a:off x="76200" y="172875"/>
              <a:ext cx="5511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디지털</a:t>
              </a:r>
              <a:endPara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리터러시</a:t>
              </a:r>
              <a:endPara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599527" y="242025"/>
              <a:ext cx="166500" cy="164400"/>
            </a:xfrm>
            <a:prstGeom prst="ellipse">
              <a:avLst/>
            </a:prstGeom>
            <a:solidFill>
              <a:srgbClr val="D9D9D9"/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/>
          <p:nvPr/>
        </p:nvSpPr>
        <p:spPr>
          <a:xfrm>
            <a:off x="76200" y="1270475"/>
            <a:ext cx="5511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강의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계획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67650" y="1819275"/>
            <a:ext cx="5511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성적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계획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599527" y="1305050"/>
            <a:ext cx="166500" cy="1644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599527" y="1875475"/>
            <a:ext cx="166500" cy="1644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맞춤 레이아웃 2">
  <p:cSld name="CUSTOM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0"/>
            <a:ext cx="6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686400" y="0"/>
            <a:ext cx="8457600" cy="559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그대는 문송합니까?</a:t>
            </a:r>
            <a:endParaRPr sz="2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" name="Google Shape;26;p5"/>
          <p:cNvGrpSpPr/>
          <p:nvPr/>
        </p:nvGrpSpPr>
        <p:grpSpPr>
          <a:xfrm>
            <a:off x="76200" y="172875"/>
            <a:ext cx="689827" cy="387000"/>
            <a:chOff x="76200" y="172875"/>
            <a:chExt cx="689827" cy="387000"/>
          </a:xfrm>
        </p:grpSpPr>
        <p:sp>
          <p:nvSpPr>
            <p:cNvPr id="27" name="Google Shape;27;p5"/>
            <p:cNvSpPr txBox="1"/>
            <p:nvPr/>
          </p:nvSpPr>
          <p:spPr>
            <a:xfrm>
              <a:off x="76200" y="172875"/>
              <a:ext cx="5511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문송</a:t>
              </a:r>
              <a:endPara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합니다.</a:t>
              </a:r>
              <a:endPara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599527" y="242025"/>
              <a:ext cx="166500" cy="1644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" name="Google Shape;29;p5"/>
          <p:cNvGrpSpPr/>
          <p:nvPr/>
        </p:nvGrpSpPr>
        <p:grpSpPr>
          <a:xfrm>
            <a:off x="76200" y="721675"/>
            <a:ext cx="689827" cy="387000"/>
            <a:chOff x="76200" y="172875"/>
            <a:chExt cx="689827" cy="387000"/>
          </a:xfrm>
        </p:grpSpPr>
        <p:sp>
          <p:nvSpPr>
            <p:cNvPr id="30" name="Google Shape;30;p5"/>
            <p:cNvSpPr txBox="1"/>
            <p:nvPr/>
          </p:nvSpPr>
          <p:spPr>
            <a:xfrm>
              <a:off x="76200" y="172875"/>
              <a:ext cx="5511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디지털</a:t>
              </a:r>
              <a:endPara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리터러시</a:t>
              </a:r>
              <a:endPara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599527" y="242025"/>
              <a:ext cx="166500" cy="164400"/>
            </a:xfrm>
            <a:prstGeom prst="ellipse">
              <a:avLst/>
            </a:prstGeom>
            <a:solidFill>
              <a:srgbClr val="D9D9D9"/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5"/>
          <p:cNvSpPr txBox="1"/>
          <p:nvPr/>
        </p:nvSpPr>
        <p:spPr>
          <a:xfrm>
            <a:off x="76200" y="1270475"/>
            <a:ext cx="5511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강의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계획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"/>
          <p:cNvSpPr txBox="1"/>
          <p:nvPr/>
        </p:nvSpPr>
        <p:spPr>
          <a:xfrm>
            <a:off x="67650" y="1819275"/>
            <a:ext cx="5511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성적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계획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599527" y="1305050"/>
            <a:ext cx="166500" cy="1644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599527" y="1875475"/>
            <a:ext cx="166500" cy="1644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783150" y="4468850"/>
            <a:ext cx="8264100" cy="531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텍스트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맞춤 레이아웃 3">
  <p:cSld name="CUSTOM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0" y="0"/>
            <a:ext cx="6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686400" y="0"/>
            <a:ext cx="8457600" cy="559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그대는 문송합니까?</a:t>
            </a:r>
            <a:endParaRPr sz="2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" name="Google Shape;40;p6"/>
          <p:cNvGrpSpPr/>
          <p:nvPr/>
        </p:nvGrpSpPr>
        <p:grpSpPr>
          <a:xfrm>
            <a:off x="76200" y="172875"/>
            <a:ext cx="689827" cy="387000"/>
            <a:chOff x="76200" y="172875"/>
            <a:chExt cx="689827" cy="387000"/>
          </a:xfrm>
        </p:grpSpPr>
        <p:sp>
          <p:nvSpPr>
            <p:cNvPr id="41" name="Google Shape;41;p6"/>
            <p:cNvSpPr txBox="1"/>
            <p:nvPr/>
          </p:nvSpPr>
          <p:spPr>
            <a:xfrm>
              <a:off x="76200" y="172875"/>
              <a:ext cx="5511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문송</a:t>
              </a:r>
              <a:endPara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합니다.</a:t>
              </a:r>
              <a:endPara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599527" y="242025"/>
              <a:ext cx="166500" cy="1644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" name="Google Shape;43;p6"/>
          <p:cNvGrpSpPr/>
          <p:nvPr/>
        </p:nvGrpSpPr>
        <p:grpSpPr>
          <a:xfrm>
            <a:off x="76200" y="721675"/>
            <a:ext cx="689827" cy="387000"/>
            <a:chOff x="76200" y="172875"/>
            <a:chExt cx="689827" cy="387000"/>
          </a:xfrm>
        </p:grpSpPr>
        <p:sp>
          <p:nvSpPr>
            <p:cNvPr id="44" name="Google Shape;44;p6"/>
            <p:cNvSpPr txBox="1"/>
            <p:nvPr/>
          </p:nvSpPr>
          <p:spPr>
            <a:xfrm>
              <a:off x="76200" y="172875"/>
              <a:ext cx="5511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디지털</a:t>
              </a:r>
              <a:endPara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리터러시</a:t>
              </a:r>
              <a:endPara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599527" y="242025"/>
              <a:ext cx="166500" cy="164400"/>
            </a:xfrm>
            <a:prstGeom prst="ellipse">
              <a:avLst/>
            </a:prstGeom>
            <a:solidFill>
              <a:srgbClr val="D9D9D9"/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6"/>
          <p:cNvSpPr txBox="1"/>
          <p:nvPr/>
        </p:nvSpPr>
        <p:spPr>
          <a:xfrm>
            <a:off x="76200" y="1270475"/>
            <a:ext cx="5511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강의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계획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 txBox="1"/>
          <p:nvPr/>
        </p:nvSpPr>
        <p:spPr>
          <a:xfrm>
            <a:off x="67650" y="1819275"/>
            <a:ext cx="5511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성적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계획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/>
          <p:nvPr/>
        </p:nvSpPr>
        <p:spPr>
          <a:xfrm>
            <a:off x="599527" y="1305050"/>
            <a:ext cx="166500" cy="1644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599527" y="1875475"/>
            <a:ext cx="166500" cy="1644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/>
          <p:nvPr/>
        </p:nvSpPr>
        <p:spPr>
          <a:xfrm>
            <a:off x="686400" y="-23400"/>
            <a:ext cx="8457600" cy="559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ko-KR" sz="2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201403423 </a:t>
            </a:r>
            <a:r>
              <a:rPr lang="ko-KR" altLang="en-US" sz="2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최은권</a:t>
            </a:r>
            <a:endParaRPr sz="20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0" y="-23400"/>
            <a:ext cx="6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5085002" y="679588"/>
            <a:ext cx="3774662" cy="427424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100"/>
            </a:pPr>
            <a:r>
              <a:rPr lang="ko-KR" altLang="en-US" b="1" dirty="0"/>
              <a:t>진행 상황</a:t>
            </a:r>
            <a:r>
              <a:rPr lang="ko-KR" b="1" dirty="0"/>
              <a:t>: </a:t>
            </a:r>
            <a:r>
              <a:rPr lang="ko-KR" altLang="en-US" dirty="0"/>
              <a:t>주제수정후 데이터 </a:t>
            </a:r>
            <a:r>
              <a:rPr lang="ko-KR" altLang="en-US"/>
              <a:t>수집중</a:t>
            </a:r>
            <a:endParaRPr lang="en-US" altLang="ko-KR" b="1" dirty="0"/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100"/>
            </a:pPr>
            <a:r>
              <a:rPr lang="ko-KR" altLang="en-US" dirty="0"/>
              <a:t>기존 </a:t>
            </a:r>
            <a:r>
              <a:rPr lang="en-US" altLang="ko-KR" dirty="0"/>
              <a:t>Apple </a:t>
            </a:r>
            <a:r>
              <a:rPr lang="ko-KR" altLang="en-US" dirty="0" err="1"/>
              <a:t>키노트</a:t>
            </a:r>
            <a:r>
              <a:rPr lang="ko-KR" altLang="en-US" dirty="0"/>
              <a:t> 분석 </a:t>
            </a:r>
            <a:r>
              <a:rPr lang="en-US" altLang="ko-KR" dirty="0"/>
              <a:t>&gt; </a:t>
            </a:r>
            <a:r>
              <a:rPr lang="ko-KR" altLang="en-US" dirty="0"/>
              <a:t>가능한 많은 연설문 </a:t>
            </a:r>
            <a:r>
              <a:rPr lang="ko-KR" altLang="en-US" dirty="0" err="1"/>
              <a:t>수집후</a:t>
            </a:r>
            <a:r>
              <a:rPr lang="ko-KR" altLang="en-US" dirty="0"/>
              <a:t> 분석</a:t>
            </a:r>
            <a:endParaRPr lang="en-US" altLang="ko-KR" dirty="0"/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100"/>
            </a:pPr>
            <a:r>
              <a:rPr lang="ko-KR" altLang="en-US" b="1" dirty="0"/>
              <a:t>분석방향</a:t>
            </a:r>
            <a:r>
              <a:rPr lang="en-US" altLang="ko-KR" b="1" dirty="0"/>
              <a:t>: </a:t>
            </a:r>
            <a:r>
              <a:rPr lang="ko-KR" altLang="en-US" dirty="0"/>
              <a:t>신분에 따른 연설문의 차이점 </a:t>
            </a:r>
            <a:r>
              <a:rPr lang="en-US" altLang="ko-KR" dirty="0"/>
              <a:t>(</a:t>
            </a:r>
            <a:r>
              <a:rPr lang="ko-KR" altLang="en-US" dirty="0" err="1"/>
              <a:t>나이대</a:t>
            </a:r>
            <a:r>
              <a:rPr lang="en-US" altLang="ko-KR" dirty="0"/>
              <a:t>, </a:t>
            </a:r>
            <a:r>
              <a:rPr lang="ko-KR" altLang="en-US" dirty="0"/>
              <a:t>직업</a:t>
            </a:r>
            <a:r>
              <a:rPr lang="en-US" altLang="ko-KR" dirty="0"/>
              <a:t>, </a:t>
            </a:r>
            <a:r>
              <a:rPr lang="ko-KR" altLang="en-US" dirty="0"/>
              <a:t>인종</a:t>
            </a:r>
            <a:r>
              <a:rPr lang="en-US" altLang="ko-KR" dirty="0"/>
              <a:t>, </a:t>
            </a:r>
            <a:r>
              <a:rPr lang="ko-KR" altLang="en-US" dirty="0"/>
              <a:t>시대 등 다양한 방면에서 분석할 예정</a:t>
            </a:r>
            <a:r>
              <a:rPr lang="en-US" altLang="ko-KR" dirty="0"/>
              <a:t>)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100"/>
            </a:pPr>
            <a:r>
              <a:rPr lang="ko-KR" altLang="en-US" b="1" dirty="0"/>
              <a:t>총 수집 건수</a:t>
            </a:r>
            <a:r>
              <a:rPr lang="en-US" altLang="ko-KR" b="1" dirty="0"/>
              <a:t>: </a:t>
            </a:r>
            <a:r>
              <a:rPr lang="en-US" altLang="ko-KR" dirty="0"/>
              <a:t>116</a:t>
            </a:r>
            <a:r>
              <a:rPr lang="ko-KR" altLang="en-US" dirty="0"/>
              <a:t>건</a:t>
            </a:r>
            <a:endParaRPr lang="en-US" altLang="ko-KR" dirty="0"/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100"/>
            </a:pPr>
            <a:r>
              <a:rPr lang="ko-KR" altLang="en-US" b="1" dirty="0"/>
              <a:t>해결해야 할 문제</a:t>
            </a:r>
            <a:r>
              <a:rPr lang="en-US" altLang="ko-KR" b="1" dirty="0"/>
              <a:t>: </a:t>
            </a:r>
            <a:r>
              <a:rPr lang="ko-KR" altLang="en-US" dirty="0"/>
              <a:t>수동 수집 비효율적</a:t>
            </a:r>
            <a:r>
              <a:rPr lang="en-US" altLang="ko-KR" dirty="0"/>
              <a:t>, </a:t>
            </a:r>
            <a:r>
              <a:rPr lang="ko-KR" altLang="en-US" dirty="0"/>
              <a:t>양질의 연설문 데이터는 유명한 </a:t>
            </a:r>
            <a:r>
              <a:rPr lang="ko-KR" altLang="en-US" dirty="0" err="1"/>
              <a:t>사람것</a:t>
            </a:r>
            <a:r>
              <a:rPr lang="ko-KR" altLang="en-US" dirty="0"/>
              <a:t> 만 있다</a:t>
            </a:r>
            <a:endParaRPr lang="en-US" altLang="ko-KR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6FB3A3F-D275-4691-BA8E-09193A273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918" y="679588"/>
            <a:ext cx="3774662" cy="42742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232"/>
    </mc:Choice>
    <mc:Fallback xmlns="">
      <p:transition spd="slow" advTm="71232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59</Words>
  <Application>Microsoft Office PowerPoint</Application>
  <PresentationFormat>화면 슬라이드 쇼(16:9)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Malgun Gothic</vt:lpstr>
      <vt:lpstr>Arial</vt:lpstr>
      <vt:lpstr>Simple Light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최은권</dc:creator>
  <cp:lastModifiedBy>최은권</cp:lastModifiedBy>
  <cp:revision>15</cp:revision>
  <dcterms:modified xsi:type="dcterms:W3CDTF">2020-11-10T19:47:57Z</dcterms:modified>
</cp:coreProperties>
</file>