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97"/>
    <a:srgbClr val="E43B46"/>
    <a:srgbClr val="1D74FF"/>
    <a:srgbClr val="9199D8"/>
    <a:srgbClr val="060A3D"/>
    <a:srgbClr val="00ACDF"/>
    <a:srgbClr val="009C7F"/>
    <a:srgbClr val="F57303"/>
    <a:srgbClr val="F8F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528B3-F42D-DA4B-A13D-7E9DC44FD8C9}" v="26" dt="2025-01-23T12:36:42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/>
    <p:restoredTop sz="94645"/>
  </p:normalViewPr>
  <p:slideViewPr>
    <p:cSldViewPr snapToGrid="0" showGuides="1">
      <p:cViewPr>
        <p:scale>
          <a:sx n="140" d="100"/>
          <a:sy n="140" d="100"/>
        </p:scale>
        <p:origin x="1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abira Yusoff" userId="b5decfd6-d4ec-41c9-aa07-234aa9bfd7e5" providerId="ADAL" clId="{C0B528B3-F42D-DA4B-A13D-7E9DC44FD8C9}"/>
    <pc:docChg chg="undo custSel addSld delSld modSld">
      <pc:chgData name="Syabira Yusoff" userId="b5decfd6-d4ec-41c9-aa07-234aa9bfd7e5" providerId="ADAL" clId="{C0B528B3-F42D-DA4B-A13D-7E9DC44FD8C9}" dt="2025-01-23T12:39:04.881" v="351" actId="2696"/>
      <pc:docMkLst>
        <pc:docMk/>
      </pc:docMkLst>
      <pc:sldChg chg="del">
        <pc:chgData name="Syabira Yusoff" userId="b5decfd6-d4ec-41c9-aa07-234aa9bfd7e5" providerId="ADAL" clId="{C0B528B3-F42D-DA4B-A13D-7E9DC44FD8C9}" dt="2025-01-23T12:39:04.881" v="351" actId="2696"/>
        <pc:sldMkLst>
          <pc:docMk/>
          <pc:sldMk cId="1570369085" sldId="257"/>
        </pc:sldMkLst>
      </pc:sldChg>
      <pc:sldChg chg="del">
        <pc:chgData name="Syabira Yusoff" userId="b5decfd6-d4ec-41c9-aa07-234aa9bfd7e5" providerId="ADAL" clId="{C0B528B3-F42D-DA4B-A13D-7E9DC44FD8C9}" dt="2025-01-23T12:38:59.784" v="349" actId="2696"/>
        <pc:sldMkLst>
          <pc:docMk/>
          <pc:sldMk cId="983668312" sldId="258"/>
        </pc:sldMkLst>
      </pc:sldChg>
      <pc:sldChg chg="addSp delSp modSp mod">
        <pc:chgData name="Syabira Yusoff" userId="b5decfd6-d4ec-41c9-aa07-234aa9bfd7e5" providerId="ADAL" clId="{C0B528B3-F42D-DA4B-A13D-7E9DC44FD8C9}" dt="2025-01-23T12:38:56.790" v="348" actId="478"/>
        <pc:sldMkLst>
          <pc:docMk/>
          <pc:sldMk cId="1375421895" sldId="259"/>
        </pc:sldMkLst>
        <pc:spChg chg="mod">
          <ac:chgData name="Syabira Yusoff" userId="b5decfd6-d4ec-41c9-aa07-234aa9bfd7e5" providerId="ADAL" clId="{C0B528B3-F42D-DA4B-A13D-7E9DC44FD8C9}" dt="2025-01-23T09:10:43.386" v="131" actId="2085"/>
          <ac:spMkLst>
            <pc:docMk/>
            <pc:sldMk cId="1375421895" sldId="259"/>
            <ac:spMk id="4" creationId="{74B5835B-AC76-14EE-8391-847B9D11E542}"/>
          </ac:spMkLst>
        </pc:spChg>
        <pc:spChg chg="mod">
          <ac:chgData name="Syabira Yusoff" userId="b5decfd6-d4ec-41c9-aa07-234aa9bfd7e5" providerId="ADAL" clId="{C0B528B3-F42D-DA4B-A13D-7E9DC44FD8C9}" dt="2025-01-23T12:35:03.356" v="337" actId="1038"/>
          <ac:spMkLst>
            <pc:docMk/>
            <pc:sldMk cId="1375421895" sldId="259"/>
            <ac:spMk id="5" creationId="{6BD85BED-990B-2EAE-9FD4-1B7D1B0879FC}"/>
          </ac:spMkLst>
        </pc:spChg>
        <pc:spChg chg="mod">
          <ac:chgData name="Syabira Yusoff" userId="b5decfd6-d4ec-41c9-aa07-234aa9bfd7e5" providerId="ADAL" clId="{C0B528B3-F42D-DA4B-A13D-7E9DC44FD8C9}" dt="2025-01-23T12:35:11.591" v="344" actId="1037"/>
          <ac:spMkLst>
            <pc:docMk/>
            <pc:sldMk cId="1375421895" sldId="259"/>
            <ac:spMk id="6" creationId="{B1F59267-EB37-EC7D-573D-E44D3B76B366}"/>
          </ac:spMkLst>
        </pc:spChg>
        <pc:spChg chg="mod">
          <ac:chgData name="Syabira Yusoff" userId="b5decfd6-d4ec-41c9-aa07-234aa9bfd7e5" providerId="ADAL" clId="{C0B528B3-F42D-DA4B-A13D-7E9DC44FD8C9}" dt="2025-01-23T09:01:44.095" v="25" actId="1038"/>
          <ac:spMkLst>
            <pc:docMk/>
            <pc:sldMk cId="1375421895" sldId="259"/>
            <ac:spMk id="7" creationId="{75A1ED3B-4EB5-2381-6486-A9295AB1595F}"/>
          </ac:spMkLst>
        </pc:spChg>
        <pc:spChg chg="mod">
          <ac:chgData name="Syabira Yusoff" userId="b5decfd6-d4ec-41c9-aa07-234aa9bfd7e5" providerId="ADAL" clId="{C0B528B3-F42D-DA4B-A13D-7E9DC44FD8C9}" dt="2025-01-23T09:01:44.095" v="25" actId="1038"/>
          <ac:spMkLst>
            <pc:docMk/>
            <pc:sldMk cId="1375421895" sldId="259"/>
            <ac:spMk id="8" creationId="{B15ECB86-C682-4192-4C12-87B5494C461F}"/>
          </ac:spMkLst>
        </pc:spChg>
        <pc:spChg chg="mod">
          <ac:chgData name="Syabira Yusoff" userId="b5decfd6-d4ec-41c9-aa07-234aa9bfd7e5" providerId="ADAL" clId="{C0B528B3-F42D-DA4B-A13D-7E9DC44FD8C9}" dt="2025-01-23T09:01:44.095" v="25" actId="1038"/>
          <ac:spMkLst>
            <pc:docMk/>
            <pc:sldMk cId="1375421895" sldId="259"/>
            <ac:spMk id="9" creationId="{D189F146-E7E7-7ABD-8318-BD3631248DE1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10" creationId="{E15794B6-39D8-77E0-8D69-19AC95CAED6E}"/>
          </ac:spMkLst>
        </pc:spChg>
        <pc:spChg chg="mod">
          <ac:chgData name="Syabira Yusoff" userId="b5decfd6-d4ec-41c9-aa07-234aa9bfd7e5" providerId="ADAL" clId="{C0B528B3-F42D-DA4B-A13D-7E9DC44FD8C9}" dt="2025-01-23T09:01:44.095" v="25" actId="1038"/>
          <ac:spMkLst>
            <pc:docMk/>
            <pc:sldMk cId="1375421895" sldId="259"/>
            <ac:spMk id="11" creationId="{FFBBE518-A6A3-84D9-61EA-EF98E138AB88}"/>
          </ac:spMkLst>
        </pc:spChg>
        <pc:spChg chg="mod">
          <ac:chgData name="Syabira Yusoff" userId="b5decfd6-d4ec-41c9-aa07-234aa9bfd7e5" providerId="ADAL" clId="{C0B528B3-F42D-DA4B-A13D-7E9DC44FD8C9}" dt="2025-01-23T09:15:40.114" v="203" actId="108"/>
          <ac:spMkLst>
            <pc:docMk/>
            <pc:sldMk cId="1375421895" sldId="259"/>
            <ac:spMk id="12" creationId="{06787BEE-48A7-E49E-6FD9-18823BA3550C}"/>
          </ac:spMkLst>
        </pc:spChg>
        <pc:spChg chg="mod">
          <ac:chgData name="Syabira Yusoff" userId="b5decfd6-d4ec-41c9-aa07-234aa9bfd7e5" providerId="ADAL" clId="{C0B528B3-F42D-DA4B-A13D-7E9DC44FD8C9}" dt="2025-01-23T09:04:12.583" v="63" actId="1076"/>
          <ac:spMkLst>
            <pc:docMk/>
            <pc:sldMk cId="1375421895" sldId="259"/>
            <ac:spMk id="13" creationId="{04A29AC0-5C9A-F08D-5037-46534764DBA5}"/>
          </ac:spMkLst>
        </pc:spChg>
        <pc:spChg chg="mod">
          <ac:chgData name="Syabira Yusoff" userId="b5decfd6-d4ec-41c9-aa07-234aa9bfd7e5" providerId="ADAL" clId="{C0B528B3-F42D-DA4B-A13D-7E9DC44FD8C9}" dt="2025-01-23T09:15:59.111" v="205" actId="108"/>
          <ac:spMkLst>
            <pc:docMk/>
            <pc:sldMk cId="1375421895" sldId="259"/>
            <ac:spMk id="14" creationId="{1A41D000-7947-AFDE-2131-B67BAD8E2B98}"/>
          </ac:spMkLst>
        </pc:spChg>
        <pc:spChg chg="mod">
          <ac:chgData name="Syabira Yusoff" userId="b5decfd6-d4ec-41c9-aa07-234aa9bfd7e5" providerId="ADAL" clId="{C0B528B3-F42D-DA4B-A13D-7E9DC44FD8C9}" dt="2025-01-23T09:15:59.957" v="206" actId="108"/>
          <ac:spMkLst>
            <pc:docMk/>
            <pc:sldMk cId="1375421895" sldId="259"/>
            <ac:spMk id="15" creationId="{9002BEF4-8E3A-7078-0D26-399C22F928AD}"/>
          </ac:spMkLst>
        </pc:spChg>
        <pc:spChg chg="mod">
          <ac:chgData name="Syabira Yusoff" userId="b5decfd6-d4ec-41c9-aa07-234aa9bfd7e5" providerId="ADAL" clId="{C0B528B3-F42D-DA4B-A13D-7E9DC44FD8C9}" dt="2025-01-23T09:16:01.323" v="207" actId="108"/>
          <ac:spMkLst>
            <pc:docMk/>
            <pc:sldMk cId="1375421895" sldId="259"/>
            <ac:spMk id="16" creationId="{76246F90-D86E-88C4-C9B9-FEB002325CCE}"/>
          </ac:spMkLst>
        </pc:spChg>
        <pc:spChg chg="mod">
          <ac:chgData name="Syabira Yusoff" userId="b5decfd6-d4ec-41c9-aa07-234aa9bfd7e5" providerId="ADAL" clId="{C0B528B3-F42D-DA4B-A13D-7E9DC44FD8C9}" dt="2025-01-23T09:16:02.012" v="208" actId="108"/>
          <ac:spMkLst>
            <pc:docMk/>
            <pc:sldMk cId="1375421895" sldId="259"/>
            <ac:spMk id="17" creationId="{90FEB098-C4C9-4445-8907-3E2C9AC1EE95}"/>
          </ac:spMkLst>
        </pc:spChg>
        <pc:spChg chg="mod">
          <ac:chgData name="Syabira Yusoff" userId="b5decfd6-d4ec-41c9-aa07-234aa9bfd7e5" providerId="ADAL" clId="{C0B528B3-F42D-DA4B-A13D-7E9DC44FD8C9}" dt="2025-01-23T09:16:15.609" v="213" actId="108"/>
          <ac:spMkLst>
            <pc:docMk/>
            <pc:sldMk cId="1375421895" sldId="259"/>
            <ac:spMk id="19" creationId="{ED7F87B9-4E23-B4EC-BA06-356229E5A887}"/>
          </ac:spMkLst>
        </pc:spChg>
        <pc:spChg chg="mod">
          <ac:chgData name="Syabira Yusoff" userId="b5decfd6-d4ec-41c9-aa07-234aa9bfd7e5" providerId="ADAL" clId="{C0B528B3-F42D-DA4B-A13D-7E9DC44FD8C9}" dt="2025-01-23T09:04:19.902" v="64" actId="1076"/>
          <ac:spMkLst>
            <pc:docMk/>
            <pc:sldMk cId="1375421895" sldId="259"/>
            <ac:spMk id="20" creationId="{D08B5431-F01D-7D39-9468-BF90B3AEA815}"/>
          </ac:spMkLst>
        </pc:spChg>
        <pc:spChg chg="mod">
          <ac:chgData name="Syabira Yusoff" userId="b5decfd6-d4ec-41c9-aa07-234aa9bfd7e5" providerId="ADAL" clId="{C0B528B3-F42D-DA4B-A13D-7E9DC44FD8C9}" dt="2025-01-23T12:33:54.015" v="328" actId="208"/>
          <ac:spMkLst>
            <pc:docMk/>
            <pc:sldMk cId="1375421895" sldId="259"/>
            <ac:spMk id="21" creationId="{B57265F8-6951-351F-CA4F-39D8D4CC232A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22" creationId="{27422D0B-8143-A797-1BDB-2A1135384CFE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23" creationId="{63004D2E-4236-FFC6-2EC4-2715574F9BEA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24" creationId="{36B3D638-4F03-6B0F-D26B-4EBDF33B5FC0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25" creationId="{FAEC2146-C590-EFCE-765C-A63E4E9C364F}"/>
          </ac:spMkLst>
        </pc:spChg>
        <pc:spChg chg="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26" creationId="{C37131EE-9160-07B0-299C-70B3CDE95320}"/>
          </ac:spMkLst>
        </pc:spChg>
        <pc:spChg chg="mod">
          <ac:chgData name="Syabira Yusoff" userId="b5decfd6-d4ec-41c9-aa07-234aa9bfd7e5" providerId="ADAL" clId="{C0B528B3-F42D-DA4B-A13D-7E9DC44FD8C9}" dt="2025-01-23T09:05:23.800" v="86" actId="1036"/>
          <ac:spMkLst>
            <pc:docMk/>
            <pc:sldMk cId="1375421895" sldId="259"/>
            <ac:spMk id="27" creationId="{07934D99-672C-0463-C9C6-2715F008B827}"/>
          </ac:spMkLst>
        </pc:spChg>
        <pc:spChg chg="add mod">
          <ac:chgData name="Syabira Yusoff" userId="b5decfd6-d4ec-41c9-aa07-234aa9bfd7e5" providerId="ADAL" clId="{C0B528B3-F42D-DA4B-A13D-7E9DC44FD8C9}" dt="2025-01-23T12:34:07.925" v="330" actId="208"/>
          <ac:spMkLst>
            <pc:docMk/>
            <pc:sldMk cId="1375421895" sldId="259"/>
            <ac:spMk id="60" creationId="{20E81977-CE56-FB7B-6434-8EDDB95C60A5}"/>
          </ac:spMkLst>
        </pc:spChg>
        <pc:spChg chg="add del mod">
          <ac:chgData name="Syabira Yusoff" userId="b5decfd6-d4ec-41c9-aa07-234aa9bfd7e5" providerId="ADAL" clId="{C0B528B3-F42D-DA4B-A13D-7E9DC44FD8C9}" dt="2025-01-23T09:08:41.558" v="113" actId="478"/>
          <ac:spMkLst>
            <pc:docMk/>
            <pc:sldMk cId="1375421895" sldId="259"/>
            <ac:spMk id="61" creationId="{E598221B-0064-D32F-088C-9B8109666D94}"/>
          </ac:spMkLst>
        </pc:spChg>
        <pc:spChg chg="add mod">
          <ac:chgData name="Syabira Yusoff" userId="b5decfd6-d4ec-41c9-aa07-234aa9bfd7e5" providerId="ADAL" clId="{C0B528B3-F42D-DA4B-A13D-7E9DC44FD8C9}" dt="2025-01-23T09:12:39.551" v="168" actId="12789"/>
          <ac:spMkLst>
            <pc:docMk/>
            <pc:sldMk cId="1375421895" sldId="259"/>
            <ac:spMk id="62" creationId="{161B67C1-3CC2-85E5-22F5-60E698A307EF}"/>
          </ac:spMkLst>
        </pc:spChg>
        <pc:spChg chg="add mod">
          <ac:chgData name="Syabira Yusoff" userId="b5decfd6-d4ec-41c9-aa07-234aa9bfd7e5" providerId="ADAL" clId="{C0B528B3-F42D-DA4B-A13D-7E9DC44FD8C9}" dt="2025-01-23T09:12:49.293" v="172" actId="1037"/>
          <ac:spMkLst>
            <pc:docMk/>
            <pc:sldMk cId="1375421895" sldId="259"/>
            <ac:spMk id="63" creationId="{F9202BE8-6232-4903-DF10-C788BB727C85}"/>
          </ac:spMkLst>
        </pc:spChg>
        <pc:spChg chg="add del mod">
          <ac:chgData name="Syabira Yusoff" userId="b5decfd6-d4ec-41c9-aa07-234aa9bfd7e5" providerId="ADAL" clId="{C0B528B3-F42D-DA4B-A13D-7E9DC44FD8C9}" dt="2025-01-23T09:15:51.752" v="204" actId="478"/>
          <ac:spMkLst>
            <pc:docMk/>
            <pc:sldMk cId="1375421895" sldId="259"/>
            <ac:spMk id="64" creationId="{D2CB47A4-0693-E689-0B9B-98FD6090A858}"/>
          </ac:spMkLst>
        </pc:spChg>
        <pc:spChg chg="add mod">
          <ac:chgData name="Syabira Yusoff" userId="b5decfd6-d4ec-41c9-aa07-234aa9bfd7e5" providerId="ADAL" clId="{C0B528B3-F42D-DA4B-A13D-7E9DC44FD8C9}" dt="2025-01-23T09:12:52.549" v="173" actId="1037"/>
          <ac:spMkLst>
            <pc:docMk/>
            <pc:sldMk cId="1375421895" sldId="259"/>
            <ac:spMk id="65" creationId="{8834DF9D-398D-F7DB-89E8-DF26D603F4F9}"/>
          </ac:spMkLst>
        </pc:spChg>
        <pc:spChg chg="add mod">
          <ac:chgData name="Syabira Yusoff" userId="b5decfd6-d4ec-41c9-aa07-234aa9bfd7e5" providerId="ADAL" clId="{C0B528B3-F42D-DA4B-A13D-7E9DC44FD8C9}" dt="2025-01-23T09:12:55.954" v="175" actId="1038"/>
          <ac:spMkLst>
            <pc:docMk/>
            <pc:sldMk cId="1375421895" sldId="259"/>
            <ac:spMk id="66" creationId="{F9202BE8-6232-4903-DF10-C788BB727C85}"/>
          </ac:spMkLst>
        </pc:spChg>
        <pc:spChg chg="add mod">
          <ac:chgData name="Syabira Yusoff" userId="b5decfd6-d4ec-41c9-aa07-234aa9bfd7e5" providerId="ADAL" clId="{C0B528B3-F42D-DA4B-A13D-7E9DC44FD8C9}" dt="2025-01-23T09:12:39.551" v="168" actId="12789"/>
          <ac:spMkLst>
            <pc:docMk/>
            <pc:sldMk cId="1375421895" sldId="259"/>
            <ac:spMk id="67" creationId="{CD633D7D-9263-F5E4-B9F9-D2A055E91602}"/>
          </ac:spMkLst>
        </pc:spChg>
        <pc:spChg chg="add mod">
          <ac:chgData name="Syabira Yusoff" userId="b5decfd6-d4ec-41c9-aa07-234aa9bfd7e5" providerId="ADAL" clId="{C0B528B3-F42D-DA4B-A13D-7E9DC44FD8C9}" dt="2025-01-23T09:12:59.822" v="177" actId="1038"/>
          <ac:spMkLst>
            <pc:docMk/>
            <pc:sldMk cId="1375421895" sldId="259"/>
            <ac:spMk id="68" creationId="{DDCD8BA3-4FB9-7F39-943C-CF88237DBA6E}"/>
          </ac:spMkLst>
        </pc:spChg>
        <pc:spChg chg="add 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69" creationId="{065D0D15-1197-D651-1E1E-7AF02BBD5D30}"/>
          </ac:spMkLst>
        </pc:spChg>
        <pc:spChg chg="add 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70" creationId="{DDFD3D30-B239-ECE7-EE73-E984164ABB81}"/>
          </ac:spMkLst>
        </pc:spChg>
        <pc:spChg chg="add 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71" creationId="{065D0D15-1197-D651-1E1E-7AF02BBD5D30}"/>
          </ac:spMkLst>
        </pc:spChg>
        <pc:spChg chg="add mod">
          <ac:chgData name="Syabira Yusoff" userId="b5decfd6-d4ec-41c9-aa07-234aa9bfd7e5" providerId="ADAL" clId="{C0B528B3-F42D-DA4B-A13D-7E9DC44FD8C9}" dt="2025-01-23T12:28:45.316" v="326" actId="1035"/>
          <ac:spMkLst>
            <pc:docMk/>
            <pc:sldMk cId="1375421895" sldId="259"/>
            <ac:spMk id="72" creationId="{D221C75D-F0F2-3A7F-B3D2-5ECD032084AD}"/>
          </ac:spMkLst>
        </pc:spChg>
        <pc:picChg chg="add del mod">
          <ac:chgData name="Syabira Yusoff" userId="b5decfd6-d4ec-41c9-aa07-234aa9bfd7e5" providerId="ADAL" clId="{C0B528B3-F42D-DA4B-A13D-7E9DC44FD8C9}" dt="2025-01-23T12:38:56.790" v="348" actId="478"/>
          <ac:picMkLst>
            <pc:docMk/>
            <pc:sldMk cId="1375421895" sldId="259"/>
            <ac:picMk id="74" creationId="{326FC4B0-E660-796B-9F1E-6F76355DF122}"/>
          </ac:picMkLst>
        </pc:picChg>
        <pc:cxnChg chg="add mod">
          <ac:chgData name="Syabira Yusoff" userId="b5decfd6-d4ec-41c9-aa07-234aa9bfd7e5" providerId="ADAL" clId="{C0B528B3-F42D-DA4B-A13D-7E9DC44FD8C9}" dt="2025-01-23T09:02:22.437" v="29" actId="208"/>
          <ac:cxnSpMkLst>
            <pc:docMk/>
            <pc:sldMk cId="1375421895" sldId="259"/>
            <ac:cxnSpMk id="3" creationId="{8CA4E764-72FF-89D2-A93C-90403F5370FE}"/>
          </ac:cxnSpMkLst>
        </pc:cxnChg>
        <pc:cxnChg chg="add mod">
          <ac:chgData name="Syabira Yusoff" userId="b5decfd6-d4ec-41c9-aa07-234aa9bfd7e5" providerId="ADAL" clId="{C0B528B3-F42D-DA4B-A13D-7E9DC44FD8C9}" dt="2025-01-23T09:02:32.824" v="31" actId="208"/>
          <ac:cxnSpMkLst>
            <pc:docMk/>
            <pc:sldMk cId="1375421895" sldId="259"/>
            <ac:cxnSpMk id="28" creationId="{D166B4D8-40BF-C840-8512-08A700BAAFB4}"/>
          </ac:cxnSpMkLst>
        </pc:cxnChg>
        <pc:cxnChg chg="add mod">
          <ac:chgData name="Syabira Yusoff" userId="b5decfd6-d4ec-41c9-aa07-234aa9bfd7e5" providerId="ADAL" clId="{C0B528B3-F42D-DA4B-A13D-7E9DC44FD8C9}" dt="2025-01-23T09:02:32.824" v="31" actId="208"/>
          <ac:cxnSpMkLst>
            <pc:docMk/>
            <pc:sldMk cId="1375421895" sldId="259"/>
            <ac:cxnSpMk id="32" creationId="{8CA4E764-72FF-89D2-A93C-90403F5370FE}"/>
          </ac:cxnSpMkLst>
        </pc:cxnChg>
        <pc:cxnChg chg="add mod">
          <ac:chgData name="Syabira Yusoff" userId="b5decfd6-d4ec-41c9-aa07-234aa9bfd7e5" providerId="ADAL" clId="{C0B528B3-F42D-DA4B-A13D-7E9DC44FD8C9}" dt="2025-01-23T09:02:24.784" v="30" actId="208"/>
          <ac:cxnSpMkLst>
            <pc:docMk/>
            <pc:sldMk cId="1375421895" sldId="259"/>
            <ac:cxnSpMk id="36" creationId="{19F7C1F7-337C-EFEA-33D1-2B8487ADFA33}"/>
          </ac:cxnSpMkLst>
        </pc:cxnChg>
        <pc:cxnChg chg="add mod">
          <ac:chgData name="Syabira Yusoff" userId="b5decfd6-d4ec-41c9-aa07-234aa9bfd7e5" providerId="ADAL" clId="{C0B528B3-F42D-DA4B-A13D-7E9DC44FD8C9}" dt="2025-01-23T09:02:39.050" v="33" actId="1076"/>
          <ac:cxnSpMkLst>
            <pc:docMk/>
            <pc:sldMk cId="1375421895" sldId="259"/>
            <ac:cxnSpMk id="38" creationId="{6C9F81DB-DA82-F6F8-0026-CA6B9331A13C}"/>
          </ac:cxnSpMkLst>
        </pc:cxnChg>
        <pc:cxnChg chg="add mod">
          <ac:chgData name="Syabira Yusoff" userId="b5decfd6-d4ec-41c9-aa07-234aa9bfd7e5" providerId="ADAL" clId="{C0B528B3-F42D-DA4B-A13D-7E9DC44FD8C9}" dt="2025-01-23T09:02:58.092" v="37" actId="1076"/>
          <ac:cxnSpMkLst>
            <pc:docMk/>
            <pc:sldMk cId="1375421895" sldId="259"/>
            <ac:cxnSpMk id="39" creationId="{5AFE870A-5964-2B1A-B173-63EC79A3CFD0}"/>
          </ac:cxnSpMkLst>
        </pc:cxnChg>
        <pc:cxnChg chg="add mod">
          <ac:chgData name="Syabira Yusoff" userId="b5decfd6-d4ec-41c9-aa07-234aa9bfd7e5" providerId="ADAL" clId="{C0B528B3-F42D-DA4B-A13D-7E9DC44FD8C9}" dt="2025-01-23T09:03:06.643" v="39" actId="1076"/>
          <ac:cxnSpMkLst>
            <pc:docMk/>
            <pc:sldMk cId="1375421895" sldId="259"/>
            <ac:cxnSpMk id="40" creationId="{5E3D9005-9A69-FA78-9ACD-2A886CD651C1}"/>
          </ac:cxnSpMkLst>
        </pc:cxnChg>
        <pc:cxnChg chg="add mod">
          <ac:chgData name="Syabira Yusoff" userId="b5decfd6-d4ec-41c9-aa07-234aa9bfd7e5" providerId="ADAL" clId="{C0B528B3-F42D-DA4B-A13D-7E9DC44FD8C9}" dt="2025-01-23T09:03:11.604" v="41" actId="1076"/>
          <ac:cxnSpMkLst>
            <pc:docMk/>
            <pc:sldMk cId="1375421895" sldId="259"/>
            <ac:cxnSpMk id="41" creationId="{59BB4006-968A-53C9-1136-F15C46F96078}"/>
          </ac:cxnSpMkLst>
        </pc:cxnChg>
        <pc:cxnChg chg="add del mod">
          <ac:chgData name="Syabira Yusoff" userId="b5decfd6-d4ec-41c9-aa07-234aa9bfd7e5" providerId="ADAL" clId="{C0B528B3-F42D-DA4B-A13D-7E9DC44FD8C9}" dt="2025-01-23T09:04:01.756" v="58" actId="478"/>
          <ac:cxnSpMkLst>
            <pc:docMk/>
            <pc:sldMk cId="1375421895" sldId="259"/>
            <ac:cxnSpMk id="42" creationId="{82F3A70B-AB17-A6CB-49D0-37504A15BECF}"/>
          </ac:cxnSpMkLst>
        </pc:cxnChg>
        <pc:cxnChg chg="add mod">
          <ac:chgData name="Syabira Yusoff" userId="b5decfd6-d4ec-41c9-aa07-234aa9bfd7e5" providerId="ADAL" clId="{C0B528B3-F42D-DA4B-A13D-7E9DC44FD8C9}" dt="2025-01-23T09:04:12.583" v="63" actId="1076"/>
          <ac:cxnSpMkLst>
            <pc:docMk/>
            <pc:sldMk cId="1375421895" sldId="259"/>
            <ac:cxnSpMk id="45" creationId="{0C7B4525-676B-07F5-D625-51037EEE8C5C}"/>
          </ac:cxnSpMkLst>
        </pc:cxnChg>
        <pc:cxnChg chg="add mod">
          <ac:chgData name="Syabira Yusoff" userId="b5decfd6-d4ec-41c9-aa07-234aa9bfd7e5" providerId="ADAL" clId="{C0B528B3-F42D-DA4B-A13D-7E9DC44FD8C9}" dt="2025-01-23T09:04:38.204" v="68" actId="14100"/>
          <ac:cxnSpMkLst>
            <pc:docMk/>
            <pc:sldMk cId="1375421895" sldId="259"/>
            <ac:cxnSpMk id="49" creationId="{BBEF5AE7-64E6-C637-181B-9D6ABCCF9494}"/>
          </ac:cxnSpMkLst>
        </pc:cxnChg>
        <pc:cxnChg chg="add mod">
          <ac:chgData name="Syabira Yusoff" userId="b5decfd6-d4ec-41c9-aa07-234aa9bfd7e5" providerId="ADAL" clId="{C0B528B3-F42D-DA4B-A13D-7E9DC44FD8C9}" dt="2025-01-23T12:34:25.257" v="332" actId="1582"/>
          <ac:cxnSpMkLst>
            <pc:docMk/>
            <pc:sldMk cId="1375421895" sldId="259"/>
            <ac:cxnSpMk id="53" creationId="{5CF05563-CE9C-43C1-4B9E-174A334FCEC2}"/>
          </ac:cxnSpMkLst>
        </pc:cxnChg>
        <pc:cxnChg chg="add mod">
          <ac:chgData name="Syabira Yusoff" userId="b5decfd6-d4ec-41c9-aa07-234aa9bfd7e5" providerId="ADAL" clId="{C0B528B3-F42D-DA4B-A13D-7E9DC44FD8C9}" dt="2025-01-23T09:05:14.417" v="75" actId="14100"/>
          <ac:cxnSpMkLst>
            <pc:docMk/>
            <pc:sldMk cId="1375421895" sldId="259"/>
            <ac:cxnSpMk id="57" creationId="{C6810A3C-8D83-D2B9-D143-09E8B114585D}"/>
          </ac:cxnSpMkLst>
        </pc:cxnChg>
      </pc:sldChg>
      <pc:sldChg chg="addSp delSp modSp new del mod">
        <pc:chgData name="Syabira Yusoff" userId="b5decfd6-d4ec-41c9-aa07-234aa9bfd7e5" providerId="ADAL" clId="{C0B528B3-F42D-DA4B-A13D-7E9DC44FD8C9}" dt="2025-01-23T12:39:03.082" v="350" actId="2696"/>
        <pc:sldMkLst>
          <pc:docMk/>
          <pc:sldMk cId="176016026" sldId="262"/>
        </pc:sldMkLst>
        <pc:spChg chg="del">
          <ac:chgData name="Syabira Yusoff" userId="b5decfd6-d4ec-41c9-aa07-234aa9bfd7e5" providerId="ADAL" clId="{C0B528B3-F42D-DA4B-A13D-7E9DC44FD8C9}" dt="2025-01-23T09:17:09.248" v="216" actId="478"/>
          <ac:spMkLst>
            <pc:docMk/>
            <pc:sldMk cId="176016026" sldId="262"/>
            <ac:spMk id="2" creationId="{CCC816CA-639E-FD42-71D6-A2059E09D155}"/>
          </ac:spMkLst>
        </pc:spChg>
        <pc:spChg chg="del">
          <ac:chgData name="Syabira Yusoff" userId="b5decfd6-d4ec-41c9-aa07-234aa9bfd7e5" providerId="ADAL" clId="{C0B528B3-F42D-DA4B-A13D-7E9DC44FD8C9}" dt="2025-01-23T09:17:09.930" v="217" actId="478"/>
          <ac:spMkLst>
            <pc:docMk/>
            <pc:sldMk cId="176016026" sldId="262"/>
            <ac:spMk id="3" creationId="{62EF5122-096E-339F-4D64-C7C57A2F5E53}"/>
          </ac:spMkLst>
        </pc:spChg>
        <pc:spChg chg="add mod">
          <ac:chgData name="Syabira Yusoff" userId="b5decfd6-d4ec-41c9-aa07-234aa9bfd7e5" providerId="ADAL" clId="{C0B528B3-F42D-DA4B-A13D-7E9DC44FD8C9}" dt="2025-01-23T09:18:09.427" v="252" actId="1076"/>
          <ac:spMkLst>
            <pc:docMk/>
            <pc:sldMk cId="176016026" sldId="262"/>
            <ac:spMk id="6" creationId="{00D25240-E13D-32F1-A25E-34C2E1279F91}"/>
          </ac:spMkLst>
        </pc:spChg>
        <pc:spChg chg="add mod">
          <ac:chgData name="Syabira Yusoff" userId="b5decfd6-d4ec-41c9-aa07-234aa9bfd7e5" providerId="ADAL" clId="{C0B528B3-F42D-DA4B-A13D-7E9DC44FD8C9}" dt="2025-01-23T09:18:23.699" v="275" actId="1076"/>
          <ac:spMkLst>
            <pc:docMk/>
            <pc:sldMk cId="176016026" sldId="262"/>
            <ac:spMk id="7" creationId="{560D707F-4CF0-AB68-34A0-6EE6A1789BB6}"/>
          </ac:spMkLst>
        </pc:spChg>
        <pc:picChg chg="add mod modCrop">
          <ac:chgData name="Syabira Yusoff" userId="b5decfd6-d4ec-41c9-aa07-234aa9bfd7e5" providerId="ADAL" clId="{C0B528B3-F42D-DA4B-A13D-7E9DC44FD8C9}" dt="2025-01-23T09:17:28.732" v="225" actId="1076"/>
          <ac:picMkLst>
            <pc:docMk/>
            <pc:sldMk cId="176016026" sldId="262"/>
            <ac:picMk id="4" creationId="{1CDD4A6B-52F4-20E2-1355-0DC193C40E04}"/>
          </ac:picMkLst>
        </pc:picChg>
        <pc:picChg chg="add mod">
          <ac:chgData name="Syabira Yusoff" userId="b5decfd6-d4ec-41c9-aa07-234aa9bfd7e5" providerId="ADAL" clId="{C0B528B3-F42D-DA4B-A13D-7E9DC44FD8C9}" dt="2025-01-23T09:17:52.610" v="231" actId="1076"/>
          <ac:picMkLst>
            <pc:docMk/>
            <pc:sldMk cId="176016026" sldId="262"/>
            <ac:picMk id="5" creationId="{4DC99004-AE98-C40C-9456-30B0ADEB09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5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6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1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5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DC957-B121-2642-9DB8-79872AB9DC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AB13D-FE1E-5E4A-9F23-A7BC1E097B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4FC41-04E9-97AB-E3C7-F815C6C7DC4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50660"/>
            <a:ext cx="11179175" cy="2438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40404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BD RESTRICTED</a:t>
            </a:r>
          </a:p>
        </p:txBody>
      </p:sp>
    </p:spTree>
    <p:extLst>
      <p:ext uri="{BB962C8B-B14F-4D97-AF65-F5344CB8AC3E}">
        <p14:creationId xmlns:p14="http://schemas.microsoft.com/office/powerpoint/2010/main" val="227481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ell phone&#10;&#10;AI-generated content may be incorrect.">
            <a:extLst>
              <a:ext uri="{FF2B5EF4-FFF2-40B4-BE49-F238E27FC236}">
                <a16:creationId xmlns:a16="http://schemas.microsoft.com/office/drawing/2014/main" id="{172C8696-3F6B-9F24-8EFD-BEA4E0EC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A12500"/>
              </a:clrFrom>
              <a:clrTo>
                <a:srgbClr val="A125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032" y="804714"/>
            <a:ext cx="9338791" cy="50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B5835B-AC76-14EE-8391-847B9D11E542}"/>
              </a:ext>
            </a:extLst>
          </p:cNvPr>
          <p:cNvSpPr/>
          <p:nvPr/>
        </p:nvSpPr>
        <p:spPr>
          <a:xfrm>
            <a:off x="2149565" y="1532520"/>
            <a:ext cx="827756" cy="2029615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Quality </a:t>
            </a:r>
            <a:r>
              <a:rPr lang="en-US" sz="1138" dirty="0" err="1"/>
              <a:t>FIlter</a:t>
            </a:r>
            <a:endParaRPr lang="en-US" sz="1138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D85BED-990B-2EAE-9FD4-1B7D1B0879FC}"/>
              </a:ext>
            </a:extLst>
          </p:cNvPr>
          <p:cNvSpPr/>
          <p:nvPr/>
        </p:nvSpPr>
        <p:spPr>
          <a:xfrm>
            <a:off x="142789" y="2367828"/>
            <a:ext cx="1283982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FASTQ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F59267-EB37-EC7D-573D-E44D3B76B366}"/>
              </a:ext>
            </a:extLst>
          </p:cNvPr>
          <p:cNvSpPr/>
          <p:nvPr/>
        </p:nvSpPr>
        <p:spPr>
          <a:xfrm>
            <a:off x="129513" y="4217592"/>
            <a:ext cx="1283982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3" dirty="0"/>
              <a:t>FASTQ files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A1ED3B-4EB5-2381-6486-A9295AB1595F}"/>
              </a:ext>
            </a:extLst>
          </p:cNvPr>
          <p:cNvSpPr/>
          <p:nvPr/>
        </p:nvSpPr>
        <p:spPr>
          <a:xfrm>
            <a:off x="1467988" y="2243322"/>
            <a:ext cx="438592" cy="270033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/>
              <a:t>R1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15ECB86-C682-4192-4C12-87B5494C461F}"/>
              </a:ext>
            </a:extLst>
          </p:cNvPr>
          <p:cNvSpPr/>
          <p:nvPr/>
        </p:nvSpPr>
        <p:spPr>
          <a:xfrm>
            <a:off x="1467988" y="2772952"/>
            <a:ext cx="438592" cy="270033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/>
              <a:t>R2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89F146-E7E7-7ABD-8318-BD3631248DE1}"/>
              </a:ext>
            </a:extLst>
          </p:cNvPr>
          <p:cNvSpPr/>
          <p:nvPr/>
        </p:nvSpPr>
        <p:spPr>
          <a:xfrm>
            <a:off x="1455662" y="3914296"/>
            <a:ext cx="438592" cy="270033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/>
              <a:t>R1</a:t>
            </a:r>
            <a:endParaRPr lang="en-US" sz="975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5794B6-39D8-77E0-8D69-19AC95CAED6E}"/>
              </a:ext>
            </a:extLst>
          </p:cNvPr>
          <p:cNvSpPr/>
          <p:nvPr/>
        </p:nvSpPr>
        <p:spPr>
          <a:xfrm>
            <a:off x="1455662" y="4398866"/>
            <a:ext cx="438592" cy="270033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/>
              <a:t>R2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BBE518-A6A3-84D9-61EA-EF98E138AB88}"/>
              </a:ext>
            </a:extLst>
          </p:cNvPr>
          <p:cNvSpPr/>
          <p:nvPr/>
        </p:nvSpPr>
        <p:spPr>
          <a:xfrm>
            <a:off x="1455662" y="4883437"/>
            <a:ext cx="438592" cy="270033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5" b="1" dirty="0"/>
              <a:t>I2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787BEE-48A7-E49E-6FD9-18823BA3550C}"/>
              </a:ext>
            </a:extLst>
          </p:cNvPr>
          <p:cNvSpPr/>
          <p:nvPr/>
        </p:nvSpPr>
        <p:spPr>
          <a:xfrm>
            <a:off x="3114940" y="1532520"/>
            <a:ext cx="1142468" cy="2029615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Identify cell barcode and UMI </a:t>
            </a:r>
          </a:p>
          <a:p>
            <a:pPr algn="ctr"/>
            <a:r>
              <a:rPr lang="en-US" sz="1138" dirty="0"/>
              <a:t>– </a:t>
            </a:r>
          </a:p>
          <a:p>
            <a:pPr algn="ctr"/>
            <a:r>
              <a:rPr lang="en-US" sz="1138" dirty="0"/>
              <a:t>Align to Genome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A29AC0-5C9A-F08D-5037-46534764DBA5}"/>
              </a:ext>
            </a:extLst>
          </p:cNvPr>
          <p:cNvSpPr/>
          <p:nvPr/>
        </p:nvSpPr>
        <p:spPr>
          <a:xfrm>
            <a:off x="3114940" y="770905"/>
            <a:ext cx="1142468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WTA/Targeted/ </a:t>
            </a:r>
            <a:r>
              <a:rPr lang="en-US" sz="1138" dirty="0" err="1"/>
              <a:t>AbSeq</a:t>
            </a:r>
            <a:r>
              <a:rPr lang="en-US" sz="1138" dirty="0"/>
              <a:t> Reference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02BEF4-8E3A-7078-0D26-399C22F928AD}"/>
              </a:ext>
            </a:extLst>
          </p:cNvPr>
          <p:cNvSpPr/>
          <p:nvPr/>
        </p:nvSpPr>
        <p:spPr>
          <a:xfrm>
            <a:off x="5241419" y="1532520"/>
            <a:ext cx="954910" cy="2055798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Molecule counts </a:t>
            </a:r>
          </a:p>
          <a:p>
            <a:pPr algn="ctr"/>
            <a:r>
              <a:rPr lang="en-US" sz="1138" dirty="0"/>
              <a:t>- </a:t>
            </a:r>
          </a:p>
          <a:p>
            <a:pPr algn="ctr"/>
            <a:r>
              <a:rPr lang="en-US" sz="1138" dirty="0"/>
              <a:t>Per gene per cell</a:t>
            </a:r>
          </a:p>
          <a:p>
            <a:pPr algn="ctr"/>
            <a:r>
              <a:rPr lang="en-US" sz="1138" dirty="0"/>
              <a:t>-</a:t>
            </a:r>
          </a:p>
          <a:p>
            <a:pPr algn="ctr"/>
            <a:r>
              <a:rPr lang="en-US" sz="1138" dirty="0"/>
              <a:t>Error Correction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246F90-D86E-88C4-C9B9-FEB002325CCE}"/>
              </a:ext>
            </a:extLst>
          </p:cNvPr>
          <p:cNvSpPr/>
          <p:nvPr/>
        </p:nvSpPr>
        <p:spPr>
          <a:xfrm>
            <a:off x="6333948" y="1532520"/>
            <a:ext cx="954910" cy="2044872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Putative cell calling</a:t>
            </a:r>
          </a:p>
          <a:p>
            <a:pPr algn="ctr"/>
            <a:r>
              <a:rPr lang="en-US" sz="1138" dirty="0"/>
              <a:t>- </a:t>
            </a:r>
          </a:p>
          <a:p>
            <a:pPr algn="ctr"/>
            <a:r>
              <a:rPr lang="en-US" sz="1138" dirty="0"/>
              <a:t>mRNA </a:t>
            </a:r>
          </a:p>
          <a:p>
            <a:pPr algn="ctr"/>
            <a:r>
              <a:rPr lang="en-US" sz="1138" dirty="0"/>
              <a:t>Or</a:t>
            </a:r>
          </a:p>
          <a:p>
            <a:pPr algn="ctr"/>
            <a:r>
              <a:rPr lang="en-US" sz="1138" dirty="0"/>
              <a:t>Joint mRNA + ATAC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FEB098-C4C9-4445-8907-3E2C9AC1EE95}"/>
              </a:ext>
            </a:extLst>
          </p:cNvPr>
          <p:cNvSpPr/>
          <p:nvPr/>
        </p:nvSpPr>
        <p:spPr>
          <a:xfrm>
            <a:off x="7426477" y="1532520"/>
            <a:ext cx="954910" cy="2044872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Identify sample of origin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BC038C-FDFC-669F-5E3A-9293A4173C3F}"/>
              </a:ext>
            </a:extLst>
          </p:cNvPr>
          <p:cNvSpPr/>
          <p:nvPr/>
        </p:nvSpPr>
        <p:spPr>
          <a:xfrm>
            <a:off x="7433355" y="3812924"/>
            <a:ext cx="954910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SMK setting activated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8B5431-F01D-7D39-9468-BF90B3AEA815}"/>
              </a:ext>
            </a:extLst>
          </p:cNvPr>
          <p:cNvSpPr/>
          <p:nvPr/>
        </p:nvSpPr>
        <p:spPr>
          <a:xfrm>
            <a:off x="4962807" y="248597"/>
            <a:ext cx="954910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VDJ setting activated</a:t>
            </a: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B57265F8-6951-351F-CA4F-39D8D4CC232A}"/>
              </a:ext>
            </a:extLst>
          </p:cNvPr>
          <p:cNvSpPr/>
          <p:nvPr/>
        </p:nvSpPr>
        <p:spPr>
          <a:xfrm>
            <a:off x="4612342" y="1046068"/>
            <a:ext cx="409620" cy="476095"/>
          </a:xfrm>
          <a:prstGeom prst="bentArrow">
            <a:avLst>
              <a:gd name="adj1" fmla="val 31563"/>
              <a:gd name="adj2" fmla="val 25000"/>
              <a:gd name="adj3" fmla="val 47970"/>
              <a:gd name="adj4" fmla="val 43750"/>
            </a:avLst>
          </a:prstGeom>
          <a:solidFill>
            <a:srgbClr val="003697"/>
          </a:solidFill>
          <a:ln>
            <a:solidFill>
              <a:srgbClr val="0036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7422D0B-8143-A797-1BDB-2A1135384CFE}"/>
              </a:ext>
            </a:extLst>
          </p:cNvPr>
          <p:cNvSpPr/>
          <p:nvPr/>
        </p:nvSpPr>
        <p:spPr>
          <a:xfrm>
            <a:off x="2143565" y="3857132"/>
            <a:ext cx="827756" cy="1351019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/>
              <a:t>Quality FIlter</a:t>
            </a:r>
            <a:endParaRPr lang="en-US" sz="1138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3004D2E-4236-FFC6-2EC4-2715574F9BEA}"/>
              </a:ext>
            </a:extLst>
          </p:cNvPr>
          <p:cNvSpPr/>
          <p:nvPr/>
        </p:nvSpPr>
        <p:spPr>
          <a:xfrm>
            <a:off x="3386025" y="3857132"/>
            <a:ext cx="1142468" cy="1351019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Identify cell barcode and UMI </a:t>
            </a:r>
          </a:p>
          <a:p>
            <a:pPr algn="ctr"/>
            <a:r>
              <a:rPr lang="en-US" sz="1138" dirty="0"/>
              <a:t>– </a:t>
            </a:r>
          </a:p>
          <a:p>
            <a:pPr algn="ctr"/>
            <a:r>
              <a:rPr lang="en-US" sz="1138" dirty="0"/>
              <a:t>Align to Genome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6B3D638-4F03-6B0F-D26B-4EBDF33B5FC0}"/>
              </a:ext>
            </a:extLst>
          </p:cNvPr>
          <p:cNvSpPr/>
          <p:nvPr/>
        </p:nvSpPr>
        <p:spPr>
          <a:xfrm>
            <a:off x="3386025" y="5363072"/>
            <a:ext cx="1142468" cy="630097"/>
          </a:xfrm>
          <a:prstGeom prst="roundRect">
            <a:avLst/>
          </a:prstGeom>
          <a:solidFill>
            <a:srgbClr val="F57303"/>
          </a:solidFill>
          <a:ln>
            <a:solidFill>
              <a:srgbClr val="E43B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ATAC / WTA_ATAC Reference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AEC2146-C590-EFCE-765C-A63E4E9C364F}"/>
              </a:ext>
            </a:extLst>
          </p:cNvPr>
          <p:cNvSpPr/>
          <p:nvPr/>
        </p:nvSpPr>
        <p:spPr>
          <a:xfrm>
            <a:off x="4969454" y="3857132"/>
            <a:ext cx="954910" cy="1351019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ATAC Fragments and peaks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7131EE-9160-07B0-299C-70B3CDE95320}"/>
              </a:ext>
            </a:extLst>
          </p:cNvPr>
          <p:cNvSpPr/>
          <p:nvPr/>
        </p:nvSpPr>
        <p:spPr>
          <a:xfrm>
            <a:off x="6378773" y="3857132"/>
            <a:ext cx="954910" cy="1351019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ATAC Cell by Peaks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7934D99-672C-0463-C9C6-2715F008B827}"/>
              </a:ext>
            </a:extLst>
          </p:cNvPr>
          <p:cNvSpPr/>
          <p:nvPr/>
        </p:nvSpPr>
        <p:spPr>
          <a:xfrm>
            <a:off x="8519005" y="1543439"/>
            <a:ext cx="1283982" cy="4115475"/>
          </a:xfrm>
          <a:prstGeom prst="roundRect">
            <a:avLst/>
          </a:prstGeom>
          <a:solidFill>
            <a:srgbClr val="9199D8"/>
          </a:solidFill>
          <a:ln>
            <a:solidFill>
              <a:srgbClr val="060A3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OUTPUT </a:t>
            </a:r>
          </a:p>
          <a:p>
            <a:pPr algn="ctr"/>
            <a:r>
              <a:rPr lang="en-US" sz="1138" dirty="0"/>
              <a:t>files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41D000-7947-AFDE-2131-B67BAD8E2B98}"/>
              </a:ext>
            </a:extLst>
          </p:cNvPr>
          <p:cNvSpPr/>
          <p:nvPr/>
        </p:nvSpPr>
        <p:spPr>
          <a:xfrm>
            <a:off x="4395027" y="1532520"/>
            <a:ext cx="708773" cy="2029615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Raw read counts </a:t>
            </a:r>
          </a:p>
          <a:p>
            <a:pPr algn="ctr"/>
            <a:r>
              <a:rPr lang="en-US" sz="1138" dirty="0"/>
              <a:t>- </a:t>
            </a:r>
          </a:p>
          <a:p>
            <a:pPr algn="ctr"/>
            <a:r>
              <a:rPr lang="en-US" sz="1138" dirty="0"/>
              <a:t>Per gene per cell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7F87B9-4E23-B4EC-BA06-356229E5A887}"/>
              </a:ext>
            </a:extLst>
          </p:cNvPr>
          <p:cNvSpPr/>
          <p:nvPr/>
        </p:nvSpPr>
        <p:spPr>
          <a:xfrm>
            <a:off x="4979988" y="973362"/>
            <a:ext cx="2920314" cy="418734"/>
          </a:xfrm>
          <a:prstGeom prst="roundRect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 dirty="0"/>
              <a:t>VDJ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A4E764-72FF-89D2-A93C-90403F5370F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687284" y="2513355"/>
            <a:ext cx="0" cy="259597"/>
          </a:xfrm>
          <a:prstGeom prst="line">
            <a:avLst/>
          </a:prstGeom>
          <a:ln w="19050" cap="flat" cmpd="sng" algn="ctr">
            <a:solidFill>
              <a:srgbClr val="E43B4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66B4D8-40BF-C840-8512-08A700BAAFB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674958" y="4184329"/>
            <a:ext cx="0" cy="214537"/>
          </a:xfrm>
          <a:prstGeom prst="line">
            <a:avLst/>
          </a:prstGeom>
          <a:ln w="19050" cap="flat" cmpd="sng" algn="ctr">
            <a:solidFill>
              <a:srgbClr val="E43B4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A4E764-72FF-89D2-A93C-90403F5370F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674958" y="4668899"/>
            <a:ext cx="0" cy="214538"/>
          </a:xfrm>
          <a:prstGeom prst="line">
            <a:avLst/>
          </a:prstGeom>
          <a:ln w="19050" cap="flat" cmpd="sng" algn="ctr">
            <a:solidFill>
              <a:srgbClr val="E43B4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7C1F7-337C-EFEA-33D1-2B8487ADFA3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906580" y="2378339"/>
            <a:ext cx="236985" cy="0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9F81DB-DA82-F6F8-0026-CA6B9331A13C}"/>
              </a:ext>
            </a:extLst>
          </p:cNvPr>
          <p:cNvCxnSpPr>
            <a:cxnSpLocks/>
          </p:cNvCxnSpPr>
          <p:nvPr/>
        </p:nvCxnSpPr>
        <p:spPr>
          <a:xfrm>
            <a:off x="1906580" y="2905312"/>
            <a:ext cx="236985" cy="0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FE870A-5964-2B1A-B173-63EC79A3CFD0}"/>
              </a:ext>
            </a:extLst>
          </p:cNvPr>
          <p:cNvCxnSpPr>
            <a:cxnSpLocks/>
          </p:cNvCxnSpPr>
          <p:nvPr/>
        </p:nvCxnSpPr>
        <p:spPr>
          <a:xfrm>
            <a:off x="1906579" y="4047766"/>
            <a:ext cx="236985" cy="0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3D9005-9A69-FA78-9ACD-2A886CD651C1}"/>
              </a:ext>
            </a:extLst>
          </p:cNvPr>
          <p:cNvCxnSpPr>
            <a:cxnSpLocks/>
          </p:cNvCxnSpPr>
          <p:nvPr/>
        </p:nvCxnSpPr>
        <p:spPr>
          <a:xfrm>
            <a:off x="1894254" y="4533882"/>
            <a:ext cx="236985" cy="0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BB4006-968A-53C9-1136-F15C46F96078}"/>
              </a:ext>
            </a:extLst>
          </p:cNvPr>
          <p:cNvCxnSpPr>
            <a:cxnSpLocks/>
          </p:cNvCxnSpPr>
          <p:nvPr/>
        </p:nvCxnSpPr>
        <p:spPr>
          <a:xfrm>
            <a:off x="1894253" y="5040415"/>
            <a:ext cx="236985" cy="0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7B4525-676B-07F5-D625-51037EEE8C5C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3686174" y="1401002"/>
            <a:ext cx="0" cy="131518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EF5AE7-64E6-C637-181B-9D6ABCCF949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440262" y="878694"/>
            <a:ext cx="0" cy="94668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F05563-CE9C-43C1-4B9E-174A334FCEC2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957259" y="5208151"/>
            <a:ext cx="0" cy="154921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810A3C-8D83-D2B9-D143-09E8B114585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H="1" flipV="1">
            <a:off x="7903932" y="3577392"/>
            <a:ext cx="6878" cy="235532"/>
          </a:xfrm>
          <a:prstGeom prst="straightConnector1">
            <a:avLst/>
          </a:prstGeom>
          <a:ln>
            <a:solidFill>
              <a:srgbClr val="E43B4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Bent Arrow 59">
            <a:extLst>
              <a:ext uri="{FF2B5EF4-FFF2-40B4-BE49-F238E27FC236}">
                <a16:creationId xmlns:a16="http://schemas.microsoft.com/office/drawing/2014/main" id="{20E81977-CE56-FB7B-6434-8EDDB95C60A5}"/>
              </a:ext>
            </a:extLst>
          </p:cNvPr>
          <p:cNvSpPr/>
          <p:nvPr/>
        </p:nvSpPr>
        <p:spPr>
          <a:xfrm rot="5400000">
            <a:off x="8366584" y="670789"/>
            <a:ext cx="418734" cy="1283982"/>
          </a:xfrm>
          <a:prstGeom prst="bentArrow">
            <a:avLst>
              <a:gd name="adj1" fmla="val 35062"/>
              <a:gd name="adj2" fmla="val 28840"/>
              <a:gd name="adj3" fmla="val 25000"/>
              <a:gd name="adj4" fmla="val 75000"/>
            </a:avLst>
          </a:prstGeom>
          <a:solidFill>
            <a:srgbClr val="003697"/>
          </a:solidFill>
          <a:ln>
            <a:solidFill>
              <a:srgbClr val="0036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solidFill>
                <a:schemeClr val="tx1"/>
              </a:solidFill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161B67C1-3CC2-85E5-22F5-60E698A307EF}"/>
              </a:ext>
            </a:extLst>
          </p:cNvPr>
          <p:cNvSpPr/>
          <p:nvPr/>
        </p:nvSpPr>
        <p:spPr>
          <a:xfrm rot="5400000">
            <a:off x="1976772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9202BE8-6232-4903-DF10-C788BB727C85}"/>
              </a:ext>
            </a:extLst>
          </p:cNvPr>
          <p:cNvSpPr/>
          <p:nvPr/>
        </p:nvSpPr>
        <p:spPr>
          <a:xfrm rot="5400000">
            <a:off x="3264121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8834DF9D-398D-F7DB-89E8-DF26D603F4F9}"/>
              </a:ext>
            </a:extLst>
          </p:cNvPr>
          <p:cNvSpPr/>
          <p:nvPr/>
        </p:nvSpPr>
        <p:spPr>
          <a:xfrm rot="5400000">
            <a:off x="4110302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F9202BE8-6232-4903-DF10-C788BB727C85}"/>
              </a:ext>
            </a:extLst>
          </p:cNvPr>
          <p:cNvSpPr/>
          <p:nvPr/>
        </p:nvSpPr>
        <p:spPr>
          <a:xfrm rot="5400000">
            <a:off x="5202963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38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CD633D7D-9263-F5E4-B9F9-D2A055E91602}"/>
              </a:ext>
            </a:extLst>
          </p:cNvPr>
          <p:cNvSpPr/>
          <p:nvPr/>
        </p:nvSpPr>
        <p:spPr>
          <a:xfrm rot="5400000">
            <a:off x="6302980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38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DDCD8BA3-4FB9-7F39-943C-CF88237DBA6E}"/>
              </a:ext>
            </a:extLst>
          </p:cNvPr>
          <p:cNvSpPr/>
          <p:nvPr/>
        </p:nvSpPr>
        <p:spPr>
          <a:xfrm rot="5400000">
            <a:off x="7389779" y="2448080"/>
            <a:ext cx="2033953" cy="196299"/>
          </a:xfrm>
          <a:prstGeom prst="triangle">
            <a:avLst/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38"/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065D0D15-1197-D651-1E1E-7AF02BBD5D30}"/>
              </a:ext>
            </a:extLst>
          </p:cNvPr>
          <p:cNvSpPr/>
          <p:nvPr/>
        </p:nvSpPr>
        <p:spPr>
          <a:xfrm rot="5400000">
            <a:off x="2395143" y="4393054"/>
            <a:ext cx="1296337" cy="290623"/>
          </a:xfrm>
          <a:prstGeom prst="triangle">
            <a:avLst>
              <a:gd name="adj" fmla="val 50749"/>
            </a:avLst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FD3D30-B239-ECE7-EE73-E984164ABB81}"/>
              </a:ext>
            </a:extLst>
          </p:cNvPr>
          <p:cNvSpPr/>
          <p:nvPr/>
        </p:nvSpPr>
        <p:spPr>
          <a:xfrm rot="5400000">
            <a:off x="3944725" y="4393054"/>
            <a:ext cx="1296337" cy="290623"/>
          </a:xfrm>
          <a:prstGeom prst="triangle">
            <a:avLst>
              <a:gd name="adj" fmla="val 50749"/>
            </a:avLst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065D0D15-1197-D651-1E1E-7AF02BBD5D30}"/>
              </a:ext>
            </a:extLst>
          </p:cNvPr>
          <p:cNvSpPr/>
          <p:nvPr/>
        </p:nvSpPr>
        <p:spPr>
          <a:xfrm rot="5400000">
            <a:off x="5342554" y="4393054"/>
            <a:ext cx="1296337" cy="290623"/>
          </a:xfrm>
          <a:prstGeom prst="triangle">
            <a:avLst>
              <a:gd name="adj" fmla="val 50749"/>
            </a:avLst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38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D221C75D-F0F2-3A7F-B3D2-5ECD032084AD}"/>
              </a:ext>
            </a:extLst>
          </p:cNvPr>
          <p:cNvSpPr/>
          <p:nvPr/>
        </p:nvSpPr>
        <p:spPr>
          <a:xfrm>
            <a:off x="6387917" y="3670778"/>
            <a:ext cx="942583" cy="274283"/>
          </a:xfrm>
          <a:prstGeom prst="triangle">
            <a:avLst>
              <a:gd name="adj" fmla="val 50749"/>
            </a:avLst>
          </a:prstGeom>
          <a:solidFill>
            <a:srgbClr val="0036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38"/>
          </a:p>
        </p:txBody>
      </p:sp>
    </p:spTree>
    <p:extLst>
      <p:ext uri="{BB962C8B-B14F-4D97-AF65-F5344CB8AC3E}">
        <p14:creationId xmlns:p14="http://schemas.microsoft.com/office/powerpoint/2010/main" val="137542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9D943-709F-133D-D2D3-F906325B1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47" y="1277172"/>
            <a:ext cx="7742294" cy="3991514"/>
          </a:xfrm>
          <a:prstGeom prst="rect">
            <a:avLst/>
          </a:prstGeom>
          <a:ln>
            <a:solidFill>
              <a:srgbClr val="F8F4F1"/>
            </a:solidFill>
          </a:ln>
        </p:spPr>
      </p:pic>
    </p:spTree>
    <p:extLst>
      <p:ext uri="{BB962C8B-B14F-4D97-AF65-F5344CB8AC3E}">
        <p14:creationId xmlns:p14="http://schemas.microsoft.com/office/powerpoint/2010/main" val="181950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E1E26-C758-091A-FD97-3CE15F5B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72" y="1009651"/>
            <a:ext cx="8411256" cy="4960483"/>
          </a:xfrm>
          <a:prstGeom prst="rect">
            <a:avLst/>
          </a:prstGeom>
          <a:ln>
            <a:solidFill>
              <a:srgbClr val="009C7F"/>
            </a:solidFill>
          </a:ln>
        </p:spPr>
      </p:pic>
    </p:spTree>
    <p:extLst>
      <p:ext uri="{BB962C8B-B14F-4D97-AF65-F5344CB8AC3E}">
        <p14:creationId xmlns:p14="http://schemas.microsoft.com/office/powerpoint/2010/main" val="350260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7139b1-3e59-42e2-b5c9-8eda0153b231}" enabled="1" method="Standard" siteId="{94c3e67c-9e2d-4800-a6b7-635d97882165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93</Words>
  <Application>Microsoft Macintosh PowerPoint</Application>
  <PresentationFormat>A4 Paper (210x297 mm)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Syabira Yusoff</dc:creator>
  <cp:lastModifiedBy>Syabira Yusoff</cp:lastModifiedBy>
  <cp:revision>1</cp:revision>
  <dcterms:created xsi:type="dcterms:W3CDTF">2025-01-22T21:16:07Z</dcterms:created>
  <dcterms:modified xsi:type="dcterms:W3CDTF">2025-01-23T12:39:06Z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BD RESTRICTED</vt:lpwstr>
  </property>
</Properties>
</file>