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132" y="891822"/>
            <a:ext cx="7303911" cy="959556"/>
          </a:xfrm>
        </p:spPr>
        <p:txBody>
          <a:bodyPr/>
          <a:lstStyle/>
          <a:p>
            <a:pPr algn="ctr"/>
            <a:r>
              <a:rPr lang="id-ID" dirty="0" smtClean="0"/>
              <a:t>INSTALASI LISTRIK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7713" y="2845682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d-ID" dirty="0" smtClean="0"/>
              <a:t>TEAM</a:t>
            </a:r>
          </a:p>
          <a:p>
            <a:pPr algn="ctr"/>
            <a:r>
              <a:rPr lang="id-ID" dirty="0" smtClean="0"/>
              <a:t>AlVIN nur fajar r (D400150019)</a:t>
            </a:r>
          </a:p>
          <a:p>
            <a:pPr algn="ctr"/>
            <a:r>
              <a:rPr lang="id-ID" dirty="0" smtClean="0"/>
              <a:t>Syaeafudhin (D400160002)</a:t>
            </a:r>
          </a:p>
          <a:p>
            <a:pPr algn="ctr"/>
            <a:r>
              <a:rPr lang="id-ID" dirty="0" smtClean="0"/>
              <a:t>Muhamad Rusdi Wibowo (d400160003)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7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54034" y="-24363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Ranting MCB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468251" y="1050273"/>
            <a:ext cx="2481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Perhitungan Ranting MCB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40" y="2203514"/>
            <a:ext cx="9006740" cy="2577491"/>
          </a:xfrm>
        </p:spPr>
      </p:pic>
    </p:spTree>
    <p:extLst>
      <p:ext uri="{BB962C8B-B14F-4D97-AF65-F5344CB8AC3E}">
        <p14:creationId xmlns:p14="http://schemas.microsoft.com/office/powerpoint/2010/main" val="2908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04442"/>
            <a:ext cx="9905998" cy="1478570"/>
          </a:xfrm>
        </p:spPr>
        <p:txBody>
          <a:bodyPr/>
          <a:lstStyle/>
          <a:p>
            <a:r>
              <a:rPr lang="id-ID" dirty="0" smtClean="0"/>
              <a:t>RAB (Rancangan Angaran Biaya)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137498"/>
            <a:ext cx="9209315" cy="5228468"/>
          </a:xfrm>
        </p:spPr>
      </p:pic>
    </p:spTree>
    <p:extLst>
      <p:ext uri="{BB962C8B-B14F-4D97-AF65-F5344CB8AC3E}">
        <p14:creationId xmlns:p14="http://schemas.microsoft.com/office/powerpoint/2010/main" val="34165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40" y="106779"/>
            <a:ext cx="5878286" cy="2657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6" y="3286942"/>
            <a:ext cx="4929868" cy="345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6" y="3303033"/>
            <a:ext cx="4843197" cy="34412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5611" y="2764284"/>
            <a:ext cx="5251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TERIMAKASIH, KAKAK.....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40" y="145967"/>
            <a:ext cx="9905770" cy="633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7681"/>
            <a:ext cx="9905998" cy="1478570"/>
          </a:xfrm>
        </p:spPr>
        <p:txBody>
          <a:bodyPr/>
          <a:lstStyle/>
          <a:p>
            <a:r>
              <a:rPr lang="id-ID" dirty="0" smtClean="0"/>
              <a:t>Deskripsi Instalasi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094411" y="618518"/>
            <a:ext cx="147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Jenis Ruangan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5341" y="1047605"/>
            <a:ext cx="134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Lux Ruangan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5953" y="1514821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Titik Lampu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90393" y="2380656"/>
            <a:ext cx="5983111" cy="3713781"/>
            <a:chOff x="3520410" y="2583624"/>
            <a:chExt cx="4671176" cy="35033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0410" y="2583624"/>
              <a:ext cx="4671176" cy="3503382"/>
            </a:xfrm>
            <a:prstGeom prst="rect">
              <a:avLst/>
            </a:prstGeom>
            <a:ln w="228600" cap="sq" cmpd="thickThin">
              <a:solidFill>
                <a:schemeClr val="tx1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3746273" y="5573590"/>
              <a:ext cx="290065" cy="3499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4848" y="5439668"/>
              <a:ext cx="28565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n</a:t>
              </a:r>
              <a:endParaRPr lang="id-ID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5159829" y="1201783"/>
            <a:ext cx="985512" cy="30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59829" y="1188946"/>
            <a:ext cx="985512" cy="51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59829" y="850102"/>
            <a:ext cx="985512" cy="39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981" y="-349967"/>
            <a:ext cx="9905998" cy="1478570"/>
          </a:xfrm>
        </p:spPr>
        <p:txBody>
          <a:bodyPr/>
          <a:lstStyle/>
          <a:p>
            <a:r>
              <a:rPr lang="id-ID" dirty="0" smtClean="0"/>
              <a:t>Deskripsi Instalasi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1" y="598311"/>
            <a:ext cx="9968640" cy="6062133"/>
          </a:xfrm>
          <a:prstGeom prst="rect">
            <a:avLst/>
          </a:prstGeom>
        </p:spPr>
      </p:pic>
      <p:sp>
        <p:nvSpPr>
          <p:cNvPr id="11" name="Flowchart: Connector 10"/>
          <p:cNvSpPr/>
          <p:nvPr/>
        </p:nvSpPr>
        <p:spPr>
          <a:xfrm rot="10800000" flipH="1" flipV="1">
            <a:off x="4766209" y="646864"/>
            <a:ext cx="161841" cy="17852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 rot="10800000" flipH="1" flipV="1">
            <a:off x="9336860" y="646864"/>
            <a:ext cx="161841" cy="17852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 rot="10800000" flipH="1" flipV="1">
            <a:off x="1633243" y="646864"/>
            <a:ext cx="161841" cy="17852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Kontribusi TEAM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555" y="2772001"/>
            <a:ext cx="9905999" cy="3541714"/>
          </a:xfrm>
        </p:spPr>
        <p:txBody>
          <a:bodyPr/>
          <a:lstStyle/>
          <a:p>
            <a:r>
              <a:rPr lang="id-ID" dirty="0" smtClean="0"/>
              <a:t>Alvin Nur </a:t>
            </a:r>
            <a:r>
              <a:rPr lang="id-ID" dirty="0"/>
              <a:t>fajar R</a:t>
            </a:r>
            <a:r>
              <a:rPr lang="id-ID" dirty="0" smtClean="0"/>
              <a:t> (D400150019) “ pembukaan dan penutupan presentasi ”</a:t>
            </a:r>
          </a:p>
          <a:p>
            <a:r>
              <a:rPr lang="id-ID" dirty="0" smtClean="0"/>
              <a:t>Syaeafudhin (D400160002) “ Analisa Perhitungan Instalasi Rumah &amp; RAB ” </a:t>
            </a:r>
          </a:p>
          <a:p>
            <a:r>
              <a:rPr lang="id-ID" dirty="0" smtClean="0"/>
              <a:t>Muhamad </a:t>
            </a:r>
            <a:r>
              <a:rPr lang="id-ID" dirty="0"/>
              <a:t>Rusdi Wibowo (d400160003</a:t>
            </a:r>
            <a:r>
              <a:rPr lang="id-ID" dirty="0" smtClean="0"/>
              <a:t>) ”Desain Instalasi Rumah”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855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356" y="-418011"/>
            <a:ext cx="9905998" cy="1478570"/>
          </a:xfrm>
        </p:spPr>
        <p:txBody>
          <a:bodyPr/>
          <a:lstStyle/>
          <a:p>
            <a:r>
              <a:rPr lang="id-ID" dirty="0" smtClean="0"/>
              <a:t>Diagram </a:t>
            </a:r>
            <a:r>
              <a:rPr lang="id-ID" dirty="0" smtClean="0"/>
              <a:t>Single </a:t>
            </a:r>
            <a:r>
              <a:rPr lang="id-ID" dirty="0" smtClean="0"/>
              <a:t>LINE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91" y="660907"/>
            <a:ext cx="9909177" cy="6005134"/>
          </a:xfrm>
        </p:spPr>
      </p:pic>
    </p:spTree>
    <p:extLst>
      <p:ext uri="{BB962C8B-B14F-4D97-AF65-F5344CB8AC3E}">
        <p14:creationId xmlns:p14="http://schemas.microsoft.com/office/powerpoint/2010/main" val="39760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419" y="-308945"/>
            <a:ext cx="9905998" cy="1478570"/>
          </a:xfrm>
        </p:spPr>
        <p:txBody>
          <a:bodyPr/>
          <a:lstStyle/>
          <a:p>
            <a:r>
              <a:rPr lang="id-ID" dirty="0" smtClean="0"/>
              <a:t>Diagram Pengawatan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669901"/>
            <a:ext cx="9901646" cy="5982110"/>
          </a:xfrm>
        </p:spPr>
      </p:pic>
    </p:spTree>
    <p:extLst>
      <p:ext uri="{BB962C8B-B14F-4D97-AF65-F5344CB8AC3E}">
        <p14:creationId xmlns:p14="http://schemas.microsoft.com/office/powerpoint/2010/main" val="4109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034" y="-243631"/>
            <a:ext cx="9905998" cy="1478570"/>
          </a:xfrm>
        </p:spPr>
        <p:txBody>
          <a:bodyPr/>
          <a:lstStyle/>
          <a:p>
            <a:r>
              <a:rPr lang="id-ID" dirty="0" smtClean="0"/>
              <a:t>Ranting MCB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02223" y="1234939"/>
            <a:ext cx="9905999" cy="3541714"/>
          </a:xfrm>
        </p:spPr>
        <p:txBody>
          <a:bodyPr/>
          <a:lstStyle/>
          <a:p>
            <a:r>
              <a:rPr lang="id-ID" dirty="0" smtClean="0"/>
              <a:t>Daya Lampu</a:t>
            </a:r>
          </a:p>
          <a:p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8" y="2157750"/>
            <a:ext cx="6782025" cy="409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1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335071"/>
            <a:ext cx="9905998" cy="1478570"/>
          </a:xfrm>
        </p:spPr>
        <p:txBody>
          <a:bodyPr/>
          <a:lstStyle/>
          <a:p>
            <a:r>
              <a:rPr lang="id-ID" dirty="0"/>
              <a:t>Ranting MCB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4349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Daya Stop Kontak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2" y="1725399"/>
            <a:ext cx="4777240" cy="4688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95" y="1725399"/>
            <a:ext cx="4622056" cy="46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303</TotalTime>
  <Words>102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Tw Cen MT</vt:lpstr>
      <vt:lpstr>Wingdings</vt:lpstr>
      <vt:lpstr>Circuit</vt:lpstr>
      <vt:lpstr>INSTALASI LISTRIK</vt:lpstr>
      <vt:lpstr>PowerPoint Presentation</vt:lpstr>
      <vt:lpstr>Deskripsi Instalasi</vt:lpstr>
      <vt:lpstr>Deskripsi Instalasi</vt:lpstr>
      <vt:lpstr>Kontribusi TEAM</vt:lpstr>
      <vt:lpstr>Diagram Single LINE</vt:lpstr>
      <vt:lpstr>Diagram Pengawatan</vt:lpstr>
      <vt:lpstr>Ranting MCB</vt:lpstr>
      <vt:lpstr>Ranting MCB</vt:lpstr>
      <vt:lpstr>PowerPoint Presentation</vt:lpstr>
      <vt:lpstr>RAB (Rancangan Angaran Biaya)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LISTRIK</dc:title>
  <dc:creator>Si Udhin</dc:creator>
  <cp:lastModifiedBy>Si Udhin</cp:lastModifiedBy>
  <cp:revision>13</cp:revision>
  <dcterms:created xsi:type="dcterms:W3CDTF">2018-07-19T07:37:18Z</dcterms:created>
  <dcterms:modified xsi:type="dcterms:W3CDTF">2018-07-20T04:35:11Z</dcterms:modified>
</cp:coreProperties>
</file>