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xYvJJ2TqqQyNwus0+bsIUL6x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3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2" y="4716464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071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79452" y="4716464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438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ctrTitle"/>
          </p:nvPr>
        </p:nvSpPr>
        <p:spPr>
          <a:xfrm>
            <a:off x="0" y="1947427"/>
            <a:ext cx="9115648" cy="12258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0" name="Google Shape;20;p32"/>
          <p:cNvGrpSpPr/>
          <p:nvPr/>
        </p:nvGrpSpPr>
        <p:grpSpPr>
          <a:xfrm>
            <a:off x="0" y="6570000"/>
            <a:ext cx="9144000" cy="288000"/>
            <a:chOff x="0" y="6477000"/>
            <a:chExt cx="9906000" cy="360000"/>
          </a:xfrm>
        </p:grpSpPr>
        <p:sp>
          <p:nvSpPr>
            <p:cNvPr id="21" name="Google Shape;21;p32"/>
            <p:cNvSpPr/>
            <p:nvPr/>
          </p:nvSpPr>
          <p:spPr>
            <a:xfrm>
              <a:off x="0" y="6477000"/>
              <a:ext cx="2052000" cy="360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>
              <a:off x="4044000" y="6477000"/>
              <a:ext cx="5862000" cy="36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2"/>
            <p:cNvSpPr/>
            <p:nvPr/>
          </p:nvSpPr>
          <p:spPr>
            <a:xfrm>
              <a:off x="2066896" y="6477000"/>
              <a:ext cx="1950000" cy="3600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32"/>
          <p:cNvSpPr txBox="1"/>
          <p:nvPr/>
        </p:nvSpPr>
        <p:spPr>
          <a:xfrm>
            <a:off x="6804249" y="6553200"/>
            <a:ext cx="23114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67944" y="332656"/>
            <a:ext cx="908720" cy="90872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2"/>
          <p:cNvSpPr txBox="1"/>
          <p:nvPr/>
        </p:nvSpPr>
        <p:spPr>
          <a:xfrm>
            <a:off x="4139953" y="1218238"/>
            <a:ext cx="9361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BMKG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>
            <a:spLocks noGrp="1"/>
          </p:cNvSpPr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1115616" y="274638"/>
            <a:ext cx="6408712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/>
          </p:nvPr>
        </p:nvSpPr>
        <p:spPr>
          <a:xfrm>
            <a:off x="1115616" y="274638"/>
            <a:ext cx="6408712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1115616" y="274638"/>
            <a:ext cx="6408712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>
            <a:spLocks noGrp="1"/>
          </p:cNvSpPr>
          <p:nvPr>
            <p:ph type="title"/>
          </p:nvPr>
        </p:nvSpPr>
        <p:spPr>
          <a:xfrm>
            <a:off x="1115616" y="274638"/>
            <a:ext cx="6408712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body" idx="1"/>
          </p:nvPr>
        </p:nvSpPr>
        <p:spPr>
          <a:xfrm rot="5400000">
            <a:off x="2309019" y="-457297"/>
            <a:ext cx="4525963" cy="864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1115616" y="274638"/>
            <a:ext cx="6408712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251520" y="1600202"/>
            <a:ext cx="864096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Google Shape;12;p31"/>
          <p:cNvGrpSpPr/>
          <p:nvPr/>
        </p:nvGrpSpPr>
        <p:grpSpPr>
          <a:xfrm>
            <a:off x="0" y="6570000"/>
            <a:ext cx="9144000" cy="288000"/>
            <a:chOff x="0" y="6477000"/>
            <a:chExt cx="9906000" cy="360000"/>
          </a:xfrm>
        </p:grpSpPr>
        <p:sp>
          <p:nvSpPr>
            <p:cNvPr id="13" name="Google Shape;13;p31"/>
            <p:cNvSpPr/>
            <p:nvPr/>
          </p:nvSpPr>
          <p:spPr>
            <a:xfrm>
              <a:off x="0" y="6477000"/>
              <a:ext cx="2052000" cy="360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31"/>
            <p:cNvSpPr/>
            <p:nvPr/>
          </p:nvSpPr>
          <p:spPr>
            <a:xfrm>
              <a:off x="4044000" y="6477000"/>
              <a:ext cx="5862000" cy="36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1"/>
            <p:cNvSpPr/>
            <p:nvPr/>
          </p:nvSpPr>
          <p:spPr>
            <a:xfrm>
              <a:off x="2066679" y="6477000"/>
              <a:ext cx="1950000" cy="3600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31"/>
          <p:cNvSpPr txBox="1"/>
          <p:nvPr/>
        </p:nvSpPr>
        <p:spPr>
          <a:xfrm>
            <a:off x="6804249" y="6553200"/>
            <a:ext cx="23114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0" y="1772816"/>
            <a:ext cx="9144000" cy="13681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</a:pPr>
            <a:r>
              <a:rPr lang="en-US" sz="2800" cap="none">
                <a:latin typeface="Bookman Old Style"/>
                <a:ea typeface="Bookman Old Style"/>
                <a:cs typeface="Bookman Old Style"/>
                <a:sym typeface="Bookman Old Style"/>
              </a:rPr>
              <a:t>ANALISIS DATA UDARA ATAS</a:t>
            </a:r>
            <a:br>
              <a:rPr lang="en-US" sz="2800" cap="none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800" cap="none">
                <a:latin typeface="Bookman Old Style"/>
                <a:ea typeface="Bookman Old Style"/>
                <a:cs typeface="Bookman Old Style"/>
                <a:sym typeface="Bookman Old Style"/>
              </a:rPr>
              <a:t>TANGGAL </a:t>
            </a: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1 AGUSTUS</a:t>
            </a:r>
            <a:r>
              <a:rPr lang="en-US" sz="2800" cap="none">
                <a:latin typeface="Bookman Old Style"/>
                <a:ea typeface="Bookman Old Style"/>
                <a:cs typeface="Bookman Old Style"/>
                <a:sym typeface="Bookman Old Style"/>
              </a:rPr>
              <a:t> 2022</a:t>
            </a:r>
            <a:endParaRPr cap="none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9208" y="5268681"/>
            <a:ext cx="9115648" cy="111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PUSAT METEOROLOGI PENERBANGAN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sng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Jakarta, Juli 2022</a:t>
            </a:r>
            <a:endParaRPr sz="11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endParaRPr sz="1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-1" y="3199104"/>
            <a:ext cx="9144001" cy="949976"/>
            <a:chOff x="-2" y="3492163"/>
            <a:chExt cx="9144001" cy="949976"/>
          </a:xfrm>
        </p:grpSpPr>
        <p:grpSp>
          <p:nvGrpSpPr>
            <p:cNvPr id="96" name="Google Shape;96;p1"/>
            <p:cNvGrpSpPr/>
            <p:nvPr/>
          </p:nvGrpSpPr>
          <p:grpSpPr>
            <a:xfrm>
              <a:off x="-2" y="3497834"/>
              <a:ext cx="3630396" cy="944305"/>
              <a:chOff x="0" y="3113121"/>
              <a:chExt cx="3630396" cy="944305"/>
            </a:xfrm>
          </p:grpSpPr>
          <p:pic>
            <p:nvPicPr>
              <p:cNvPr id="97" name="Google Shape;97;p1" descr="Image result for weather forecast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3113121"/>
                <a:ext cx="1819275" cy="944305"/>
              </a:xfrm>
              <a:prstGeom prst="roundRect">
                <a:avLst>
                  <a:gd name="adj" fmla="val 8594"/>
                </a:avLst>
              </a:prstGeom>
              <a:solidFill>
                <a:srgbClr val="ECECEC"/>
              </a:solidFill>
              <a:ln>
                <a:noFill/>
              </a:ln>
              <a:effectLst>
                <a:reflection stA="38000" endPos="28000" dist="5000" dir="5400000" sy="-100000" algn="bl" rotWithShape="0"/>
              </a:effectLst>
            </p:spPr>
          </p:pic>
          <p:pic>
            <p:nvPicPr>
              <p:cNvPr id="98" name="Google Shape;98;p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11121" y="3113122"/>
                <a:ext cx="1819275" cy="938632"/>
              </a:xfrm>
              <a:prstGeom prst="roundRect">
                <a:avLst>
                  <a:gd name="adj" fmla="val 8594"/>
                </a:avLst>
              </a:prstGeom>
              <a:solidFill>
                <a:srgbClr val="ECECEC"/>
              </a:solidFill>
              <a:ln>
                <a:noFill/>
              </a:ln>
              <a:effectLst>
                <a:reflection stA="38000" endPos="28000" dist="5000" dir="5400000" sy="-100000" algn="bl" rotWithShape="0"/>
              </a:effectLst>
            </p:spPr>
          </p:pic>
        </p:grpSp>
        <p:pic>
          <p:nvPicPr>
            <p:cNvPr id="99" name="Google Shape;99;p1" descr="Jarak Pandang Terkendala Kabut Asap, Penerbangan di Jambi Terganggu"/>
            <p:cNvPicPr preferRelativeResize="0"/>
            <p:nvPr/>
          </p:nvPicPr>
          <p:blipFill rotWithShape="1">
            <a:blip r:embed="rId5">
              <a:alphaModFix/>
            </a:blip>
            <a:srcRect t="19200"/>
            <a:stretch/>
          </p:blipFill>
          <p:spPr>
            <a:xfrm>
              <a:off x="5395492" y="3492163"/>
              <a:ext cx="1833444" cy="938632"/>
            </a:xfrm>
            <a:prstGeom prst="roundRect">
              <a:avLst>
                <a:gd name="adj" fmla="val 8594"/>
              </a:avLst>
            </a:prstGeom>
            <a:solidFill>
              <a:srgbClr val="ECECEC"/>
            </a:solidFill>
            <a:ln>
              <a:noFill/>
            </a:ln>
            <a:effectLst>
              <a:reflection stA="50000" endA="300" endPos="90000" dist="50800" dir="5400000" sy="-100000" algn="bl" rotWithShape="0"/>
            </a:effectLst>
          </p:spPr>
        </p:pic>
        <p:pic>
          <p:nvPicPr>
            <p:cNvPr id="100" name="Google Shape;100;p1" descr="Gunung Agung Erupsi Lagi, Kemenhub: Abu Tak ke Jalur Penerbangan - Bisnis  Tempo.c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206612" y="3492164"/>
              <a:ext cx="1937387" cy="938632"/>
            </a:xfrm>
            <a:prstGeom prst="roundRect">
              <a:avLst>
                <a:gd name="adj" fmla="val 8594"/>
              </a:avLst>
            </a:prstGeom>
            <a:solidFill>
              <a:srgbClr val="ECECEC"/>
            </a:solidFill>
            <a:ln>
              <a:noFill/>
            </a:ln>
            <a:effectLst>
              <a:reflection stA="50000" endA="300" endPos="90000" dist="50800" dir="5400000" sy="-100000" algn="bl" rotWithShape="0"/>
            </a:effectLst>
          </p:spPr>
        </p:pic>
      </p:grpSp>
      <p:pic>
        <p:nvPicPr>
          <p:cNvPr id="101" name="Google Shape;101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30395" y="3208151"/>
            <a:ext cx="1765097" cy="92958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50000" endA="300" endPos="90000" dist="508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MKG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Calibri</vt:lpstr>
      <vt:lpstr>BMKG</vt:lpstr>
      <vt:lpstr>ANALISIS DATA UDARA ATAS TANGGAL 1 AGUSTUS 2022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DATA UDARA ATAS TANGGAL 1 AGUSTUS 2022</dc:title>
  <dc:creator>Bayu Umbaran</dc:creator>
  <cp:lastModifiedBy>Win10</cp:lastModifiedBy>
  <cp:revision>2</cp:revision>
  <dcterms:created xsi:type="dcterms:W3CDTF">2016-09-27T05:19:01Z</dcterms:created>
  <dcterms:modified xsi:type="dcterms:W3CDTF">2022-10-09T16:53:47Z</dcterms:modified>
</cp:coreProperties>
</file>