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636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1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3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57D280-80BC-44EE-AD30-39DDCD48FBA0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09D7-735F-4CBD-94F6-7111EC63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0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SOP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Huru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Hara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162800" cy="3352800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Sebelum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kerusuhan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massa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Membentuk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huru-hara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berlatih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Mempersiapkan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daftar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nomor-nomor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telepon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keadaan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darurat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Memastikan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persediaan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logistik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mencukupi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pengecekan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pengawasan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keadaan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peralatan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Mengadakan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latihan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evakuasi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periodik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tenant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707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SOP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Huru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Hara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467600" cy="40386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Font typeface="Wingdings" pitchFamily="2" charset="2"/>
              <a:buAutoNum type="arabicPeriod" startAt="2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Kerusuhan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Massa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Melindungi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mempertahankan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gedung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tenant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lessee,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tamu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Terus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berkoordinasi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pihak-pihak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kumpul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blokade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massa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keadaan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pt-BR" sz="2000" dirty="0">
                <a:latin typeface="Arial" pitchFamily="34" charset="0"/>
                <a:cs typeface="Arial" pitchFamily="34" charset="0"/>
              </a:rPr>
              <a:t>Selalu menjaga hubungan untuk diplomasi kepada massa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en-US" sz="2000" dirty="0" err="1">
                <a:latin typeface="Arial" pitchFamily="34" charset="0"/>
                <a:cs typeface="Arial" pitchFamily="34" charset="0"/>
              </a:rPr>
              <a:t>Mengawasi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gerakan-gerakan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memboncengi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massa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90600" lvl="1" indent="-533400"/>
            <a:r>
              <a:rPr lang="pt-BR" sz="2000" dirty="0">
                <a:latin typeface="Arial" pitchFamily="34" charset="0"/>
                <a:cs typeface="Arial" pitchFamily="34" charset="0"/>
              </a:rPr>
              <a:t>Pengaruhi secara tidak langsung agar massa terpecah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8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SOP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Huru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Hara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25963"/>
          </a:xfrm>
        </p:spPr>
        <p:txBody>
          <a:bodyPr>
            <a:normAutofit/>
          </a:bodyPr>
          <a:lstStyle/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Bila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pt-BR" sz="2000" dirty="0">
                <a:latin typeface="Arial" pitchFamily="34" charset="0"/>
                <a:cs typeface="Arial" pitchFamily="34" charset="0"/>
              </a:rPr>
              <a:t>Pengamanan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dititik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beratkan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pada pengamanan gedung dan fasilitasnya.</a:t>
            </a:r>
          </a:p>
          <a:p>
            <a:pPr lvl="2"/>
            <a:r>
              <a:rPr lang="pt-BR" sz="2000" dirty="0">
                <a:latin typeface="Arial" pitchFamily="34" charset="0"/>
                <a:cs typeface="Arial" pitchFamily="34" charset="0"/>
              </a:rPr>
              <a:t>Penanganan keselamatan seluruh penghuni gedung.</a:t>
            </a:r>
          </a:p>
          <a:p>
            <a:pPr lvl="2"/>
            <a:r>
              <a:rPr lang="pt-BR" sz="2000" dirty="0">
                <a:latin typeface="Arial" pitchFamily="34" charset="0"/>
                <a:cs typeface="Arial" pitchFamily="34" charset="0"/>
              </a:rPr>
              <a:t>Berupaya mengadakan pencegahan agar massa tidak sampai masuk ke area dalam gedung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Bila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pt-BR" sz="2000" dirty="0">
                <a:latin typeface="Arial" pitchFamily="34" charset="0"/>
                <a:cs typeface="Arial" pitchFamily="34" charset="0"/>
              </a:rPr>
              <a:t>Pengamanannya dititikberatkan pada penyelamatan dan pengamanan gedung dan fasilitasnya.</a:t>
            </a:r>
          </a:p>
          <a:p>
            <a:pPr lvl="2"/>
            <a:r>
              <a:rPr lang="pt-BR" sz="2000" dirty="0">
                <a:latin typeface="Arial" pitchFamily="34" charset="0"/>
                <a:cs typeface="Arial" pitchFamily="34" charset="0"/>
              </a:rPr>
              <a:t>Menyiapkan fasilitas peralatan kebakaran.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838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SOP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Huru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Hara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467600" cy="4191000"/>
          </a:xfrm>
        </p:spPr>
        <p:txBody>
          <a:bodyPr>
            <a:normAutofit lnSpcReduction="10000"/>
          </a:bodyPr>
          <a:lstStyle/>
          <a:p>
            <a:pPr marL="609600" indent="-609600">
              <a:buFont typeface="Wingdings" pitchFamily="2" charset="2"/>
              <a:buAutoNum type="arabicPeriod" startAt="3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Pengamanan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Kerusuhan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Massa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Bila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kerusuhan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petugas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menutup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membuka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jalur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masuk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keluar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gedung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instruksi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Operations Manager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Petugas memakai perlengkapan dan peralatan anti Huru Hara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Petugas menempatkan 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Barricade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pada pintu keluar dan masuk di area 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Perimeter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Security Coordinator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menghubungi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Kepolisian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Petugas bersiaga di belakang 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Barricade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dan 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Perimeter Fence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dengan jarak  satu  (1) meter dan menghadap kepada para pendemo / perusuh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1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SOP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Huru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hara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391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Berusaha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menghalau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pendemo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Memecah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mengarahkan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kerumunan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tempat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Berkoordinasi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pihak-pihak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menjaga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hubungan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diplomasi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massa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Awasi dari gerakan-gerakan yang memboncengi para massa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Terus memantau situasi yang terjadi pasca kejadian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Lakukan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inventarisir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kerusakan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beserta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pengecekan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peralatan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fasilitas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Mengadakan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himbauan-himbauan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sepatu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berhak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siaga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dirinya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hamil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diadakan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perlindungan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ketat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lakukan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evakuasi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Membuka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Perimeter Fence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Barricade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instruksi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Security Coordinator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40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SOP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Huru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Hara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1"/>
            <a:ext cx="7620000" cy="2057400"/>
          </a:xfrm>
        </p:spPr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 startAt="4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Penanganan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Kerusuhan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Massa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inventarisir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kerusakan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Laporan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sesuai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G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eneral Affairs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menghubungi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asuransi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971550" lvl="1" indent="-514350">
              <a:buFont typeface="Wingdings" pitchFamily="2" charset="2"/>
              <a:buChar char="l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himbauan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karyawan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0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348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SOP Penanganan Huru Hara</vt:lpstr>
      <vt:lpstr>SOP Penanganan Huru Hara</vt:lpstr>
      <vt:lpstr>SOP Penanganan Huru Hara</vt:lpstr>
      <vt:lpstr>SOP Penanganan Huru Hara</vt:lpstr>
      <vt:lpstr>SOP Penanganan Huru hara</vt:lpstr>
      <vt:lpstr>SOP Penanganan Huru Hara</vt:lpstr>
    </vt:vector>
  </TitlesOfParts>
  <Company>Grand Indonesia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 Penanganan Huru Hara</dc:title>
  <dc:creator>User</dc:creator>
  <cp:lastModifiedBy>The Vida</cp:lastModifiedBy>
  <cp:revision>5</cp:revision>
  <dcterms:created xsi:type="dcterms:W3CDTF">2010-08-22T15:38:08Z</dcterms:created>
  <dcterms:modified xsi:type="dcterms:W3CDTF">2017-08-15T05:33:24Z</dcterms:modified>
</cp:coreProperties>
</file>