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8"/>
  </p:notesMasterIdLst>
  <p:sldIdLst>
    <p:sldId id="256" r:id="rId2"/>
    <p:sldId id="258" r:id="rId3"/>
    <p:sldId id="257" r:id="rId4"/>
    <p:sldId id="266" r:id="rId5"/>
    <p:sldId id="294" r:id="rId6"/>
    <p:sldId id="272" r:id="rId7"/>
  </p:sldIdLst>
  <p:sldSz cx="9144000" cy="5143500" type="screen16x9"/>
  <p:notesSz cx="6858000" cy="9144000"/>
  <p:embeddedFontLst>
    <p:embeddedFont>
      <p:font typeface="Barlow" panose="00000500000000000000" pitchFamily="2" charset="0"/>
      <p:regular r:id="rId9"/>
      <p:bold r:id="rId10"/>
      <p:italic r:id="rId11"/>
      <p:boldItalic r:id="rId12"/>
    </p:embeddedFont>
    <p:embeddedFont>
      <p:font typeface="Barlow Condensed" panose="00000506000000000000" pitchFamily="2" charset="0"/>
      <p:regular r:id="rId13"/>
      <p:bold r:id="rId14"/>
      <p:italic r:id="rId15"/>
      <p:boldItalic r:id="rId16"/>
    </p:embeddedFont>
    <p:embeddedFont>
      <p:font typeface="Barlow Condensed SemiBold" panose="00000706000000000000" pitchFamily="2" charset="0"/>
      <p:regular r:id="rId17"/>
      <p:bold r:id="rId18"/>
      <p:italic r:id="rId19"/>
      <p:boldItalic r:id="rId20"/>
    </p:embeddedFont>
    <p:embeddedFont>
      <p:font typeface="Montserrat" panose="00000500000000000000" pitchFamily="2" charset="0"/>
      <p:regular r:id="rId21"/>
      <p:bold r:id="rId22"/>
      <p:italic r:id="rId23"/>
      <p:boldItalic r:id="rId24"/>
    </p:embeddedFont>
    <p:embeddedFont>
      <p:font typeface="Roboto Condensed Light" panose="02000000000000000000" pitchFamily="2" charset="0"/>
      <p:regular r:id="rId25"/>
      <p: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B541B5-F320-4416-94C7-5FDC188CC161}">
  <a:tblStyle styleId="{77B541B5-F320-4416-94C7-5FDC188CC16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2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26" Type="http://schemas.openxmlformats.org/officeDocument/2006/relationships/font" Target="fonts/font18.fntdata"/><Relationship Id="rId3" Type="http://schemas.openxmlformats.org/officeDocument/2006/relationships/slide" Target="slides/slide2.xml"/><Relationship Id="rId21" Type="http://schemas.openxmlformats.org/officeDocument/2006/relationships/font" Target="fonts/font13.fntdata"/><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5"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font" Target="fonts/font15.fntdata"/><Relationship Id="rId28" Type="http://schemas.openxmlformats.org/officeDocument/2006/relationships/viewProps" Target="viewProps.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font" Target="fonts/font1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2"/>
        <p:cNvGrpSpPr/>
        <p:nvPr/>
      </p:nvGrpSpPr>
      <p:grpSpPr>
        <a:xfrm>
          <a:off x="0" y="0"/>
          <a:ext cx="0" cy="0"/>
          <a:chOff x="0" y="0"/>
          <a:chExt cx="0" cy="0"/>
        </a:xfrm>
      </p:grpSpPr>
      <p:sp>
        <p:nvSpPr>
          <p:cNvPr id="1123" name="Google Shape;1123;gdd0c7d16c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4" name="Google Shape;1124;gdd0c7d16c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15ada61ad2e_0_4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15ada61ad2e_0_4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3"/>
        <p:cNvGrpSpPr/>
        <p:nvPr/>
      </p:nvGrpSpPr>
      <p:grpSpPr>
        <a:xfrm>
          <a:off x="0" y="0"/>
          <a:ext cx="0" cy="0"/>
          <a:chOff x="0" y="0"/>
          <a:chExt cx="0" cy="0"/>
        </a:xfrm>
      </p:grpSpPr>
      <p:sp>
        <p:nvSpPr>
          <p:cNvPr id="1114" name="Google Shape;1114;gdd0c7d16c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5" name="Google Shape;1115;gdd0c7d16c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099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9"/>
        <p:cNvGrpSpPr/>
        <p:nvPr/>
      </p:nvGrpSpPr>
      <p:grpSpPr>
        <a:xfrm>
          <a:off x="0" y="0"/>
          <a:ext cx="0" cy="0"/>
          <a:chOff x="0" y="0"/>
          <a:chExt cx="0" cy="0"/>
        </a:xfrm>
      </p:grpSpPr>
      <p:sp>
        <p:nvSpPr>
          <p:cNvPr id="1580" name="Google Shape;1580;gdb0f9523dd_0_4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1" name="Google Shape;1581;gdb0f9523dd_0_4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10800000">
            <a:off x="-1845025" y="-739063"/>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640750" y="3098662"/>
            <a:ext cx="4319041" cy="2721707"/>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rot="-7199942">
            <a:off x="1013094" y="4239091"/>
            <a:ext cx="1492189" cy="1554017"/>
            <a:chOff x="4445625" y="1829838"/>
            <a:chExt cx="739125" cy="769750"/>
          </a:xfrm>
        </p:grpSpPr>
        <p:sp>
          <p:nvSpPr>
            <p:cNvPr id="12" name="Google Shape;12;p2"/>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rot="435267">
            <a:off x="681794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8250213" y="4120884"/>
            <a:ext cx="361129" cy="3106418"/>
            <a:chOff x="6317900" y="1197313"/>
            <a:chExt cx="180700" cy="1554375"/>
          </a:xfrm>
        </p:grpSpPr>
        <p:sp>
          <p:nvSpPr>
            <p:cNvPr id="22" name="Google Shape;22;p2"/>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p:nvPr/>
        </p:nvSpPr>
        <p:spPr>
          <a:xfrm rot="5400000">
            <a:off x="8716600" y="1537250"/>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 name="Google Shape;29;p2"/>
          <p:cNvCxnSpPr/>
          <p:nvPr/>
        </p:nvCxnSpPr>
        <p:spPr>
          <a:xfrm rot="436104" flipH="1">
            <a:off x="7342476" y="-138003"/>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30" name="Google Shape;30;p2"/>
          <p:cNvCxnSpPr/>
          <p:nvPr/>
        </p:nvCxnSpPr>
        <p:spPr>
          <a:xfrm rot="436104" flipH="1">
            <a:off x="7694851" y="-273622"/>
            <a:ext cx="713735" cy="700711"/>
          </a:xfrm>
          <a:prstGeom prst="straightConnector1">
            <a:avLst/>
          </a:prstGeom>
          <a:noFill/>
          <a:ln w="9525" cap="flat" cmpd="sng">
            <a:solidFill>
              <a:schemeClr val="dk1"/>
            </a:solidFill>
            <a:prstDash val="solid"/>
            <a:round/>
            <a:headEnd type="none" w="med" len="med"/>
            <a:tailEnd type="none" w="med" len="med"/>
          </a:ln>
        </p:spPr>
      </p:cxnSp>
      <p:sp>
        <p:nvSpPr>
          <p:cNvPr id="31" name="Google Shape;31;p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2"/>
          <p:cNvGrpSpPr/>
          <p:nvPr/>
        </p:nvGrpSpPr>
        <p:grpSpPr>
          <a:xfrm>
            <a:off x="265900" y="3852516"/>
            <a:ext cx="194400" cy="112209"/>
            <a:chOff x="265900" y="3852516"/>
            <a:chExt cx="194400" cy="112209"/>
          </a:xfrm>
        </p:grpSpPr>
        <p:sp>
          <p:nvSpPr>
            <p:cNvPr id="34" name="Google Shape;34;p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txBox="1">
            <a:spLocks noGrp="1"/>
          </p:cNvSpPr>
          <p:nvPr>
            <p:ph type="ctrTitle"/>
          </p:nvPr>
        </p:nvSpPr>
        <p:spPr>
          <a:xfrm>
            <a:off x="609600" y="1603974"/>
            <a:ext cx="7924800" cy="1543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48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37" name="Google Shape;37;p2"/>
          <p:cNvSpPr txBox="1">
            <a:spLocks noGrp="1"/>
          </p:cNvSpPr>
          <p:nvPr>
            <p:ph type="subTitle" idx="1"/>
          </p:nvPr>
        </p:nvSpPr>
        <p:spPr>
          <a:xfrm>
            <a:off x="2125800" y="3428332"/>
            <a:ext cx="4892400" cy="460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1800"/>
              <a:buNone/>
              <a:defRPr sz="1600">
                <a:solidFill>
                  <a:schemeClr val="dk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81"/>
        <p:cNvGrpSpPr/>
        <p:nvPr/>
      </p:nvGrpSpPr>
      <p:grpSpPr>
        <a:xfrm>
          <a:off x="0" y="0"/>
          <a:ext cx="0" cy="0"/>
          <a:chOff x="0" y="0"/>
          <a:chExt cx="0" cy="0"/>
        </a:xfrm>
      </p:grpSpPr>
      <p:sp>
        <p:nvSpPr>
          <p:cNvPr id="482" name="Google Shape;482;p13"/>
          <p:cNvSpPr txBox="1">
            <a:spLocks noGrp="1"/>
          </p:cNvSpPr>
          <p:nvPr>
            <p:ph type="subTitle" idx="1"/>
          </p:nvPr>
        </p:nvSpPr>
        <p:spPr>
          <a:xfrm>
            <a:off x="1648275" y="1206225"/>
            <a:ext cx="2907900" cy="393300"/>
          </a:xfrm>
          <a:prstGeom prst="rect">
            <a:avLst/>
          </a:prstGeom>
        </p:spPr>
        <p:txBody>
          <a:bodyPr spcFirstLastPara="1" wrap="square" lIns="91425" tIns="91425" rIns="91425" bIns="91425" anchor="b" anchorCtr="0">
            <a:noAutofit/>
          </a:bodyPr>
          <a:lstStyle>
            <a:lvl1pPr lv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3" name="Google Shape;483;p13"/>
          <p:cNvSpPr txBox="1">
            <a:spLocks noGrp="1"/>
          </p:cNvSpPr>
          <p:nvPr>
            <p:ph type="subTitle" idx="2"/>
          </p:nvPr>
        </p:nvSpPr>
        <p:spPr>
          <a:xfrm>
            <a:off x="5520925" y="1206225"/>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4" name="Google Shape;484;p13"/>
          <p:cNvSpPr txBox="1">
            <a:spLocks noGrp="1"/>
          </p:cNvSpPr>
          <p:nvPr>
            <p:ph type="subTitle" idx="3"/>
          </p:nvPr>
        </p:nvSpPr>
        <p:spPr>
          <a:xfrm>
            <a:off x="164827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5" name="Google Shape;485;p13"/>
          <p:cNvSpPr txBox="1">
            <a:spLocks noGrp="1"/>
          </p:cNvSpPr>
          <p:nvPr>
            <p:ph type="subTitle" idx="4"/>
          </p:nvPr>
        </p:nvSpPr>
        <p:spPr>
          <a:xfrm>
            <a:off x="5520925" y="2300938"/>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6" name="Google Shape;486;p13"/>
          <p:cNvSpPr txBox="1">
            <a:spLocks noGrp="1"/>
          </p:cNvSpPr>
          <p:nvPr>
            <p:ph type="subTitle" idx="5"/>
          </p:nvPr>
        </p:nvSpPr>
        <p:spPr>
          <a:xfrm>
            <a:off x="164827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7" name="Google Shape;487;p13"/>
          <p:cNvSpPr txBox="1">
            <a:spLocks noGrp="1"/>
          </p:cNvSpPr>
          <p:nvPr>
            <p:ph type="subTitle" idx="6"/>
          </p:nvPr>
        </p:nvSpPr>
        <p:spPr>
          <a:xfrm>
            <a:off x="5520925" y="3429713"/>
            <a:ext cx="2907900" cy="3933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2pPr>
            <a:lvl3pPr lvl="2"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3pPr>
            <a:lvl4pPr lvl="3"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4pPr>
            <a:lvl5pPr lvl="4"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5pPr>
            <a:lvl6pPr lvl="5"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6pPr>
            <a:lvl7pPr lvl="6"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7pPr>
            <a:lvl8pPr lvl="7"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8pPr>
            <a:lvl9pPr lvl="8" rtl="0">
              <a:spcBef>
                <a:spcPts val="0"/>
              </a:spcBef>
              <a:spcAft>
                <a:spcPts val="0"/>
              </a:spcAft>
              <a:buSzPts val="1800"/>
              <a:buFont typeface="Barlow Condensed SemiBold"/>
              <a:buNone/>
              <a:defRPr sz="1800">
                <a:latin typeface="Barlow Condensed SemiBold"/>
                <a:ea typeface="Barlow Condensed SemiBold"/>
                <a:cs typeface="Barlow Condensed SemiBold"/>
                <a:sym typeface="Barlow Condensed SemiBold"/>
              </a:defRPr>
            </a:lvl9pPr>
          </a:lstStyle>
          <a:p>
            <a:endParaRPr/>
          </a:p>
        </p:txBody>
      </p:sp>
      <p:sp>
        <p:nvSpPr>
          <p:cNvPr id="488" name="Google Shape;48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89" name="Google Shape;489;p13"/>
          <p:cNvSpPr txBox="1">
            <a:spLocks noGrp="1"/>
          </p:cNvSpPr>
          <p:nvPr>
            <p:ph type="subTitle" idx="7"/>
          </p:nvPr>
        </p:nvSpPr>
        <p:spPr>
          <a:xfrm>
            <a:off x="164827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0" name="Google Shape;490;p13"/>
          <p:cNvSpPr txBox="1">
            <a:spLocks noGrp="1"/>
          </p:cNvSpPr>
          <p:nvPr>
            <p:ph type="subTitle" idx="8"/>
          </p:nvPr>
        </p:nvSpPr>
        <p:spPr>
          <a:xfrm>
            <a:off x="5520925" y="1503027"/>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1" name="Google Shape;491;p13"/>
          <p:cNvSpPr txBox="1">
            <a:spLocks noGrp="1"/>
          </p:cNvSpPr>
          <p:nvPr>
            <p:ph type="subTitle" idx="9"/>
          </p:nvPr>
        </p:nvSpPr>
        <p:spPr>
          <a:xfrm>
            <a:off x="164827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2" name="Google Shape;492;p13"/>
          <p:cNvSpPr txBox="1">
            <a:spLocks noGrp="1"/>
          </p:cNvSpPr>
          <p:nvPr>
            <p:ph type="subTitle" idx="13"/>
          </p:nvPr>
        </p:nvSpPr>
        <p:spPr>
          <a:xfrm>
            <a:off x="5520925" y="2646526"/>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3" name="Google Shape;493;p13"/>
          <p:cNvSpPr txBox="1">
            <a:spLocks noGrp="1"/>
          </p:cNvSpPr>
          <p:nvPr>
            <p:ph type="subTitle" idx="14"/>
          </p:nvPr>
        </p:nvSpPr>
        <p:spPr>
          <a:xfrm>
            <a:off x="164827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4" name="Google Shape;494;p13"/>
          <p:cNvSpPr txBox="1">
            <a:spLocks noGrp="1"/>
          </p:cNvSpPr>
          <p:nvPr>
            <p:ph type="subTitle" idx="15"/>
          </p:nvPr>
        </p:nvSpPr>
        <p:spPr>
          <a:xfrm>
            <a:off x="5520925" y="3790025"/>
            <a:ext cx="29016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a:lvl1pPr>
            <a:lvl2pPr lvl="1" algn="ctr" rtl="0">
              <a:spcBef>
                <a:spcPts val="0"/>
              </a:spcBef>
              <a:spcAft>
                <a:spcPts val="0"/>
              </a:spcAft>
              <a:buClr>
                <a:schemeClr val="dk1"/>
              </a:buClr>
              <a:buSzPts val="1400"/>
              <a:buNone/>
              <a:defRPr>
                <a:solidFill>
                  <a:schemeClr val="dk1"/>
                </a:solidFill>
              </a:defRPr>
            </a:lvl2pPr>
            <a:lvl3pPr lvl="2" algn="ctr" rtl="0">
              <a:spcBef>
                <a:spcPts val="0"/>
              </a:spcBef>
              <a:spcAft>
                <a:spcPts val="0"/>
              </a:spcAft>
              <a:buClr>
                <a:schemeClr val="dk1"/>
              </a:buClr>
              <a:buSzPts val="1400"/>
              <a:buNone/>
              <a:defRPr>
                <a:solidFill>
                  <a:schemeClr val="dk1"/>
                </a:solidFill>
              </a:defRPr>
            </a:lvl3pPr>
            <a:lvl4pPr lvl="3" algn="ctr" rtl="0">
              <a:spcBef>
                <a:spcPts val="0"/>
              </a:spcBef>
              <a:spcAft>
                <a:spcPts val="0"/>
              </a:spcAft>
              <a:buClr>
                <a:schemeClr val="dk1"/>
              </a:buClr>
              <a:buSzPts val="1400"/>
              <a:buNone/>
              <a:defRPr>
                <a:solidFill>
                  <a:schemeClr val="dk1"/>
                </a:solidFill>
              </a:defRPr>
            </a:lvl4pPr>
            <a:lvl5pPr lvl="4" algn="ctr" rtl="0">
              <a:spcBef>
                <a:spcPts val="0"/>
              </a:spcBef>
              <a:spcAft>
                <a:spcPts val="0"/>
              </a:spcAft>
              <a:buClr>
                <a:schemeClr val="dk1"/>
              </a:buClr>
              <a:buSzPts val="1400"/>
              <a:buNone/>
              <a:defRPr>
                <a:solidFill>
                  <a:schemeClr val="dk1"/>
                </a:solidFill>
              </a:defRPr>
            </a:lvl5pPr>
            <a:lvl6pPr lvl="5" algn="ctr" rtl="0">
              <a:spcBef>
                <a:spcPts val="0"/>
              </a:spcBef>
              <a:spcAft>
                <a:spcPts val="0"/>
              </a:spcAft>
              <a:buClr>
                <a:schemeClr val="dk1"/>
              </a:buClr>
              <a:buSzPts val="1400"/>
              <a:buNone/>
              <a:defRPr>
                <a:solidFill>
                  <a:schemeClr val="dk1"/>
                </a:solidFill>
              </a:defRPr>
            </a:lvl6pPr>
            <a:lvl7pPr lvl="6" algn="ctr" rtl="0">
              <a:spcBef>
                <a:spcPts val="0"/>
              </a:spcBef>
              <a:spcAft>
                <a:spcPts val="0"/>
              </a:spcAft>
              <a:buClr>
                <a:schemeClr val="dk1"/>
              </a:buClr>
              <a:buSzPts val="1400"/>
              <a:buNone/>
              <a:defRPr>
                <a:solidFill>
                  <a:schemeClr val="dk1"/>
                </a:solidFill>
              </a:defRPr>
            </a:lvl7pPr>
            <a:lvl8pPr lvl="7" algn="ctr" rtl="0">
              <a:spcBef>
                <a:spcPts val="0"/>
              </a:spcBef>
              <a:spcAft>
                <a:spcPts val="0"/>
              </a:spcAft>
              <a:buClr>
                <a:schemeClr val="dk1"/>
              </a:buClr>
              <a:buSzPts val="1400"/>
              <a:buNone/>
              <a:defRPr>
                <a:solidFill>
                  <a:schemeClr val="dk1"/>
                </a:solidFill>
              </a:defRPr>
            </a:lvl8pPr>
            <a:lvl9pPr lvl="8" algn="ctr" rtl="0">
              <a:spcBef>
                <a:spcPts val="0"/>
              </a:spcBef>
              <a:spcAft>
                <a:spcPts val="0"/>
              </a:spcAft>
              <a:buClr>
                <a:schemeClr val="dk1"/>
              </a:buClr>
              <a:buSzPts val="1400"/>
              <a:buNone/>
              <a:defRPr>
                <a:solidFill>
                  <a:schemeClr val="dk1"/>
                </a:solidFill>
              </a:defRPr>
            </a:lvl9pPr>
          </a:lstStyle>
          <a:p>
            <a:endParaRPr/>
          </a:p>
        </p:txBody>
      </p:sp>
      <p:sp>
        <p:nvSpPr>
          <p:cNvPr id="495" name="Google Shape;495;p13"/>
          <p:cNvSpPr/>
          <p:nvPr/>
        </p:nvSpPr>
        <p:spPr>
          <a:xfrm rot="10800000">
            <a:off x="-1426853" y="-1062630"/>
            <a:ext cx="3177828" cy="200255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6" name="Google Shape;496;p13"/>
          <p:cNvGrpSpPr/>
          <p:nvPr/>
        </p:nvGrpSpPr>
        <p:grpSpPr>
          <a:xfrm>
            <a:off x="3833550" y="4634650"/>
            <a:ext cx="1476900" cy="1476900"/>
            <a:chOff x="-802775" y="4608575"/>
            <a:chExt cx="1476900" cy="1476900"/>
          </a:xfrm>
        </p:grpSpPr>
        <p:sp>
          <p:nvSpPr>
            <p:cNvPr id="497" name="Google Shape;497;p13"/>
            <p:cNvSpPr/>
            <p:nvPr/>
          </p:nvSpPr>
          <p:spPr>
            <a:xfrm>
              <a:off x="-671975" y="4739375"/>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3"/>
            <p:cNvSpPr/>
            <p:nvPr/>
          </p:nvSpPr>
          <p:spPr>
            <a:xfrm>
              <a:off x="-802775" y="4608575"/>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9" name="Google Shape;499;p13"/>
          <p:cNvSpPr/>
          <p:nvPr/>
        </p:nvSpPr>
        <p:spPr>
          <a:xfrm rot="-1297775">
            <a:off x="7887277" y="-719144"/>
            <a:ext cx="2209823" cy="1811858"/>
          </a:xfrm>
          <a:custGeom>
            <a:avLst/>
            <a:gdLst/>
            <a:ahLst/>
            <a:cxnLst/>
            <a:rect l="l" t="t" r="r" b="b"/>
            <a:pathLst>
              <a:path w="19718" h="16167" extrusionOk="0">
                <a:moveTo>
                  <a:pt x="1357" y="1"/>
                </a:moveTo>
                <a:cubicBezTo>
                  <a:pt x="1216" y="1"/>
                  <a:pt x="1067" y="31"/>
                  <a:pt x="905" y="105"/>
                </a:cubicBezTo>
                <a:cubicBezTo>
                  <a:pt x="298" y="391"/>
                  <a:pt x="0" y="1236"/>
                  <a:pt x="0" y="1867"/>
                </a:cubicBezTo>
                <a:cubicBezTo>
                  <a:pt x="12" y="3082"/>
                  <a:pt x="691" y="4236"/>
                  <a:pt x="1608" y="5022"/>
                </a:cubicBezTo>
                <a:cubicBezTo>
                  <a:pt x="2548" y="5808"/>
                  <a:pt x="3703" y="6272"/>
                  <a:pt x="4894" y="6558"/>
                </a:cubicBezTo>
                <a:cubicBezTo>
                  <a:pt x="5549" y="6713"/>
                  <a:pt x="6239" y="6820"/>
                  <a:pt x="6847" y="7130"/>
                </a:cubicBezTo>
                <a:cubicBezTo>
                  <a:pt x="7454" y="7427"/>
                  <a:pt x="7990" y="7999"/>
                  <a:pt x="8037" y="8677"/>
                </a:cubicBezTo>
                <a:cubicBezTo>
                  <a:pt x="8097" y="9392"/>
                  <a:pt x="7632" y="10023"/>
                  <a:pt x="7216" y="10606"/>
                </a:cubicBezTo>
                <a:cubicBezTo>
                  <a:pt x="6442" y="11654"/>
                  <a:pt x="5715" y="12952"/>
                  <a:pt x="6108" y="14202"/>
                </a:cubicBezTo>
                <a:cubicBezTo>
                  <a:pt x="6418" y="15154"/>
                  <a:pt x="7335" y="15821"/>
                  <a:pt x="8323" y="16047"/>
                </a:cubicBezTo>
                <a:cubicBezTo>
                  <a:pt x="8686" y="16132"/>
                  <a:pt x="9058" y="16166"/>
                  <a:pt x="9431" y="16166"/>
                </a:cubicBezTo>
                <a:cubicBezTo>
                  <a:pt x="10062" y="16166"/>
                  <a:pt x="10698" y="16067"/>
                  <a:pt x="11311" y="15940"/>
                </a:cubicBezTo>
                <a:cubicBezTo>
                  <a:pt x="12621" y="15690"/>
                  <a:pt x="14062" y="15202"/>
                  <a:pt x="14598" y="13976"/>
                </a:cubicBezTo>
                <a:cubicBezTo>
                  <a:pt x="14883" y="13321"/>
                  <a:pt x="14836" y="12595"/>
                  <a:pt x="15074" y="11928"/>
                </a:cubicBezTo>
                <a:cubicBezTo>
                  <a:pt x="15526" y="10630"/>
                  <a:pt x="16860" y="9904"/>
                  <a:pt x="17800" y="8904"/>
                </a:cubicBezTo>
                <a:cubicBezTo>
                  <a:pt x="19158" y="7487"/>
                  <a:pt x="19717" y="5368"/>
                  <a:pt x="19277" y="3463"/>
                </a:cubicBezTo>
                <a:cubicBezTo>
                  <a:pt x="19110" y="2772"/>
                  <a:pt x="18812" y="2105"/>
                  <a:pt x="18312" y="1617"/>
                </a:cubicBezTo>
                <a:cubicBezTo>
                  <a:pt x="17848" y="1165"/>
                  <a:pt x="17241" y="903"/>
                  <a:pt x="16622" y="688"/>
                </a:cubicBezTo>
                <a:cubicBezTo>
                  <a:pt x="15563" y="336"/>
                  <a:pt x="14440" y="156"/>
                  <a:pt x="13314" y="156"/>
                </a:cubicBezTo>
                <a:cubicBezTo>
                  <a:pt x="12768" y="156"/>
                  <a:pt x="12221" y="198"/>
                  <a:pt x="11681" y="284"/>
                </a:cubicBezTo>
                <a:cubicBezTo>
                  <a:pt x="10168" y="522"/>
                  <a:pt x="8728" y="1105"/>
                  <a:pt x="7192" y="1272"/>
                </a:cubicBezTo>
                <a:cubicBezTo>
                  <a:pt x="6900" y="1303"/>
                  <a:pt x="6608" y="1319"/>
                  <a:pt x="6316" y="1319"/>
                </a:cubicBezTo>
                <a:cubicBezTo>
                  <a:pt x="5057" y="1319"/>
                  <a:pt x="3805" y="1034"/>
                  <a:pt x="2656" y="522"/>
                </a:cubicBezTo>
                <a:cubicBezTo>
                  <a:pt x="2184" y="313"/>
                  <a:pt x="1809" y="1"/>
                  <a:pt x="1357" y="1"/>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00" name="Google Shape;500;p13"/>
          <p:cNvGrpSpPr/>
          <p:nvPr/>
        </p:nvGrpSpPr>
        <p:grpSpPr>
          <a:xfrm>
            <a:off x="296900" y="356125"/>
            <a:ext cx="315575" cy="366750"/>
            <a:chOff x="8558925" y="4522650"/>
            <a:chExt cx="315575" cy="366750"/>
          </a:xfrm>
        </p:grpSpPr>
        <p:grpSp>
          <p:nvGrpSpPr>
            <p:cNvPr id="501" name="Google Shape;501;p13"/>
            <p:cNvGrpSpPr/>
            <p:nvPr/>
          </p:nvGrpSpPr>
          <p:grpSpPr>
            <a:xfrm>
              <a:off x="8558925" y="4629825"/>
              <a:ext cx="107200" cy="107175"/>
              <a:chOff x="4125350" y="1946513"/>
              <a:chExt cx="107200" cy="107175"/>
            </a:xfrm>
          </p:grpSpPr>
          <p:sp>
            <p:nvSpPr>
              <p:cNvPr id="502" name="Google Shape;502;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4" name="Google Shape;504;p13"/>
            <p:cNvGrpSpPr/>
            <p:nvPr/>
          </p:nvGrpSpPr>
          <p:grpSpPr>
            <a:xfrm>
              <a:off x="8711325" y="4782225"/>
              <a:ext cx="107200" cy="107175"/>
              <a:chOff x="4125350" y="1946513"/>
              <a:chExt cx="107200" cy="107175"/>
            </a:xfrm>
          </p:grpSpPr>
          <p:sp>
            <p:nvSpPr>
              <p:cNvPr id="505" name="Google Shape;505;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3"/>
            <p:cNvGrpSpPr/>
            <p:nvPr/>
          </p:nvGrpSpPr>
          <p:grpSpPr>
            <a:xfrm>
              <a:off x="8767300" y="4522650"/>
              <a:ext cx="107200" cy="107175"/>
              <a:chOff x="4125350" y="1946513"/>
              <a:chExt cx="107200" cy="107175"/>
            </a:xfrm>
          </p:grpSpPr>
          <p:sp>
            <p:nvSpPr>
              <p:cNvPr id="508" name="Google Shape;508;p1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0" name="Google Shape;510;p13"/>
          <p:cNvGrpSpPr/>
          <p:nvPr/>
        </p:nvGrpSpPr>
        <p:grpSpPr>
          <a:xfrm rot="10800000" flipH="1">
            <a:off x="232050" y="2876766"/>
            <a:ext cx="194400" cy="112209"/>
            <a:chOff x="265900" y="3852516"/>
            <a:chExt cx="194400" cy="112209"/>
          </a:xfrm>
        </p:grpSpPr>
        <p:sp>
          <p:nvSpPr>
            <p:cNvPr id="511" name="Google Shape;511;p1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3" name="Google Shape;513;p13"/>
          <p:cNvSpPr/>
          <p:nvPr/>
        </p:nvSpPr>
        <p:spPr>
          <a:xfrm rot="5400000">
            <a:off x="8780425" y="252313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rot="435267">
            <a:off x="8214271" y="42142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15" name="Google Shape;515;p13"/>
          <p:cNvCxnSpPr/>
          <p:nvPr/>
        </p:nvCxnSpPr>
        <p:spPr>
          <a:xfrm rot="436104" flipH="1">
            <a:off x="8926501" y="4361228"/>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516" name="Google Shape;516;p13"/>
          <p:cNvGrpSpPr/>
          <p:nvPr/>
        </p:nvGrpSpPr>
        <p:grpSpPr>
          <a:xfrm flipH="1">
            <a:off x="8617149" y="344931"/>
            <a:ext cx="438754" cy="772904"/>
            <a:chOff x="4950175" y="2998438"/>
            <a:chExt cx="88725" cy="156300"/>
          </a:xfrm>
        </p:grpSpPr>
        <p:sp>
          <p:nvSpPr>
            <p:cNvPr id="517" name="Google Shape;517;p1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1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1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1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1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3" name="Google Shape;553;p13"/>
          <p:cNvGrpSpPr/>
          <p:nvPr/>
        </p:nvGrpSpPr>
        <p:grpSpPr>
          <a:xfrm>
            <a:off x="-671216" y="4477896"/>
            <a:ext cx="1391222" cy="1387652"/>
            <a:chOff x="4010510" y="4522646"/>
            <a:chExt cx="1391222" cy="1387652"/>
          </a:xfrm>
        </p:grpSpPr>
        <p:sp>
          <p:nvSpPr>
            <p:cNvPr id="554" name="Google Shape;554;p13"/>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55" name="Google Shape;555;p13"/>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7">
    <p:spTree>
      <p:nvGrpSpPr>
        <p:cNvPr id="1" name="Shape 964"/>
        <p:cNvGrpSpPr/>
        <p:nvPr/>
      </p:nvGrpSpPr>
      <p:grpSpPr>
        <a:xfrm>
          <a:off x="0" y="0"/>
          <a:ext cx="0" cy="0"/>
          <a:chOff x="0" y="0"/>
          <a:chExt cx="0" cy="0"/>
        </a:xfrm>
      </p:grpSpPr>
      <p:sp>
        <p:nvSpPr>
          <p:cNvPr id="965" name="Google Shape;965;p21"/>
          <p:cNvSpPr txBox="1">
            <a:spLocks noGrp="1"/>
          </p:cNvSpPr>
          <p:nvPr>
            <p:ph type="ctrTitle"/>
          </p:nvPr>
        </p:nvSpPr>
        <p:spPr>
          <a:xfrm>
            <a:off x="2918300" y="540000"/>
            <a:ext cx="3307500" cy="102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8500"/>
              <a:buNone/>
              <a:defRPr sz="6000"/>
            </a:lvl1pPr>
            <a:lvl2pPr lvl="1" algn="ctr" rtl="0">
              <a:spcBef>
                <a:spcPts val="0"/>
              </a:spcBef>
              <a:spcAft>
                <a:spcPts val="0"/>
              </a:spcAft>
              <a:buSzPts val="8500"/>
              <a:buNone/>
              <a:defRPr sz="8500"/>
            </a:lvl2pPr>
            <a:lvl3pPr lvl="2" algn="ctr" rtl="0">
              <a:spcBef>
                <a:spcPts val="0"/>
              </a:spcBef>
              <a:spcAft>
                <a:spcPts val="0"/>
              </a:spcAft>
              <a:buSzPts val="8500"/>
              <a:buNone/>
              <a:defRPr sz="8500"/>
            </a:lvl3pPr>
            <a:lvl4pPr lvl="3" algn="ctr" rtl="0">
              <a:spcBef>
                <a:spcPts val="0"/>
              </a:spcBef>
              <a:spcAft>
                <a:spcPts val="0"/>
              </a:spcAft>
              <a:buSzPts val="8500"/>
              <a:buNone/>
              <a:defRPr sz="8500"/>
            </a:lvl4pPr>
            <a:lvl5pPr lvl="4" algn="ctr" rtl="0">
              <a:spcBef>
                <a:spcPts val="0"/>
              </a:spcBef>
              <a:spcAft>
                <a:spcPts val="0"/>
              </a:spcAft>
              <a:buSzPts val="8500"/>
              <a:buNone/>
              <a:defRPr sz="8500"/>
            </a:lvl5pPr>
            <a:lvl6pPr lvl="5" algn="ctr" rtl="0">
              <a:spcBef>
                <a:spcPts val="0"/>
              </a:spcBef>
              <a:spcAft>
                <a:spcPts val="0"/>
              </a:spcAft>
              <a:buSzPts val="8500"/>
              <a:buNone/>
              <a:defRPr sz="8500"/>
            </a:lvl6pPr>
            <a:lvl7pPr lvl="6" algn="ctr" rtl="0">
              <a:spcBef>
                <a:spcPts val="0"/>
              </a:spcBef>
              <a:spcAft>
                <a:spcPts val="0"/>
              </a:spcAft>
              <a:buSzPts val="8500"/>
              <a:buNone/>
              <a:defRPr sz="8500"/>
            </a:lvl7pPr>
            <a:lvl8pPr lvl="7" algn="ctr" rtl="0">
              <a:spcBef>
                <a:spcPts val="0"/>
              </a:spcBef>
              <a:spcAft>
                <a:spcPts val="0"/>
              </a:spcAft>
              <a:buSzPts val="8500"/>
              <a:buNone/>
              <a:defRPr sz="8500"/>
            </a:lvl8pPr>
            <a:lvl9pPr lvl="8" algn="ctr" rtl="0">
              <a:spcBef>
                <a:spcPts val="0"/>
              </a:spcBef>
              <a:spcAft>
                <a:spcPts val="0"/>
              </a:spcAft>
              <a:buSzPts val="8500"/>
              <a:buNone/>
              <a:defRPr sz="8500"/>
            </a:lvl9pPr>
          </a:lstStyle>
          <a:p>
            <a:endParaRPr/>
          </a:p>
        </p:txBody>
      </p:sp>
      <p:sp>
        <p:nvSpPr>
          <p:cNvPr id="966" name="Google Shape;966;p21"/>
          <p:cNvSpPr txBox="1">
            <a:spLocks noGrp="1"/>
          </p:cNvSpPr>
          <p:nvPr>
            <p:ph type="subTitle" idx="1"/>
          </p:nvPr>
        </p:nvSpPr>
        <p:spPr>
          <a:xfrm>
            <a:off x="2918200" y="1676300"/>
            <a:ext cx="3307500" cy="399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1800"/>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7" name="Google Shape;967;p21"/>
          <p:cNvSpPr txBox="1">
            <a:spLocks noGrp="1"/>
          </p:cNvSpPr>
          <p:nvPr>
            <p:ph type="subTitle" idx="2"/>
          </p:nvPr>
        </p:nvSpPr>
        <p:spPr>
          <a:xfrm>
            <a:off x="2918200" y="2080833"/>
            <a:ext cx="3307500" cy="744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800"/>
              <a:buNone/>
              <a:defRPr>
                <a:solidFill>
                  <a:schemeClr val="dk1"/>
                </a:solidFill>
              </a:defRPr>
            </a:lvl1pPr>
            <a:lvl2pPr lvl="1" algn="ctr" rtl="0">
              <a:lnSpc>
                <a:spcPct val="100000"/>
              </a:lnSpc>
              <a:spcBef>
                <a:spcPts val="0"/>
              </a:spcBef>
              <a:spcAft>
                <a:spcPts val="0"/>
              </a:spcAft>
              <a:buClr>
                <a:schemeClr val="dk1"/>
              </a:buClr>
              <a:buSzPts val="1800"/>
              <a:buNone/>
              <a:defRPr sz="1800">
                <a:solidFill>
                  <a:schemeClr val="dk1"/>
                </a:solidFill>
              </a:defRPr>
            </a:lvl2pPr>
            <a:lvl3pPr lvl="2" algn="ctr" rtl="0">
              <a:lnSpc>
                <a:spcPct val="100000"/>
              </a:lnSpc>
              <a:spcBef>
                <a:spcPts val="0"/>
              </a:spcBef>
              <a:spcAft>
                <a:spcPts val="0"/>
              </a:spcAft>
              <a:buClr>
                <a:schemeClr val="dk1"/>
              </a:buClr>
              <a:buSzPts val="1800"/>
              <a:buNone/>
              <a:defRPr sz="1800">
                <a:solidFill>
                  <a:schemeClr val="dk1"/>
                </a:solidFill>
              </a:defRPr>
            </a:lvl3pPr>
            <a:lvl4pPr lvl="3" algn="ctr" rtl="0">
              <a:lnSpc>
                <a:spcPct val="100000"/>
              </a:lnSpc>
              <a:spcBef>
                <a:spcPts val="0"/>
              </a:spcBef>
              <a:spcAft>
                <a:spcPts val="0"/>
              </a:spcAft>
              <a:buClr>
                <a:schemeClr val="dk1"/>
              </a:buClr>
              <a:buSzPts val="1800"/>
              <a:buNone/>
              <a:defRPr sz="1800">
                <a:solidFill>
                  <a:schemeClr val="dk1"/>
                </a:solidFill>
              </a:defRPr>
            </a:lvl4pPr>
            <a:lvl5pPr lvl="4" algn="ctr" rtl="0">
              <a:lnSpc>
                <a:spcPct val="100000"/>
              </a:lnSpc>
              <a:spcBef>
                <a:spcPts val="0"/>
              </a:spcBef>
              <a:spcAft>
                <a:spcPts val="0"/>
              </a:spcAft>
              <a:buClr>
                <a:schemeClr val="dk1"/>
              </a:buClr>
              <a:buSzPts val="1800"/>
              <a:buNone/>
              <a:defRPr sz="1800">
                <a:solidFill>
                  <a:schemeClr val="dk1"/>
                </a:solidFill>
              </a:defRPr>
            </a:lvl5pPr>
            <a:lvl6pPr lvl="5" algn="ctr" rtl="0">
              <a:lnSpc>
                <a:spcPct val="100000"/>
              </a:lnSpc>
              <a:spcBef>
                <a:spcPts val="0"/>
              </a:spcBef>
              <a:spcAft>
                <a:spcPts val="0"/>
              </a:spcAft>
              <a:buClr>
                <a:schemeClr val="dk1"/>
              </a:buClr>
              <a:buSzPts val="1800"/>
              <a:buNone/>
              <a:defRPr sz="1800">
                <a:solidFill>
                  <a:schemeClr val="dk1"/>
                </a:solidFill>
              </a:defRPr>
            </a:lvl6pPr>
            <a:lvl7pPr lvl="6" algn="ctr" rtl="0">
              <a:lnSpc>
                <a:spcPct val="100000"/>
              </a:lnSpc>
              <a:spcBef>
                <a:spcPts val="0"/>
              </a:spcBef>
              <a:spcAft>
                <a:spcPts val="0"/>
              </a:spcAft>
              <a:buClr>
                <a:schemeClr val="dk1"/>
              </a:buClr>
              <a:buSzPts val="1800"/>
              <a:buNone/>
              <a:defRPr sz="1800">
                <a:solidFill>
                  <a:schemeClr val="dk1"/>
                </a:solidFill>
              </a:defRPr>
            </a:lvl7pPr>
            <a:lvl8pPr lvl="7" algn="ctr" rtl="0">
              <a:lnSpc>
                <a:spcPct val="100000"/>
              </a:lnSpc>
              <a:spcBef>
                <a:spcPts val="0"/>
              </a:spcBef>
              <a:spcAft>
                <a:spcPts val="0"/>
              </a:spcAft>
              <a:buClr>
                <a:schemeClr val="dk1"/>
              </a:buClr>
              <a:buSzPts val="1800"/>
              <a:buNone/>
              <a:defRPr sz="1800">
                <a:solidFill>
                  <a:schemeClr val="dk1"/>
                </a:solidFill>
              </a:defRPr>
            </a:lvl8pPr>
            <a:lvl9pPr lvl="8" algn="ctr" rtl="0">
              <a:lnSpc>
                <a:spcPct val="100000"/>
              </a:lnSpc>
              <a:spcBef>
                <a:spcPts val="0"/>
              </a:spcBef>
              <a:spcAft>
                <a:spcPts val="0"/>
              </a:spcAft>
              <a:buClr>
                <a:schemeClr val="dk1"/>
              </a:buClr>
              <a:buSzPts val="1800"/>
              <a:buNone/>
              <a:defRPr sz="1800">
                <a:solidFill>
                  <a:schemeClr val="dk1"/>
                </a:solidFill>
              </a:defRPr>
            </a:lvl9pPr>
          </a:lstStyle>
          <a:p>
            <a:endParaRPr/>
          </a:p>
        </p:txBody>
      </p:sp>
      <p:sp>
        <p:nvSpPr>
          <p:cNvPr id="968" name="Google Shape;968;p21"/>
          <p:cNvSpPr txBox="1"/>
          <p:nvPr/>
        </p:nvSpPr>
        <p:spPr>
          <a:xfrm>
            <a:off x="1702675" y="3536525"/>
            <a:ext cx="5738700" cy="5541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n" sz="1200" b="1">
                <a:solidFill>
                  <a:schemeClr val="dk1"/>
                </a:solidFill>
                <a:latin typeface="Barlow"/>
                <a:ea typeface="Barlow"/>
                <a:cs typeface="Barlow"/>
                <a:sym typeface="Barlow"/>
              </a:rPr>
              <a:t>Credits: </a:t>
            </a:r>
            <a:r>
              <a:rPr lang="en" sz="1200">
                <a:solidFill>
                  <a:schemeClr val="dk1"/>
                </a:solidFill>
                <a:latin typeface="Barlow"/>
                <a:ea typeface="Barlow"/>
                <a:cs typeface="Barlow"/>
                <a:sym typeface="Barlow"/>
              </a:rPr>
              <a:t>This presentation template was created by </a:t>
            </a:r>
            <a:r>
              <a:rPr lang="en" sz="1200" b="1">
                <a:solidFill>
                  <a:schemeClr val="dk1"/>
                </a:solidFill>
                <a:uFill>
                  <a:noFill/>
                </a:uFill>
                <a:latin typeface="Barlow"/>
                <a:ea typeface="Barlow"/>
                <a:cs typeface="Barlow"/>
                <a:sym typeface="Barlow"/>
                <a:hlinkClick r:id="rId2">
                  <a:extLst>
                    <a:ext uri="{A12FA001-AC4F-418D-AE19-62706E023703}">
                      <ahyp:hlinkClr xmlns:ahyp="http://schemas.microsoft.com/office/drawing/2018/hyperlinkcolor" val="tx"/>
                    </a:ext>
                  </a:extLst>
                </a:hlinkClick>
              </a:rPr>
              <a:t>Slidesgo</a:t>
            </a:r>
            <a:r>
              <a:rPr lang="en" sz="1200">
                <a:solidFill>
                  <a:schemeClr val="dk1"/>
                </a:solidFill>
                <a:latin typeface="Barlow"/>
                <a:ea typeface="Barlow"/>
                <a:cs typeface="Barlow"/>
                <a:sym typeface="Barlow"/>
              </a:rPr>
              <a:t>, and includes icons by </a:t>
            </a:r>
            <a:r>
              <a:rPr lang="en" sz="1200" b="1">
                <a:solidFill>
                  <a:schemeClr val="dk1"/>
                </a:solidFill>
                <a:uFill>
                  <a:noFill/>
                </a:uFill>
                <a:latin typeface="Barlow"/>
                <a:ea typeface="Barlow"/>
                <a:cs typeface="Barlow"/>
                <a:sym typeface="Barlow"/>
                <a:hlinkClick r:id="rId3">
                  <a:extLst>
                    <a:ext uri="{A12FA001-AC4F-418D-AE19-62706E023703}">
                      <ahyp:hlinkClr xmlns:ahyp="http://schemas.microsoft.com/office/drawing/2018/hyperlinkcolor" val="tx"/>
                    </a:ext>
                  </a:extLst>
                </a:hlinkClick>
              </a:rPr>
              <a:t>Flaticon</a:t>
            </a:r>
            <a:r>
              <a:rPr lang="en" sz="1200">
                <a:solidFill>
                  <a:schemeClr val="dk1"/>
                </a:solidFill>
                <a:latin typeface="Barlow"/>
                <a:ea typeface="Barlow"/>
                <a:cs typeface="Barlow"/>
                <a:sym typeface="Barlow"/>
              </a:rPr>
              <a:t>, and infographics &amp; images by </a:t>
            </a:r>
            <a:r>
              <a:rPr lang="en" sz="1200" b="1">
                <a:solidFill>
                  <a:schemeClr val="dk1"/>
                </a:solidFill>
                <a:uFill>
                  <a:noFill/>
                </a:uFill>
                <a:latin typeface="Barlow"/>
                <a:ea typeface="Barlow"/>
                <a:cs typeface="Barlow"/>
                <a:sym typeface="Barlow"/>
                <a:hlinkClick r:id="rId4">
                  <a:extLst>
                    <a:ext uri="{A12FA001-AC4F-418D-AE19-62706E023703}">
                      <ahyp:hlinkClr xmlns:ahyp="http://schemas.microsoft.com/office/drawing/2018/hyperlinkcolor" val="tx"/>
                    </a:ext>
                  </a:extLst>
                </a:hlinkClick>
              </a:rPr>
              <a:t>Freepik</a:t>
            </a:r>
            <a:endParaRPr sz="1200" b="1">
              <a:solidFill>
                <a:schemeClr val="dk1"/>
              </a:solidFill>
              <a:latin typeface="Barlow"/>
              <a:ea typeface="Barlow"/>
              <a:cs typeface="Barlow"/>
              <a:sym typeface="Barlow"/>
            </a:endParaRPr>
          </a:p>
        </p:txBody>
      </p:sp>
      <p:sp>
        <p:nvSpPr>
          <p:cNvPr id="969" name="Google Shape;969;p21"/>
          <p:cNvSpPr/>
          <p:nvPr/>
        </p:nvSpPr>
        <p:spPr>
          <a:xfrm rot="-9899986">
            <a:off x="7763302" y="2137980"/>
            <a:ext cx="3365104" cy="3705151"/>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21"/>
          <p:cNvSpPr/>
          <p:nvPr/>
        </p:nvSpPr>
        <p:spPr>
          <a:xfrm rot="3600027" flipH="1">
            <a:off x="-1547130" y="780284"/>
            <a:ext cx="4131850" cy="2603746"/>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1" name="Google Shape;971;p21"/>
          <p:cNvGrpSpPr/>
          <p:nvPr/>
        </p:nvGrpSpPr>
        <p:grpSpPr>
          <a:xfrm rot="10800000" flipH="1">
            <a:off x="4345700" y="4832766"/>
            <a:ext cx="194400" cy="112209"/>
            <a:chOff x="265900" y="3852516"/>
            <a:chExt cx="194400" cy="112209"/>
          </a:xfrm>
        </p:grpSpPr>
        <p:sp>
          <p:nvSpPr>
            <p:cNvPr id="972" name="Google Shape;972;p2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2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4" name="Google Shape;974;p21"/>
          <p:cNvSpPr/>
          <p:nvPr/>
        </p:nvSpPr>
        <p:spPr>
          <a:xfrm rot="435267">
            <a:off x="7414497" y="-47414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75" name="Google Shape;975;p21"/>
          <p:cNvGrpSpPr/>
          <p:nvPr/>
        </p:nvGrpSpPr>
        <p:grpSpPr>
          <a:xfrm>
            <a:off x="8650138" y="4120884"/>
            <a:ext cx="361129" cy="3106418"/>
            <a:chOff x="6317900" y="1197313"/>
            <a:chExt cx="180700" cy="1554375"/>
          </a:xfrm>
        </p:grpSpPr>
        <p:sp>
          <p:nvSpPr>
            <p:cNvPr id="976" name="Google Shape;97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82" name="Google Shape;982;p21"/>
          <p:cNvCxnSpPr/>
          <p:nvPr/>
        </p:nvCxnSpPr>
        <p:spPr>
          <a:xfrm rot="436104" flipH="1">
            <a:off x="7939026" y="-138003"/>
            <a:ext cx="713735" cy="700711"/>
          </a:xfrm>
          <a:prstGeom prst="straightConnector1">
            <a:avLst/>
          </a:prstGeom>
          <a:noFill/>
          <a:ln w="9525" cap="flat" cmpd="sng">
            <a:solidFill>
              <a:schemeClr val="dk1"/>
            </a:solidFill>
            <a:prstDash val="solid"/>
            <a:round/>
            <a:headEnd type="none" w="med" len="med"/>
            <a:tailEnd type="none" w="med" len="med"/>
          </a:ln>
        </p:spPr>
      </p:cxnSp>
      <p:sp>
        <p:nvSpPr>
          <p:cNvPr id="983" name="Google Shape;983;p21"/>
          <p:cNvSpPr/>
          <p:nvPr/>
        </p:nvSpPr>
        <p:spPr>
          <a:xfrm rot="435267">
            <a:off x="751009" y="46821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1"/>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4" name="Google Shape;984;p21"/>
          <p:cNvCxnSpPr/>
          <p:nvPr/>
        </p:nvCxnSpPr>
        <p:spPr>
          <a:xfrm rot="436104" flipH="1">
            <a:off x="789539" y="4875122"/>
            <a:ext cx="713735" cy="700711"/>
          </a:xfrm>
          <a:prstGeom prst="straightConnector1">
            <a:avLst/>
          </a:prstGeom>
          <a:noFill/>
          <a:ln w="9525" cap="flat" cmpd="sng">
            <a:solidFill>
              <a:schemeClr val="dk1"/>
            </a:solidFill>
            <a:prstDash val="solid"/>
            <a:round/>
            <a:headEnd type="none" w="med" len="med"/>
            <a:tailEnd type="none" w="med" len="med"/>
          </a:ln>
        </p:spPr>
      </p:cxnSp>
      <p:grpSp>
        <p:nvGrpSpPr>
          <p:cNvPr id="985" name="Google Shape;985;p21"/>
          <p:cNvGrpSpPr/>
          <p:nvPr/>
        </p:nvGrpSpPr>
        <p:grpSpPr>
          <a:xfrm rot="10800000">
            <a:off x="154663" y="-1652004"/>
            <a:ext cx="361129" cy="3106418"/>
            <a:chOff x="6317900" y="1197313"/>
            <a:chExt cx="180700" cy="1554375"/>
          </a:xfrm>
        </p:grpSpPr>
        <p:sp>
          <p:nvSpPr>
            <p:cNvPr id="986" name="Google Shape;986;p21"/>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1"/>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1"/>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21"/>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21"/>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21"/>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992"/>
        <p:cNvGrpSpPr/>
        <p:nvPr/>
      </p:nvGrpSpPr>
      <p:grpSpPr>
        <a:xfrm>
          <a:off x="0" y="0"/>
          <a:ext cx="0" cy="0"/>
          <a:chOff x="0" y="0"/>
          <a:chExt cx="0" cy="0"/>
        </a:xfrm>
      </p:grpSpPr>
      <p:sp>
        <p:nvSpPr>
          <p:cNvPr id="993" name="Google Shape;993;p22"/>
          <p:cNvSpPr/>
          <p:nvPr/>
        </p:nvSpPr>
        <p:spPr>
          <a:xfrm rot="-1799972">
            <a:off x="-2090395" y="-155613"/>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2"/>
          <p:cNvSpPr/>
          <p:nvPr/>
        </p:nvSpPr>
        <p:spPr>
          <a:xfrm rot="9000028">
            <a:off x="7870761" y="2012568"/>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5" name="Google Shape;995;p22"/>
          <p:cNvGrpSpPr/>
          <p:nvPr/>
        </p:nvGrpSpPr>
        <p:grpSpPr>
          <a:xfrm>
            <a:off x="247775" y="4241825"/>
            <a:ext cx="315575" cy="366750"/>
            <a:chOff x="8558925" y="4522650"/>
            <a:chExt cx="315575" cy="366750"/>
          </a:xfrm>
        </p:grpSpPr>
        <p:grpSp>
          <p:nvGrpSpPr>
            <p:cNvPr id="996" name="Google Shape;996;p22"/>
            <p:cNvGrpSpPr/>
            <p:nvPr/>
          </p:nvGrpSpPr>
          <p:grpSpPr>
            <a:xfrm>
              <a:off x="8558925" y="4629825"/>
              <a:ext cx="107200" cy="107175"/>
              <a:chOff x="4125350" y="1946513"/>
              <a:chExt cx="107200" cy="107175"/>
            </a:xfrm>
          </p:grpSpPr>
          <p:sp>
            <p:nvSpPr>
              <p:cNvPr id="997" name="Google Shape;997;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2"/>
            <p:cNvGrpSpPr/>
            <p:nvPr/>
          </p:nvGrpSpPr>
          <p:grpSpPr>
            <a:xfrm>
              <a:off x="8711325" y="4782225"/>
              <a:ext cx="107200" cy="107175"/>
              <a:chOff x="4125350" y="1946513"/>
              <a:chExt cx="107200" cy="107175"/>
            </a:xfrm>
          </p:grpSpPr>
          <p:sp>
            <p:nvSpPr>
              <p:cNvPr id="1000" name="Google Shape;1000;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2" name="Google Shape;1002;p22"/>
            <p:cNvGrpSpPr/>
            <p:nvPr/>
          </p:nvGrpSpPr>
          <p:grpSpPr>
            <a:xfrm>
              <a:off x="8767300" y="4522650"/>
              <a:ext cx="107200" cy="107175"/>
              <a:chOff x="4125350" y="1946513"/>
              <a:chExt cx="107200" cy="107175"/>
            </a:xfrm>
          </p:grpSpPr>
          <p:sp>
            <p:nvSpPr>
              <p:cNvPr id="1003" name="Google Shape;1003;p22"/>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2"/>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05" name="Google Shape;1005;p22"/>
          <p:cNvGrpSpPr/>
          <p:nvPr/>
        </p:nvGrpSpPr>
        <p:grpSpPr>
          <a:xfrm flipH="1">
            <a:off x="8729625" y="951866"/>
            <a:ext cx="194400" cy="112209"/>
            <a:chOff x="265900" y="3852516"/>
            <a:chExt cx="194400" cy="112209"/>
          </a:xfrm>
        </p:grpSpPr>
        <p:sp>
          <p:nvSpPr>
            <p:cNvPr id="1006" name="Google Shape;1006;p22"/>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2"/>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8" name="Google Shape;1008;p22"/>
          <p:cNvGrpSpPr/>
          <p:nvPr/>
        </p:nvGrpSpPr>
        <p:grpSpPr>
          <a:xfrm>
            <a:off x="-763675" y="-500525"/>
            <a:ext cx="1476900" cy="1476900"/>
            <a:chOff x="8632950" y="-311150"/>
            <a:chExt cx="1476900" cy="1476900"/>
          </a:xfrm>
        </p:grpSpPr>
        <p:sp>
          <p:nvSpPr>
            <p:cNvPr id="1009" name="Google Shape;1009;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1" name="Google Shape;1011;p22"/>
          <p:cNvGrpSpPr/>
          <p:nvPr/>
        </p:nvGrpSpPr>
        <p:grpSpPr>
          <a:xfrm>
            <a:off x="8430775" y="4167100"/>
            <a:ext cx="1476900" cy="1476900"/>
            <a:chOff x="8632950" y="-311150"/>
            <a:chExt cx="1476900" cy="1476900"/>
          </a:xfrm>
        </p:grpSpPr>
        <p:sp>
          <p:nvSpPr>
            <p:cNvPr id="1012" name="Google Shape;1012;p22"/>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22"/>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4" name="Google Shape;1014;p22"/>
          <p:cNvGrpSpPr/>
          <p:nvPr/>
        </p:nvGrpSpPr>
        <p:grpSpPr>
          <a:xfrm>
            <a:off x="3529283" y="4464921"/>
            <a:ext cx="1540684" cy="1387652"/>
            <a:chOff x="3632834" y="4464921"/>
            <a:chExt cx="1540684" cy="1387652"/>
          </a:xfrm>
        </p:grpSpPr>
        <p:sp>
          <p:nvSpPr>
            <p:cNvPr id="1015" name="Google Shape;1015;p22"/>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16" name="Google Shape;1016;p22"/>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1017"/>
        <p:cNvGrpSpPr/>
        <p:nvPr/>
      </p:nvGrpSpPr>
      <p:grpSpPr>
        <a:xfrm>
          <a:off x="0" y="0"/>
          <a:ext cx="0" cy="0"/>
          <a:chOff x="0" y="0"/>
          <a:chExt cx="0" cy="0"/>
        </a:xfrm>
      </p:grpSpPr>
      <p:sp>
        <p:nvSpPr>
          <p:cNvPr id="1018" name="Google Shape;1018;p23"/>
          <p:cNvSpPr/>
          <p:nvPr/>
        </p:nvSpPr>
        <p:spPr>
          <a:xfrm rot="9900003">
            <a:off x="-1712038" y="-1039067"/>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23"/>
          <p:cNvSpPr/>
          <p:nvPr/>
        </p:nvSpPr>
        <p:spPr>
          <a:xfrm rot="5400000">
            <a:off x="7353835" y="-149229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0" name="Google Shape;1020;p23"/>
          <p:cNvGrpSpPr/>
          <p:nvPr/>
        </p:nvGrpSpPr>
        <p:grpSpPr>
          <a:xfrm>
            <a:off x="-827467" y="4151471"/>
            <a:ext cx="1540684" cy="1387652"/>
            <a:chOff x="3632834" y="4464921"/>
            <a:chExt cx="1540684" cy="1387652"/>
          </a:xfrm>
        </p:grpSpPr>
        <p:sp>
          <p:nvSpPr>
            <p:cNvPr id="1021" name="Google Shape;1021;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2" name="Google Shape;1022;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3" name="Google Shape;1023;p23"/>
          <p:cNvGrpSpPr/>
          <p:nvPr/>
        </p:nvGrpSpPr>
        <p:grpSpPr>
          <a:xfrm>
            <a:off x="7893908" y="4151471"/>
            <a:ext cx="1540684" cy="1387652"/>
            <a:chOff x="3632834" y="4464921"/>
            <a:chExt cx="1540684" cy="1387652"/>
          </a:xfrm>
        </p:grpSpPr>
        <p:sp>
          <p:nvSpPr>
            <p:cNvPr id="1024" name="Google Shape;1024;p2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5" name="Google Shape;1025;p2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1026" name="Google Shape;1026;p23"/>
          <p:cNvGrpSpPr/>
          <p:nvPr/>
        </p:nvGrpSpPr>
        <p:grpSpPr>
          <a:xfrm rot="10800000" flipH="1">
            <a:off x="8625038" y="-1089991"/>
            <a:ext cx="361129" cy="3106418"/>
            <a:chOff x="6317900" y="1197313"/>
            <a:chExt cx="180700" cy="1554375"/>
          </a:xfrm>
        </p:grpSpPr>
        <p:sp>
          <p:nvSpPr>
            <p:cNvPr id="1027" name="Google Shape;1027;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3" name="Google Shape;1033;p23"/>
          <p:cNvGrpSpPr/>
          <p:nvPr/>
        </p:nvGrpSpPr>
        <p:grpSpPr>
          <a:xfrm rot="10800000">
            <a:off x="157813" y="-1894141"/>
            <a:ext cx="361129" cy="3106418"/>
            <a:chOff x="6317900" y="1197313"/>
            <a:chExt cx="180700" cy="1554375"/>
          </a:xfrm>
        </p:grpSpPr>
        <p:sp>
          <p:nvSpPr>
            <p:cNvPr id="1034" name="Google Shape;1034;p2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0" name="Google Shape;1040;p23"/>
          <p:cNvGrpSpPr/>
          <p:nvPr/>
        </p:nvGrpSpPr>
        <p:grpSpPr>
          <a:xfrm rot="-5400000">
            <a:off x="8647825" y="2989950"/>
            <a:ext cx="315575" cy="366750"/>
            <a:chOff x="8558925" y="4522650"/>
            <a:chExt cx="315575" cy="366750"/>
          </a:xfrm>
        </p:grpSpPr>
        <p:grpSp>
          <p:nvGrpSpPr>
            <p:cNvPr id="1041" name="Google Shape;1041;p23"/>
            <p:cNvGrpSpPr/>
            <p:nvPr/>
          </p:nvGrpSpPr>
          <p:grpSpPr>
            <a:xfrm>
              <a:off x="8558925" y="4629825"/>
              <a:ext cx="107200" cy="107175"/>
              <a:chOff x="4125350" y="1946513"/>
              <a:chExt cx="107200" cy="107175"/>
            </a:xfrm>
          </p:grpSpPr>
          <p:sp>
            <p:nvSpPr>
              <p:cNvPr id="1042" name="Google Shape;1042;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23"/>
            <p:cNvGrpSpPr/>
            <p:nvPr/>
          </p:nvGrpSpPr>
          <p:grpSpPr>
            <a:xfrm>
              <a:off x="8711325" y="4782225"/>
              <a:ext cx="107200" cy="107175"/>
              <a:chOff x="4125350" y="1946513"/>
              <a:chExt cx="107200" cy="107175"/>
            </a:xfrm>
          </p:grpSpPr>
          <p:sp>
            <p:nvSpPr>
              <p:cNvPr id="1045" name="Google Shape;1045;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7" name="Google Shape;1047;p23"/>
            <p:cNvGrpSpPr/>
            <p:nvPr/>
          </p:nvGrpSpPr>
          <p:grpSpPr>
            <a:xfrm>
              <a:off x="8767300" y="4522650"/>
              <a:ext cx="107200" cy="107175"/>
              <a:chOff x="4125350" y="1946513"/>
              <a:chExt cx="107200" cy="107175"/>
            </a:xfrm>
          </p:grpSpPr>
          <p:sp>
            <p:nvSpPr>
              <p:cNvPr id="1048" name="Google Shape;1048;p2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50" name="Google Shape;1050;p23"/>
          <p:cNvGrpSpPr/>
          <p:nvPr/>
        </p:nvGrpSpPr>
        <p:grpSpPr>
          <a:xfrm rot="10800000" flipH="1">
            <a:off x="208200" y="3117216"/>
            <a:ext cx="194400" cy="112209"/>
            <a:chOff x="265900" y="3852516"/>
            <a:chExt cx="194400" cy="112209"/>
          </a:xfrm>
        </p:grpSpPr>
        <p:sp>
          <p:nvSpPr>
            <p:cNvPr id="1051" name="Google Shape;1051;p2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2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
          <p:cNvSpPr txBox="1">
            <a:spLocks noGrp="1"/>
          </p:cNvSpPr>
          <p:nvPr>
            <p:ph type="title"/>
          </p:nvPr>
        </p:nvSpPr>
        <p:spPr>
          <a:xfrm>
            <a:off x="1640000" y="2554200"/>
            <a:ext cx="58641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0" name="Google Shape;40;p3"/>
          <p:cNvSpPr txBox="1">
            <a:spLocks noGrp="1"/>
          </p:cNvSpPr>
          <p:nvPr>
            <p:ph type="title" idx="2" hasCustomPrompt="1"/>
          </p:nvPr>
        </p:nvSpPr>
        <p:spPr>
          <a:xfrm>
            <a:off x="3960300" y="1149000"/>
            <a:ext cx="1223100" cy="12231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0000"/>
              <a:buFont typeface="Barlow Condensed"/>
              <a:buNone/>
              <a:defRPr sz="6000">
                <a:latin typeface="Barlow Condensed"/>
                <a:ea typeface="Barlow Condensed"/>
                <a:cs typeface="Barlow Condensed"/>
                <a:sym typeface="Barlow Condensed"/>
              </a:defRPr>
            </a:lvl1pPr>
            <a:lvl2pPr lvl="1" algn="ctr" rtl="0">
              <a:spcBef>
                <a:spcPts val="0"/>
              </a:spcBef>
              <a:spcAft>
                <a:spcPts val="0"/>
              </a:spcAft>
              <a:buSzPts val="10000"/>
              <a:buNone/>
              <a:defRPr sz="10000"/>
            </a:lvl2pPr>
            <a:lvl3pPr lvl="2" algn="ctr" rtl="0">
              <a:spcBef>
                <a:spcPts val="0"/>
              </a:spcBef>
              <a:spcAft>
                <a:spcPts val="0"/>
              </a:spcAft>
              <a:buSzPts val="10000"/>
              <a:buNone/>
              <a:defRPr sz="10000"/>
            </a:lvl3pPr>
            <a:lvl4pPr lvl="3" algn="ctr" rtl="0">
              <a:spcBef>
                <a:spcPts val="0"/>
              </a:spcBef>
              <a:spcAft>
                <a:spcPts val="0"/>
              </a:spcAft>
              <a:buSzPts val="10000"/>
              <a:buNone/>
              <a:defRPr sz="10000"/>
            </a:lvl4pPr>
            <a:lvl5pPr lvl="4" algn="ctr" rtl="0">
              <a:spcBef>
                <a:spcPts val="0"/>
              </a:spcBef>
              <a:spcAft>
                <a:spcPts val="0"/>
              </a:spcAft>
              <a:buSzPts val="10000"/>
              <a:buNone/>
              <a:defRPr sz="10000"/>
            </a:lvl5pPr>
            <a:lvl6pPr lvl="5" algn="ctr" rtl="0">
              <a:spcBef>
                <a:spcPts val="0"/>
              </a:spcBef>
              <a:spcAft>
                <a:spcPts val="0"/>
              </a:spcAft>
              <a:buSzPts val="10000"/>
              <a:buNone/>
              <a:defRPr sz="10000"/>
            </a:lvl6pPr>
            <a:lvl7pPr lvl="6" algn="ctr" rtl="0">
              <a:spcBef>
                <a:spcPts val="0"/>
              </a:spcBef>
              <a:spcAft>
                <a:spcPts val="0"/>
              </a:spcAft>
              <a:buSzPts val="10000"/>
              <a:buNone/>
              <a:defRPr sz="10000"/>
            </a:lvl7pPr>
            <a:lvl8pPr lvl="7" algn="ctr" rtl="0">
              <a:spcBef>
                <a:spcPts val="0"/>
              </a:spcBef>
              <a:spcAft>
                <a:spcPts val="0"/>
              </a:spcAft>
              <a:buSzPts val="10000"/>
              <a:buNone/>
              <a:defRPr sz="10000"/>
            </a:lvl8pPr>
            <a:lvl9pPr lvl="8" algn="ctr" rtl="0">
              <a:spcBef>
                <a:spcPts val="0"/>
              </a:spcBef>
              <a:spcAft>
                <a:spcPts val="0"/>
              </a:spcAft>
              <a:buSzPts val="10000"/>
              <a:buNone/>
              <a:defRPr sz="10000"/>
            </a:lvl9pPr>
          </a:lstStyle>
          <a:p>
            <a:r>
              <a:t>xx%</a:t>
            </a:r>
          </a:p>
        </p:txBody>
      </p:sp>
      <p:sp>
        <p:nvSpPr>
          <p:cNvPr id="41" name="Google Shape;41;p3"/>
          <p:cNvSpPr txBox="1">
            <a:spLocks noGrp="1"/>
          </p:cNvSpPr>
          <p:nvPr>
            <p:ph type="subTitle" idx="1"/>
          </p:nvPr>
        </p:nvSpPr>
        <p:spPr>
          <a:xfrm>
            <a:off x="2144550" y="3396000"/>
            <a:ext cx="4854600" cy="5985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Clr>
                <a:schemeClr val="dk1"/>
              </a:buClr>
              <a:buSzPts val="1400"/>
              <a:buNone/>
              <a:defRPr sz="1800">
                <a:solidFill>
                  <a:schemeClr val="dk1"/>
                </a:solidFill>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a:endParaRPr/>
          </a:p>
        </p:txBody>
      </p:sp>
      <p:sp>
        <p:nvSpPr>
          <p:cNvPr id="42" name="Google Shape;42;p3"/>
          <p:cNvSpPr/>
          <p:nvPr/>
        </p:nvSpPr>
        <p:spPr>
          <a:xfrm rot="899997" flipH="1">
            <a:off x="-1712038" y="3114971"/>
            <a:ext cx="4319015" cy="272169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rot="5400000" flipH="1">
            <a:off x="7353835" y="3217381"/>
            <a:ext cx="2790574" cy="307250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 name="Google Shape;44;p3"/>
          <p:cNvGrpSpPr/>
          <p:nvPr/>
        </p:nvGrpSpPr>
        <p:grpSpPr>
          <a:xfrm rot="10800000" flipH="1">
            <a:off x="-827467" y="-741529"/>
            <a:ext cx="1540684" cy="1387652"/>
            <a:chOff x="3632834" y="4464921"/>
            <a:chExt cx="1540684" cy="1387652"/>
          </a:xfrm>
        </p:grpSpPr>
        <p:sp>
          <p:nvSpPr>
            <p:cNvPr id="45" name="Google Shape;45;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6" name="Google Shape;46;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 name="Google Shape;47;p3"/>
          <p:cNvGrpSpPr/>
          <p:nvPr/>
        </p:nvGrpSpPr>
        <p:grpSpPr>
          <a:xfrm rot="10800000" flipH="1">
            <a:off x="7893908" y="-741529"/>
            <a:ext cx="1540684" cy="1387652"/>
            <a:chOff x="3632834" y="4464921"/>
            <a:chExt cx="1540684" cy="1387652"/>
          </a:xfrm>
        </p:grpSpPr>
        <p:sp>
          <p:nvSpPr>
            <p:cNvPr id="48" name="Google Shape;48;p3"/>
            <p:cNvSpPr/>
            <p:nvPr/>
          </p:nvSpPr>
          <p:spPr>
            <a:xfrm rot="435267">
              <a:off x="37061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9" name="Google Shape;49;p3"/>
            <p:cNvCxnSpPr/>
            <p:nvPr/>
          </p:nvCxnSpPr>
          <p:spPr>
            <a:xfrm rot="436104" flipH="1">
              <a:off x="4418401" y="46854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50" name="Google Shape;50;p3"/>
          <p:cNvGrpSpPr/>
          <p:nvPr/>
        </p:nvGrpSpPr>
        <p:grpSpPr>
          <a:xfrm>
            <a:off x="8625038" y="2781167"/>
            <a:ext cx="361129" cy="3106418"/>
            <a:chOff x="6317900" y="1197313"/>
            <a:chExt cx="180700" cy="1554375"/>
          </a:xfrm>
        </p:grpSpPr>
        <p:sp>
          <p:nvSpPr>
            <p:cNvPr id="51" name="Google Shape;51;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 name="Google Shape;57;p3"/>
          <p:cNvGrpSpPr/>
          <p:nvPr/>
        </p:nvGrpSpPr>
        <p:grpSpPr>
          <a:xfrm flipH="1">
            <a:off x="157813" y="3585317"/>
            <a:ext cx="361129" cy="3106418"/>
            <a:chOff x="6317900" y="1197313"/>
            <a:chExt cx="180700" cy="1554375"/>
          </a:xfrm>
        </p:grpSpPr>
        <p:sp>
          <p:nvSpPr>
            <p:cNvPr id="58" name="Google Shape;58;p3"/>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3"/>
          <p:cNvGrpSpPr/>
          <p:nvPr/>
        </p:nvGrpSpPr>
        <p:grpSpPr>
          <a:xfrm rot="-5400000" flipH="1">
            <a:off x="8647825" y="1440894"/>
            <a:ext cx="315575" cy="366750"/>
            <a:chOff x="8558925" y="4522650"/>
            <a:chExt cx="315575" cy="366750"/>
          </a:xfrm>
        </p:grpSpPr>
        <p:grpSp>
          <p:nvGrpSpPr>
            <p:cNvPr id="65" name="Google Shape;65;p3"/>
            <p:cNvGrpSpPr/>
            <p:nvPr/>
          </p:nvGrpSpPr>
          <p:grpSpPr>
            <a:xfrm>
              <a:off x="8558925" y="4629825"/>
              <a:ext cx="107200" cy="107175"/>
              <a:chOff x="4125350" y="1946513"/>
              <a:chExt cx="107200" cy="107175"/>
            </a:xfrm>
          </p:grpSpPr>
          <p:sp>
            <p:nvSpPr>
              <p:cNvPr id="66" name="Google Shape;66;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3"/>
            <p:cNvGrpSpPr/>
            <p:nvPr/>
          </p:nvGrpSpPr>
          <p:grpSpPr>
            <a:xfrm>
              <a:off x="8711325" y="4782225"/>
              <a:ext cx="107200" cy="107175"/>
              <a:chOff x="4125350" y="1946513"/>
              <a:chExt cx="107200" cy="107175"/>
            </a:xfrm>
          </p:grpSpPr>
          <p:sp>
            <p:nvSpPr>
              <p:cNvPr id="69" name="Google Shape;69;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8767300" y="4522650"/>
              <a:ext cx="107200" cy="107175"/>
              <a:chOff x="4125350" y="1946513"/>
              <a:chExt cx="107200" cy="107175"/>
            </a:xfrm>
          </p:grpSpPr>
          <p:sp>
            <p:nvSpPr>
              <p:cNvPr id="72" name="Google Shape;72;p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 name="Google Shape;74;p3"/>
          <p:cNvGrpSpPr/>
          <p:nvPr/>
        </p:nvGrpSpPr>
        <p:grpSpPr>
          <a:xfrm>
            <a:off x="208200" y="1568169"/>
            <a:ext cx="194400" cy="112209"/>
            <a:chOff x="265900" y="3852516"/>
            <a:chExt cx="194400" cy="112209"/>
          </a:xfrm>
        </p:grpSpPr>
        <p:sp>
          <p:nvSpPr>
            <p:cNvPr id="75" name="Google Shape;75;p3"/>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79" name="Google Shape;79;p4"/>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AutoNum type="arabicPeriod"/>
              <a:defRPr/>
            </a:lvl1pPr>
            <a:lvl2pPr marL="914400" lvl="1" indent="-304800">
              <a:spcBef>
                <a:spcPts val="0"/>
              </a:spcBef>
              <a:spcAft>
                <a:spcPts val="0"/>
              </a:spcAft>
              <a:buSzPts val="1200"/>
              <a:buFont typeface="Roboto Condensed Light"/>
              <a:buAutoNum type="alphaLcPeriod"/>
              <a:defRPr/>
            </a:lvl2pPr>
            <a:lvl3pPr marL="1371600" lvl="2" indent="-304800">
              <a:spcBef>
                <a:spcPts val="0"/>
              </a:spcBef>
              <a:spcAft>
                <a:spcPts val="0"/>
              </a:spcAft>
              <a:buSzPts val="1200"/>
              <a:buFont typeface="Roboto Condensed Light"/>
              <a:buAutoNum type="romanLcPeriod"/>
              <a:defRPr/>
            </a:lvl3pPr>
            <a:lvl4pPr marL="1828800" lvl="3" indent="-304800">
              <a:spcBef>
                <a:spcPts val="0"/>
              </a:spcBef>
              <a:spcAft>
                <a:spcPts val="0"/>
              </a:spcAft>
              <a:buSzPts val="1200"/>
              <a:buFont typeface="Roboto Condensed Light"/>
              <a:buAutoNum type="arabicPeriod"/>
              <a:defRPr/>
            </a:lvl4pPr>
            <a:lvl5pPr marL="2286000" lvl="4" indent="-304800">
              <a:spcBef>
                <a:spcPts val="0"/>
              </a:spcBef>
              <a:spcAft>
                <a:spcPts val="0"/>
              </a:spcAft>
              <a:buSzPts val="1200"/>
              <a:buFont typeface="Roboto Condensed Light"/>
              <a:buAutoNum type="alphaLcPeriod"/>
              <a:defRPr/>
            </a:lvl5pPr>
            <a:lvl6pPr marL="2743200" lvl="5" indent="-304800">
              <a:spcBef>
                <a:spcPts val="0"/>
              </a:spcBef>
              <a:spcAft>
                <a:spcPts val="0"/>
              </a:spcAft>
              <a:buSzPts val="1200"/>
              <a:buFont typeface="Roboto Condensed Light"/>
              <a:buAutoNum type="romanLcPeriod"/>
              <a:defRPr/>
            </a:lvl6pPr>
            <a:lvl7pPr marL="3200400" lvl="6" indent="-304800">
              <a:spcBef>
                <a:spcPts val="0"/>
              </a:spcBef>
              <a:spcAft>
                <a:spcPts val="0"/>
              </a:spcAft>
              <a:buSzPts val="1200"/>
              <a:buFont typeface="Roboto Condensed Light"/>
              <a:buAutoNum type="arabicPeriod"/>
              <a:defRPr/>
            </a:lvl7pPr>
            <a:lvl8pPr marL="3657600" lvl="7" indent="-304800">
              <a:spcBef>
                <a:spcPts val="0"/>
              </a:spcBef>
              <a:spcAft>
                <a:spcPts val="0"/>
              </a:spcAft>
              <a:buSzPts val="1200"/>
              <a:buFont typeface="Roboto Condensed Light"/>
              <a:buAutoNum type="alphaLcPeriod"/>
              <a:defRPr/>
            </a:lvl8pPr>
            <a:lvl9pPr marL="4114800" lvl="8" indent="-304800">
              <a:spcBef>
                <a:spcPts val="0"/>
              </a:spcBef>
              <a:spcAft>
                <a:spcPts val="0"/>
              </a:spcAft>
              <a:buSzPts val="1200"/>
              <a:buFont typeface="Roboto Condensed Light"/>
              <a:buAutoNum type="romanLcPeriod"/>
              <a:defRPr/>
            </a:lvl9pPr>
          </a:lstStyle>
          <a:p>
            <a:endParaRPr/>
          </a:p>
        </p:txBody>
      </p:sp>
      <p:sp>
        <p:nvSpPr>
          <p:cNvPr id="80" name="Google Shape;80;p4"/>
          <p:cNvSpPr/>
          <p:nvPr/>
        </p:nvSpPr>
        <p:spPr>
          <a:xfrm rot="-5400000">
            <a:off x="7165362" y="-774010"/>
            <a:ext cx="2984498" cy="188072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5000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4"/>
          <p:cNvSpPr/>
          <p:nvPr/>
        </p:nvSpPr>
        <p:spPr>
          <a:xfrm rot="900032">
            <a:off x="-1298549" y="-641129"/>
            <a:ext cx="2144560" cy="2361269"/>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4"/>
          <p:cNvGrpSpPr/>
          <p:nvPr/>
        </p:nvGrpSpPr>
        <p:grpSpPr>
          <a:xfrm>
            <a:off x="8558925" y="4522650"/>
            <a:ext cx="315575" cy="366750"/>
            <a:chOff x="8558925" y="4522650"/>
            <a:chExt cx="315575" cy="366750"/>
          </a:xfrm>
        </p:grpSpPr>
        <p:grpSp>
          <p:nvGrpSpPr>
            <p:cNvPr id="83" name="Google Shape;83;p4"/>
            <p:cNvGrpSpPr/>
            <p:nvPr/>
          </p:nvGrpSpPr>
          <p:grpSpPr>
            <a:xfrm>
              <a:off x="8558925" y="4629825"/>
              <a:ext cx="107200" cy="107175"/>
              <a:chOff x="4125350" y="1946513"/>
              <a:chExt cx="107200" cy="107175"/>
            </a:xfrm>
          </p:grpSpPr>
          <p:sp>
            <p:nvSpPr>
              <p:cNvPr id="84" name="Google Shape;84;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4"/>
            <p:cNvGrpSpPr/>
            <p:nvPr/>
          </p:nvGrpSpPr>
          <p:grpSpPr>
            <a:xfrm>
              <a:off x="8711325" y="4782225"/>
              <a:ext cx="107200" cy="107175"/>
              <a:chOff x="4125350" y="1946513"/>
              <a:chExt cx="107200" cy="107175"/>
            </a:xfrm>
          </p:grpSpPr>
          <p:sp>
            <p:nvSpPr>
              <p:cNvPr id="87" name="Google Shape;87;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4"/>
            <p:cNvGrpSpPr/>
            <p:nvPr/>
          </p:nvGrpSpPr>
          <p:grpSpPr>
            <a:xfrm>
              <a:off x="8767300" y="4522650"/>
              <a:ext cx="107200" cy="107175"/>
              <a:chOff x="4125350" y="1946513"/>
              <a:chExt cx="107200" cy="107175"/>
            </a:xfrm>
          </p:grpSpPr>
          <p:sp>
            <p:nvSpPr>
              <p:cNvPr id="90" name="Google Shape;90;p4"/>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4"/>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4"/>
          <p:cNvSpPr/>
          <p:nvPr/>
        </p:nvSpPr>
        <p:spPr>
          <a:xfrm rot="5400000">
            <a:off x="8769800" y="254288"/>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4"/>
          <p:cNvGrpSpPr/>
          <p:nvPr/>
        </p:nvGrpSpPr>
        <p:grpSpPr>
          <a:xfrm>
            <a:off x="280275" y="246791"/>
            <a:ext cx="194400" cy="112209"/>
            <a:chOff x="265900" y="3852516"/>
            <a:chExt cx="194400" cy="112209"/>
          </a:xfrm>
        </p:grpSpPr>
        <p:sp>
          <p:nvSpPr>
            <p:cNvPr id="94" name="Google Shape;94;p4"/>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4"/>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 name="Google Shape;96;p4"/>
          <p:cNvGrpSpPr/>
          <p:nvPr/>
        </p:nvGrpSpPr>
        <p:grpSpPr>
          <a:xfrm>
            <a:off x="158099" y="4189781"/>
            <a:ext cx="438754" cy="772904"/>
            <a:chOff x="4950175" y="2998438"/>
            <a:chExt cx="88725" cy="156300"/>
          </a:xfrm>
        </p:grpSpPr>
        <p:sp>
          <p:nvSpPr>
            <p:cNvPr id="97" name="Google Shape;97;p4"/>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4"/>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4"/>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4"/>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4"/>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4"/>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4"/>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4"/>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4"/>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4"/>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4"/>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4"/>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4"/>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4"/>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4"/>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4"/>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4"/>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4"/>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4"/>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4"/>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4"/>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4"/>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4"/>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4"/>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4"/>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4"/>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4"/>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4"/>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4"/>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4"/>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4"/>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4"/>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4"/>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4"/>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4"/>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4"/>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4"/>
          <p:cNvGrpSpPr/>
          <p:nvPr/>
        </p:nvGrpSpPr>
        <p:grpSpPr>
          <a:xfrm>
            <a:off x="3876381" y="4522646"/>
            <a:ext cx="1391239" cy="1387652"/>
            <a:chOff x="4010494" y="4522646"/>
            <a:chExt cx="1391239" cy="1387652"/>
          </a:xfrm>
        </p:grpSpPr>
        <p:sp>
          <p:nvSpPr>
            <p:cNvPr id="134" name="Google Shape;134;p4"/>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5" name="Google Shape;135;p4"/>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4"/>
            <p:cNvCxnSpPr/>
            <p:nvPr/>
          </p:nvCxnSpPr>
          <p:spPr>
            <a:xfrm rot="436104" flipH="1">
              <a:off x="4051876" y="4866128"/>
              <a:ext cx="713735" cy="700711"/>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8"/>
        <p:cNvGrpSpPr/>
        <p:nvPr/>
      </p:nvGrpSpPr>
      <p:grpSpPr>
        <a:xfrm>
          <a:off x="0" y="0"/>
          <a:ext cx="0" cy="0"/>
          <a:chOff x="0" y="0"/>
          <a:chExt cx="0" cy="0"/>
        </a:xfrm>
      </p:grpSpPr>
      <p:sp>
        <p:nvSpPr>
          <p:cNvPr id="179" name="Google Shape;179;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0" name="Google Shape;180;p6"/>
          <p:cNvSpPr/>
          <p:nvPr/>
        </p:nvSpPr>
        <p:spPr>
          <a:xfrm rot="-3599986">
            <a:off x="7364768"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3599986" flipH="1">
            <a:off x="-2713057" y="717262"/>
            <a:ext cx="4319099" cy="272174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2" name="Google Shape;182;p6"/>
          <p:cNvGrpSpPr/>
          <p:nvPr/>
        </p:nvGrpSpPr>
        <p:grpSpPr>
          <a:xfrm>
            <a:off x="8601699" y="3997293"/>
            <a:ext cx="438754" cy="772904"/>
            <a:chOff x="4950175" y="2998438"/>
            <a:chExt cx="88725" cy="156300"/>
          </a:xfrm>
        </p:grpSpPr>
        <p:sp>
          <p:nvSpPr>
            <p:cNvPr id="183" name="Google Shape;183;p6"/>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6"/>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6"/>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6"/>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6"/>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6"/>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6"/>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6"/>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6"/>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6"/>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6"/>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6"/>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6"/>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6"/>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6"/>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6"/>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6"/>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6"/>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6"/>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6"/>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6"/>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6"/>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6"/>
          <p:cNvGrpSpPr/>
          <p:nvPr/>
        </p:nvGrpSpPr>
        <p:grpSpPr>
          <a:xfrm>
            <a:off x="3789809" y="4520733"/>
            <a:ext cx="1391222" cy="1387652"/>
            <a:chOff x="4010510" y="4522646"/>
            <a:chExt cx="1391222" cy="1387652"/>
          </a:xfrm>
        </p:grpSpPr>
        <p:sp>
          <p:nvSpPr>
            <p:cNvPr id="220" name="Google Shape;220;p6"/>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1" name="Google Shape;221;p6"/>
            <p:cNvCxnSpPr/>
            <p:nvPr/>
          </p:nvCxnSpPr>
          <p:spPr>
            <a:xfrm rot="436104" flipH="1">
              <a:off x="4223501" y="469567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222" name="Google Shape;222;p6"/>
          <p:cNvGrpSpPr/>
          <p:nvPr/>
        </p:nvGrpSpPr>
        <p:grpSpPr>
          <a:xfrm>
            <a:off x="1772900" y="4810116"/>
            <a:ext cx="194400" cy="112209"/>
            <a:chOff x="265900" y="3852516"/>
            <a:chExt cx="194400" cy="112209"/>
          </a:xfrm>
        </p:grpSpPr>
        <p:sp>
          <p:nvSpPr>
            <p:cNvPr id="223" name="Google Shape;223;p6"/>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 name="Google Shape;225;p6"/>
          <p:cNvGrpSpPr/>
          <p:nvPr/>
        </p:nvGrpSpPr>
        <p:grpSpPr>
          <a:xfrm>
            <a:off x="216575" y="1666525"/>
            <a:ext cx="315575" cy="366750"/>
            <a:chOff x="8558925" y="4522650"/>
            <a:chExt cx="315575" cy="366750"/>
          </a:xfrm>
        </p:grpSpPr>
        <p:grpSp>
          <p:nvGrpSpPr>
            <p:cNvPr id="226" name="Google Shape;226;p6"/>
            <p:cNvGrpSpPr/>
            <p:nvPr/>
          </p:nvGrpSpPr>
          <p:grpSpPr>
            <a:xfrm>
              <a:off x="8558925" y="4629825"/>
              <a:ext cx="107200" cy="107175"/>
              <a:chOff x="4125350" y="1946513"/>
              <a:chExt cx="107200" cy="107175"/>
            </a:xfrm>
          </p:grpSpPr>
          <p:sp>
            <p:nvSpPr>
              <p:cNvPr id="227" name="Google Shape;227;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6"/>
            <p:cNvGrpSpPr/>
            <p:nvPr/>
          </p:nvGrpSpPr>
          <p:grpSpPr>
            <a:xfrm>
              <a:off x="8711325" y="4782225"/>
              <a:ext cx="107200" cy="107175"/>
              <a:chOff x="4125350" y="1946513"/>
              <a:chExt cx="107200" cy="107175"/>
            </a:xfrm>
          </p:grpSpPr>
          <p:sp>
            <p:nvSpPr>
              <p:cNvPr id="230" name="Google Shape;230;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2" name="Google Shape;232;p6"/>
            <p:cNvGrpSpPr/>
            <p:nvPr/>
          </p:nvGrpSpPr>
          <p:grpSpPr>
            <a:xfrm>
              <a:off x="8767300" y="4522650"/>
              <a:ext cx="107200" cy="107175"/>
              <a:chOff x="4125350" y="1946513"/>
              <a:chExt cx="107200" cy="107175"/>
            </a:xfrm>
          </p:grpSpPr>
          <p:sp>
            <p:nvSpPr>
              <p:cNvPr id="233" name="Google Shape;233;p6"/>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5" name="Google Shape;235;p6"/>
          <p:cNvSpPr/>
          <p:nvPr/>
        </p:nvSpPr>
        <p:spPr>
          <a:xfrm rot="5400000">
            <a:off x="7093213" y="48176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 name="Google Shape;236;p6"/>
          <p:cNvGrpSpPr/>
          <p:nvPr/>
        </p:nvGrpSpPr>
        <p:grpSpPr>
          <a:xfrm>
            <a:off x="-756900" y="-937412"/>
            <a:ext cx="1476900" cy="1476900"/>
            <a:chOff x="8632950" y="-311150"/>
            <a:chExt cx="1476900" cy="1476900"/>
          </a:xfrm>
        </p:grpSpPr>
        <p:sp>
          <p:nvSpPr>
            <p:cNvPr id="237" name="Google Shape;237;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6"/>
          <p:cNvGrpSpPr/>
          <p:nvPr/>
        </p:nvGrpSpPr>
        <p:grpSpPr>
          <a:xfrm>
            <a:off x="8424000" y="-937412"/>
            <a:ext cx="1476900" cy="1476900"/>
            <a:chOff x="8632950" y="-311150"/>
            <a:chExt cx="1476900" cy="1476900"/>
          </a:xfrm>
        </p:grpSpPr>
        <p:sp>
          <p:nvSpPr>
            <p:cNvPr id="240" name="Google Shape;240;p6"/>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66"/>
        <p:cNvGrpSpPr/>
        <p:nvPr/>
      </p:nvGrpSpPr>
      <p:grpSpPr>
        <a:xfrm>
          <a:off x="0" y="0"/>
          <a:ext cx="0" cy="0"/>
          <a:chOff x="0" y="0"/>
          <a:chExt cx="0" cy="0"/>
        </a:xfrm>
      </p:grpSpPr>
      <p:sp>
        <p:nvSpPr>
          <p:cNvPr id="267" name="Google Shape;267;p8"/>
          <p:cNvSpPr txBox="1">
            <a:spLocks noGrp="1"/>
          </p:cNvSpPr>
          <p:nvPr>
            <p:ph type="title"/>
          </p:nvPr>
        </p:nvSpPr>
        <p:spPr>
          <a:xfrm>
            <a:off x="1695150" y="833975"/>
            <a:ext cx="5753700" cy="3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268" name="Google Shape;268;p8"/>
          <p:cNvSpPr/>
          <p:nvPr/>
        </p:nvSpPr>
        <p:spPr>
          <a:xfrm rot="6317200">
            <a:off x="7753292" y="-112119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8"/>
          <p:cNvSpPr/>
          <p:nvPr/>
        </p:nvSpPr>
        <p:spPr>
          <a:xfrm rot="6256533">
            <a:off x="-2373557" y="268080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0" name="Google Shape;270;p8"/>
          <p:cNvGrpSpPr/>
          <p:nvPr/>
        </p:nvGrpSpPr>
        <p:grpSpPr>
          <a:xfrm rot="5400000">
            <a:off x="4483925" y="4608575"/>
            <a:ext cx="315575" cy="366750"/>
            <a:chOff x="8558925" y="4522650"/>
            <a:chExt cx="315575" cy="366750"/>
          </a:xfrm>
        </p:grpSpPr>
        <p:grpSp>
          <p:nvGrpSpPr>
            <p:cNvPr id="271" name="Google Shape;271;p8"/>
            <p:cNvGrpSpPr/>
            <p:nvPr/>
          </p:nvGrpSpPr>
          <p:grpSpPr>
            <a:xfrm>
              <a:off x="8558925" y="4629825"/>
              <a:ext cx="107200" cy="107175"/>
              <a:chOff x="4125350" y="1946513"/>
              <a:chExt cx="107200" cy="107175"/>
            </a:xfrm>
          </p:grpSpPr>
          <p:sp>
            <p:nvSpPr>
              <p:cNvPr id="272" name="Google Shape;272;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8"/>
            <p:cNvGrpSpPr/>
            <p:nvPr/>
          </p:nvGrpSpPr>
          <p:grpSpPr>
            <a:xfrm>
              <a:off x="8711325" y="4782225"/>
              <a:ext cx="107200" cy="107175"/>
              <a:chOff x="4125350" y="1946513"/>
              <a:chExt cx="107200" cy="107175"/>
            </a:xfrm>
          </p:grpSpPr>
          <p:sp>
            <p:nvSpPr>
              <p:cNvPr id="275" name="Google Shape;275;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8"/>
            <p:cNvGrpSpPr/>
            <p:nvPr/>
          </p:nvGrpSpPr>
          <p:grpSpPr>
            <a:xfrm>
              <a:off x="8767300" y="4522650"/>
              <a:ext cx="107200" cy="107175"/>
              <a:chOff x="4125350" y="1946513"/>
              <a:chExt cx="107200" cy="107175"/>
            </a:xfrm>
          </p:grpSpPr>
          <p:sp>
            <p:nvSpPr>
              <p:cNvPr id="278" name="Google Shape;278;p8"/>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8"/>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0" name="Google Shape;280;p8"/>
          <p:cNvGrpSpPr/>
          <p:nvPr/>
        </p:nvGrpSpPr>
        <p:grpSpPr>
          <a:xfrm rot="10800000" flipH="1">
            <a:off x="208200" y="783266"/>
            <a:ext cx="194400" cy="112209"/>
            <a:chOff x="265900" y="3852516"/>
            <a:chExt cx="194400" cy="112209"/>
          </a:xfrm>
        </p:grpSpPr>
        <p:sp>
          <p:nvSpPr>
            <p:cNvPr id="281" name="Google Shape;281;p8"/>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8"/>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3" name="Google Shape;283;p8"/>
          <p:cNvGrpSpPr/>
          <p:nvPr/>
        </p:nvGrpSpPr>
        <p:grpSpPr>
          <a:xfrm flipH="1">
            <a:off x="208198" y="4114456"/>
            <a:ext cx="438754" cy="772904"/>
            <a:chOff x="4950175" y="2998438"/>
            <a:chExt cx="88725" cy="156300"/>
          </a:xfrm>
        </p:grpSpPr>
        <p:sp>
          <p:nvSpPr>
            <p:cNvPr id="284" name="Google Shape;284;p8"/>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8"/>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8"/>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0" name="Google Shape;320;p8"/>
          <p:cNvGrpSpPr/>
          <p:nvPr/>
        </p:nvGrpSpPr>
        <p:grpSpPr>
          <a:xfrm>
            <a:off x="8027788" y="-937400"/>
            <a:ext cx="1476900" cy="1476900"/>
            <a:chOff x="8632950" y="-311150"/>
            <a:chExt cx="1476900" cy="1476900"/>
          </a:xfrm>
        </p:grpSpPr>
        <p:sp>
          <p:nvSpPr>
            <p:cNvPr id="321" name="Google Shape;321;p8"/>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3" name="Google Shape;323;p8"/>
          <p:cNvSpPr/>
          <p:nvPr/>
        </p:nvSpPr>
        <p:spPr>
          <a:xfrm rot="435267">
            <a:off x="7719471" y="453853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4" name="Google Shape;324;p8"/>
          <p:cNvCxnSpPr/>
          <p:nvPr/>
        </p:nvCxnSpPr>
        <p:spPr>
          <a:xfrm rot="436104" flipH="1">
            <a:off x="7796151" y="468547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25" name="Google Shape;325;p8"/>
          <p:cNvSpPr/>
          <p:nvPr/>
        </p:nvSpPr>
        <p:spPr>
          <a:xfrm rot="5400000" flipH="1">
            <a:off x="8802568" y="30808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6"/>
        <p:cNvGrpSpPr/>
        <p:nvPr/>
      </p:nvGrpSpPr>
      <p:grpSpPr>
        <a:xfrm>
          <a:off x="0" y="0"/>
          <a:ext cx="0" cy="0"/>
          <a:chOff x="0" y="0"/>
          <a:chExt cx="0" cy="0"/>
        </a:xfrm>
      </p:grpSpPr>
      <p:sp>
        <p:nvSpPr>
          <p:cNvPr id="327" name="Google Shape;327;p9"/>
          <p:cNvSpPr txBox="1">
            <a:spLocks noGrp="1"/>
          </p:cNvSpPr>
          <p:nvPr>
            <p:ph type="title"/>
          </p:nvPr>
        </p:nvSpPr>
        <p:spPr>
          <a:xfrm>
            <a:off x="716100" y="1169250"/>
            <a:ext cx="35946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28" name="Google Shape;328;p9"/>
          <p:cNvSpPr txBox="1">
            <a:spLocks noGrp="1"/>
          </p:cNvSpPr>
          <p:nvPr>
            <p:ph type="subTitle" idx="1"/>
          </p:nvPr>
        </p:nvSpPr>
        <p:spPr>
          <a:xfrm>
            <a:off x="716100" y="2739150"/>
            <a:ext cx="35946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1pPr>
            <a:lvl2pPr lvl="1"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2pPr>
            <a:lvl3pPr lvl="2"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3pPr>
            <a:lvl4pPr lvl="3"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4pPr>
            <a:lvl5pPr lvl="4"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5pPr>
            <a:lvl6pPr lvl="5"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6pPr>
            <a:lvl7pPr lvl="6"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7pPr>
            <a:lvl8pPr lvl="7"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8pPr>
            <a:lvl9pPr lvl="8" algn="ctr" rtl="0">
              <a:lnSpc>
                <a:spcPct val="100000"/>
              </a:lnSpc>
              <a:spcBef>
                <a:spcPts val="0"/>
              </a:spcBef>
              <a:spcAft>
                <a:spcPts val="0"/>
              </a:spcAft>
              <a:buClr>
                <a:schemeClr val="lt1"/>
              </a:buClr>
              <a:buSzPts val="1800"/>
              <a:buFont typeface="Barlow Condensed SemiBold"/>
              <a:buNone/>
              <a:defRPr sz="1800">
                <a:solidFill>
                  <a:schemeClr val="lt1"/>
                </a:solidFill>
                <a:latin typeface="Barlow Condensed SemiBold"/>
                <a:ea typeface="Barlow Condensed SemiBold"/>
                <a:cs typeface="Barlow Condensed SemiBold"/>
                <a:sym typeface="Barlow Condensed SemiBold"/>
              </a:defRPr>
            </a:lvl9pPr>
          </a:lstStyle>
          <a:p>
            <a:endParaRPr/>
          </a:p>
        </p:txBody>
      </p:sp>
      <p:sp>
        <p:nvSpPr>
          <p:cNvPr id="329" name="Google Shape;329;p9"/>
          <p:cNvSpPr txBox="1">
            <a:spLocks noGrp="1"/>
          </p:cNvSpPr>
          <p:nvPr>
            <p:ph type="body" idx="2"/>
          </p:nvPr>
        </p:nvSpPr>
        <p:spPr>
          <a:xfrm>
            <a:off x="4572000" y="724075"/>
            <a:ext cx="3837000" cy="3695100"/>
          </a:xfrm>
          <a:prstGeom prst="rect">
            <a:avLst/>
          </a:prstGeom>
        </p:spPr>
        <p:txBody>
          <a:bodyPr spcFirstLastPara="1" wrap="square" lIns="91425" tIns="91425" rIns="91425" bIns="91425" anchor="ctr"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330" name="Google Shape;330;p9"/>
          <p:cNvSpPr/>
          <p:nvPr/>
        </p:nvSpPr>
        <p:spPr>
          <a:xfrm rot="-6317200" flipH="1">
            <a:off x="-1906423" y="-796946"/>
            <a:ext cx="3365090" cy="3705135"/>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rot="-6256533" flipH="1">
            <a:off x="7266483" y="3005052"/>
            <a:ext cx="4319032" cy="2721701"/>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2" name="Google Shape;332;p9"/>
          <p:cNvGrpSpPr/>
          <p:nvPr/>
        </p:nvGrpSpPr>
        <p:grpSpPr>
          <a:xfrm rot="-5400000" flipH="1">
            <a:off x="4412459" y="4932825"/>
            <a:ext cx="315575" cy="366750"/>
            <a:chOff x="8558925" y="4522650"/>
            <a:chExt cx="315575" cy="366750"/>
          </a:xfrm>
        </p:grpSpPr>
        <p:grpSp>
          <p:nvGrpSpPr>
            <p:cNvPr id="333" name="Google Shape;333;p9"/>
            <p:cNvGrpSpPr/>
            <p:nvPr/>
          </p:nvGrpSpPr>
          <p:grpSpPr>
            <a:xfrm>
              <a:off x="8558925" y="4629825"/>
              <a:ext cx="107200" cy="107175"/>
              <a:chOff x="4125350" y="1946513"/>
              <a:chExt cx="107200" cy="107175"/>
            </a:xfrm>
          </p:grpSpPr>
          <p:sp>
            <p:nvSpPr>
              <p:cNvPr id="334" name="Google Shape;334;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6" name="Google Shape;336;p9"/>
            <p:cNvGrpSpPr/>
            <p:nvPr/>
          </p:nvGrpSpPr>
          <p:grpSpPr>
            <a:xfrm>
              <a:off x="8711325" y="4782225"/>
              <a:ext cx="107200" cy="107175"/>
              <a:chOff x="4125350" y="1946513"/>
              <a:chExt cx="107200" cy="107175"/>
            </a:xfrm>
          </p:grpSpPr>
          <p:sp>
            <p:nvSpPr>
              <p:cNvPr id="337" name="Google Shape;337;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9" name="Google Shape;339;p9"/>
            <p:cNvGrpSpPr/>
            <p:nvPr/>
          </p:nvGrpSpPr>
          <p:grpSpPr>
            <a:xfrm>
              <a:off x="8767300" y="4522650"/>
              <a:ext cx="107200" cy="107175"/>
              <a:chOff x="4125350" y="1946513"/>
              <a:chExt cx="107200" cy="107175"/>
            </a:xfrm>
          </p:grpSpPr>
          <p:sp>
            <p:nvSpPr>
              <p:cNvPr id="340" name="Google Shape;340;p9"/>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9"/>
          <p:cNvGrpSpPr/>
          <p:nvPr/>
        </p:nvGrpSpPr>
        <p:grpSpPr>
          <a:xfrm rot="10800000">
            <a:off x="8809359" y="1107516"/>
            <a:ext cx="194400" cy="112209"/>
            <a:chOff x="265900" y="3852516"/>
            <a:chExt cx="194400" cy="112209"/>
          </a:xfrm>
        </p:grpSpPr>
        <p:sp>
          <p:nvSpPr>
            <p:cNvPr id="343" name="Google Shape;343;p9"/>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 name="Google Shape;345;p9"/>
          <p:cNvGrpSpPr/>
          <p:nvPr/>
        </p:nvGrpSpPr>
        <p:grpSpPr>
          <a:xfrm>
            <a:off x="8565007" y="4438706"/>
            <a:ext cx="438754" cy="772904"/>
            <a:chOff x="4950175" y="2998438"/>
            <a:chExt cx="88725" cy="156300"/>
          </a:xfrm>
        </p:grpSpPr>
        <p:sp>
          <p:nvSpPr>
            <p:cNvPr id="346" name="Google Shape;346;p9"/>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9"/>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9"/>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9"/>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9"/>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9"/>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9"/>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9"/>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9"/>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9"/>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9"/>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9"/>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9"/>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9"/>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9"/>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9"/>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9"/>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 name="Google Shape;382;p9"/>
          <p:cNvGrpSpPr/>
          <p:nvPr/>
        </p:nvGrpSpPr>
        <p:grpSpPr>
          <a:xfrm flipH="1">
            <a:off x="-292729" y="-613150"/>
            <a:ext cx="1476900" cy="1476900"/>
            <a:chOff x="8632950" y="-311150"/>
            <a:chExt cx="1476900" cy="1476900"/>
          </a:xfrm>
        </p:grpSpPr>
        <p:sp>
          <p:nvSpPr>
            <p:cNvPr id="383" name="Google Shape;383;p9"/>
            <p:cNvSpPr/>
            <p:nvPr/>
          </p:nvSpPr>
          <p:spPr>
            <a:xfrm>
              <a:off x="8763750" y="-180350"/>
              <a:ext cx="1215300" cy="12153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9"/>
            <p:cNvSpPr/>
            <p:nvPr/>
          </p:nvSpPr>
          <p:spPr>
            <a:xfrm>
              <a:off x="8632950" y="-311150"/>
              <a:ext cx="1476900" cy="14769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5" name="Google Shape;385;p9"/>
          <p:cNvSpPr/>
          <p:nvPr/>
        </p:nvSpPr>
        <p:spPr>
          <a:xfrm rot="-435267" flipH="1">
            <a:off x="247939" y="4862785"/>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100000">
                <a:schemeClr val="lt2"/>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6" name="Google Shape;386;p9"/>
          <p:cNvCxnSpPr/>
          <p:nvPr/>
        </p:nvCxnSpPr>
        <p:spPr>
          <a:xfrm rot="-436104">
            <a:off x="702073" y="5009728"/>
            <a:ext cx="713735" cy="700711"/>
          </a:xfrm>
          <a:prstGeom prst="straightConnector1">
            <a:avLst/>
          </a:prstGeom>
          <a:noFill/>
          <a:ln w="9525" cap="flat" cmpd="sng">
            <a:solidFill>
              <a:schemeClr val="dk1"/>
            </a:solidFill>
            <a:prstDash val="solid"/>
            <a:round/>
            <a:headEnd type="none" w="med" len="med"/>
            <a:tailEnd type="none" w="med" len="med"/>
          </a:ln>
        </p:spPr>
      </p:cxnSp>
      <p:sp>
        <p:nvSpPr>
          <p:cNvPr id="387" name="Google Shape;387;p9"/>
          <p:cNvSpPr/>
          <p:nvPr/>
        </p:nvSpPr>
        <p:spPr>
          <a:xfrm rot="-5400000">
            <a:off x="297190" y="34050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8"/>
        <p:cNvGrpSpPr/>
        <p:nvPr/>
      </p:nvGrpSpPr>
      <p:grpSpPr>
        <a:xfrm>
          <a:off x="0" y="0"/>
          <a:ext cx="0" cy="0"/>
          <a:chOff x="0" y="0"/>
          <a:chExt cx="0" cy="0"/>
        </a:xfrm>
      </p:grpSpPr>
      <p:grpSp>
        <p:nvGrpSpPr>
          <p:cNvPr id="389" name="Google Shape;389;p10"/>
          <p:cNvGrpSpPr/>
          <p:nvPr/>
        </p:nvGrpSpPr>
        <p:grpSpPr>
          <a:xfrm>
            <a:off x="-1229162" y="1461657"/>
            <a:ext cx="1942494" cy="2022980"/>
            <a:chOff x="4445625" y="1829838"/>
            <a:chExt cx="739125" cy="769750"/>
          </a:xfrm>
        </p:grpSpPr>
        <p:sp>
          <p:nvSpPr>
            <p:cNvPr id="390" name="Google Shape;390;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 name="Google Shape;398;p10"/>
          <p:cNvGrpSpPr/>
          <p:nvPr/>
        </p:nvGrpSpPr>
        <p:grpSpPr>
          <a:xfrm rot="-5400000">
            <a:off x="8470913" y="1461657"/>
            <a:ext cx="1942494" cy="2022980"/>
            <a:chOff x="4445625" y="1829838"/>
            <a:chExt cx="739125" cy="769750"/>
          </a:xfrm>
        </p:grpSpPr>
        <p:sp>
          <p:nvSpPr>
            <p:cNvPr id="399" name="Google Shape;399;p10"/>
            <p:cNvSpPr/>
            <p:nvPr/>
          </p:nvSpPr>
          <p:spPr>
            <a:xfrm>
              <a:off x="4497725" y="1897713"/>
              <a:ext cx="634925" cy="634925"/>
            </a:xfrm>
            <a:custGeom>
              <a:avLst/>
              <a:gdLst/>
              <a:ahLst/>
              <a:cxnLst/>
              <a:rect l="l" t="t" r="r" b="b"/>
              <a:pathLst>
                <a:path w="25397" h="25397" extrusionOk="0">
                  <a:moveTo>
                    <a:pt x="12704" y="36"/>
                  </a:moveTo>
                  <a:cubicBezTo>
                    <a:pt x="14407" y="36"/>
                    <a:pt x="16062" y="381"/>
                    <a:pt x="17622" y="1036"/>
                  </a:cubicBezTo>
                  <a:cubicBezTo>
                    <a:pt x="19122" y="1679"/>
                    <a:pt x="20479" y="2584"/>
                    <a:pt x="21646" y="3739"/>
                  </a:cubicBezTo>
                  <a:cubicBezTo>
                    <a:pt x="22801" y="4905"/>
                    <a:pt x="23718" y="6251"/>
                    <a:pt x="24349" y="7763"/>
                  </a:cubicBezTo>
                  <a:cubicBezTo>
                    <a:pt x="25027" y="9323"/>
                    <a:pt x="25349" y="10978"/>
                    <a:pt x="25349" y="12692"/>
                  </a:cubicBezTo>
                  <a:cubicBezTo>
                    <a:pt x="25349" y="14395"/>
                    <a:pt x="25004" y="16050"/>
                    <a:pt x="24349" y="17609"/>
                  </a:cubicBezTo>
                  <a:cubicBezTo>
                    <a:pt x="23718" y="19121"/>
                    <a:pt x="22801" y="20467"/>
                    <a:pt x="21646" y="21634"/>
                  </a:cubicBezTo>
                  <a:cubicBezTo>
                    <a:pt x="20479" y="22789"/>
                    <a:pt x="19122" y="23705"/>
                    <a:pt x="17622" y="24336"/>
                  </a:cubicBezTo>
                  <a:cubicBezTo>
                    <a:pt x="16062" y="25015"/>
                    <a:pt x="14407" y="25336"/>
                    <a:pt x="12704" y="25336"/>
                  </a:cubicBezTo>
                  <a:cubicBezTo>
                    <a:pt x="10990" y="25336"/>
                    <a:pt x="9335" y="24991"/>
                    <a:pt x="7775" y="24336"/>
                  </a:cubicBezTo>
                  <a:cubicBezTo>
                    <a:pt x="6275" y="23705"/>
                    <a:pt x="4918" y="22789"/>
                    <a:pt x="3751" y="21634"/>
                  </a:cubicBezTo>
                  <a:cubicBezTo>
                    <a:pt x="2596" y="20467"/>
                    <a:pt x="1679" y="19121"/>
                    <a:pt x="1048" y="17609"/>
                  </a:cubicBezTo>
                  <a:cubicBezTo>
                    <a:pt x="382" y="16050"/>
                    <a:pt x="48" y="14395"/>
                    <a:pt x="48" y="12692"/>
                  </a:cubicBezTo>
                  <a:cubicBezTo>
                    <a:pt x="48" y="10978"/>
                    <a:pt x="393" y="9323"/>
                    <a:pt x="1048" y="7763"/>
                  </a:cubicBezTo>
                  <a:cubicBezTo>
                    <a:pt x="1691" y="6251"/>
                    <a:pt x="2596" y="4905"/>
                    <a:pt x="3751" y="3739"/>
                  </a:cubicBezTo>
                  <a:cubicBezTo>
                    <a:pt x="4918" y="2584"/>
                    <a:pt x="6275" y="1679"/>
                    <a:pt x="7775" y="1036"/>
                  </a:cubicBezTo>
                  <a:cubicBezTo>
                    <a:pt x="9335" y="369"/>
                    <a:pt x="10990" y="36"/>
                    <a:pt x="12704" y="36"/>
                  </a:cubicBezTo>
                  <a:close/>
                  <a:moveTo>
                    <a:pt x="12704" y="0"/>
                  </a:moveTo>
                  <a:cubicBezTo>
                    <a:pt x="10990" y="0"/>
                    <a:pt x="9323" y="333"/>
                    <a:pt x="7763" y="1000"/>
                  </a:cubicBezTo>
                  <a:cubicBezTo>
                    <a:pt x="6251" y="1643"/>
                    <a:pt x="4882" y="2560"/>
                    <a:pt x="3727" y="3727"/>
                  </a:cubicBezTo>
                  <a:cubicBezTo>
                    <a:pt x="2560" y="4882"/>
                    <a:pt x="1644" y="6239"/>
                    <a:pt x="1001" y="7763"/>
                  </a:cubicBezTo>
                  <a:cubicBezTo>
                    <a:pt x="346" y="9323"/>
                    <a:pt x="1" y="10989"/>
                    <a:pt x="1" y="12704"/>
                  </a:cubicBezTo>
                  <a:cubicBezTo>
                    <a:pt x="1" y="14407"/>
                    <a:pt x="334" y="16073"/>
                    <a:pt x="1001" y="17645"/>
                  </a:cubicBezTo>
                  <a:cubicBezTo>
                    <a:pt x="1644" y="19145"/>
                    <a:pt x="2560" y="20514"/>
                    <a:pt x="3727" y="21669"/>
                  </a:cubicBezTo>
                  <a:cubicBezTo>
                    <a:pt x="4882" y="22836"/>
                    <a:pt x="6239" y="23753"/>
                    <a:pt x="7763" y="24396"/>
                  </a:cubicBezTo>
                  <a:cubicBezTo>
                    <a:pt x="9323" y="25051"/>
                    <a:pt x="10990" y="25396"/>
                    <a:pt x="12704" y="25396"/>
                  </a:cubicBezTo>
                  <a:cubicBezTo>
                    <a:pt x="14407" y="25396"/>
                    <a:pt x="16074" y="25051"/>
                    <a:pt x="17646" y="24396"/>
                  </a:cubicBezTo>
                  <a:cubicBezTo>
                    <a:pt x="19146" y="23753"/>
                    <a:pt x="20515" y="22836"/>
                    <a:pt x="21670" y="21669"/>
                  </a:cubicBezTo>
                  <a:cubicBezTo>
                    <a:pt x="22837" y="20514"/>
                    <a:pt x="23753" y="19157"/>
                    <a:pt x="24396" y="17645"/>
                  </a:cubicBezTo>
                  <a:cubicBezTo>
                    <a:pt x="25051" y="16073"/>
                    <a:pt x="25397" y="14407"/>
                    <a:pt x="25397" y="12704"/>
                  </a:cubicBezTo>
                  <a:cubicBezTo>
                    <a:pt x="25397" y="10989"/>
                    <a:pt x="25063" y="9323"/>
                    <a:pt x="24396" y="7763"/>
                  </a:cubicBezTo>
                  <a:cubicBezTo>
                    <a:pt x="23753" y="6251"/>
                    <a:pt x="22837" y="4882"/>
                    <a:pt x="21670" y="3727"/>
                  </a:cubicBezTo>
                  <a:cubicBezTo>
                    <a:pt x="20515" y="2560"/>
                    <a:pt x="19158" y="1643"/>
                    <a:pt x="17646" y="1000"/>
                  </a:cubicBezTo>
                  <a:cubicBezTo>
                    <a:pt x="16074" y="345"/>
                    <a:pt x="14407" y="0"/>
                    <a:pt x="127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620350" y="2020038"/>
              <a:ext cx="389975" cy="389650"/>
            </a:xfrm>
            <a:custGeom>
              <a:avLst/>
              <a:gdLst/>
              <a:ahLst/>
              <a:cxnLst/>
              <a:rect l="l" t="t" r="r" b="b"/>
              <a:pathLst>
                <a:path w="15599" h="15586" extrusionOk="0">
                  <a:moveTo>
                    <a:pt x="15598" y="7799"/>
                  </a:moveTo>
                  <a:cubicBezTo>
                    <a:pt x="15598" y="3489"/>
                    <a:pt x="12110" y="0"/>
                    <a:pt x="7799" y="0"/>
                  </a:cubicBezTo>
                  <a:cubicBezTo>
                    <a:pt x="3478" y="0"/>
                    <a:pt x="1" y="3477"/>
                    <a:pt x="1" y="7799"/>
                  </a:cubicBezTo>
                  <a:cubicBezTo>
                    <a:pt x="1" y="12097"/>
                    <a:pt x="3478" y="15586"/>
                    <a:pt x="7799" y="15586"/>
                  </a:cubicBezTo>
                  <a:cubicBezTo>
                    <a:pt x="12110" y="15586"/>
                    <a:pt x="15598" y="12097"/>
                    <a:pt x="15598" y="7799"/>
                  </a:cubicBezTo>
                  <a:close/>
                  <a:moveTo>
                    <a:pt x="1703" y="7799"/>
                  </a:moveTo>
                  <a:cubicBezTo>
                    <a:pt x="1703" y="4430"/>
                    <a:pt x="4430" y="1703"/>
                    <a:pt x="7799" y="1703"/>
                  </a:cubicBezTo>
                  <a:cubicBezTo>
                    <a:pt x="11157" y="1703"/>
                    <a:pt x="13884" y="4430"/>
                    <a:pt x="13884" y="7799"/>
                  </a:cubicBezTo>
                  <a:cubicBezTo>
                    <a:pt x="13884" y="11157"/>
                    <a:pt x="11157" y="13883"/>
                    <a:pt x="7799" y="13883"/>
                  </a:cubicBezTo>
                  <a:cubicBezTo>
                    <a:pt x="4430" y="13871"/>
                    <a:pt x="1703" y="11145"/>
                    <a:pt x="1703" y="7799"/>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4445625" y="1845313"/>
              <a:ext cx="739125" cy="739100"/>
            </a:xfrm>
            <a:custGeom>
              <a:avLst/>
              <a:gdLst/>
              <a:ahLst/>
              <a:cxnLst/>
              <a:rect l="l" t="t" r="r" b="b"/>
              <a:pathLst>
                <a:path w="29565" h="29564" extrusionOk="0">
                  <a:moveTo>
                    <a:pt x="29564" y="14788"/>
                  </a:moveTo>
                  <a:cubicBezTo>
                    <a:pt x="29564" y="6608"/>
                    <a:pt x="22944" y="1"/>
                    <a:pt x="14788" y="1"/>
                  </a:cubicBezTo>
                  <a:cubicBezTo>
                    <a:pt x="6609" y="1"/>
                    <a:pt x="1" y="6632"/>
                    <a:pt x="1" y="14788"/>
                  </a:cubicBezTo>
                  <a:cubicBezTo>
                    <a:pt x="1" y="22944"/>
                    <a:pt x="6633" y="29564"/>
                    <a:pt x="14788" y="29564"/>
                  </a:cubicBezTo>
                  <a:cubicBezTo>
                    <a:pt x="22956" y="29564"/>
                    <a:pt x="29564" y="22944"/>
                    <a:pt x="29564" y="14788"/>
                  </a:cubicBezTo>
                  <a:close/>
                  <a:moveTo>
                    <a:pt x="2823" y="14788"/>
                  </a:moveTo>
                  <a:cubicBezTo>
                    <a:pt x="2823" y="8180"/>
                    <a:pt x="8181" y="2822"/>
                    <a:pt x="14788" y="2822"/>
                  </a:cubicBezTo>
                  <a:cubicBezTo>
                    <a:pt x="21396" y="2822"/>
                    <a:pt x="26754" y="8180"/>
                    <a:pt x="26754" y="14788"/>
                  </a:cubicBezTo>
                  <a:cubicBezTo>
                    <a:pt x="26754" y="21384"/>
                    <a:pt x="21396" y="26742"/>
                    <a:pt x="14788" y="26742"/>
                  </a:cubicBezTo>
                  <a:cubicBezTo>
                    <a:pt x="8181" y="26730"/>
                    <a:pt x="2823" y="21372"/>
                    <a:pt x="2823" y="14788"/>
                  </a:cubicBezTo>
                  <a:close/>
                </a:path>
              </a:pathLst>
            </a:custGeom>
            <a:gradFill>
              <a:gsLst>
                <a:gs pos="0">
                  <a:schemeClr val="dk2"/>
                </a:gs>
                <a:gs pos="100000">
                  <a:schemeClr val="lt2"/>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4537900" y="1829838"/>
              <a:ext cx="554575" cy="769750"/>
            </a:xfrm>
            <a:custGeom>
              <a:avLst/>
              <a:gdLst/>
              <a:ahLst/>
              <a:cxnLst/>
              <a:rect l="l" t="t" r="r" b="b"/>
              <a:pathLst>
                <a:path w="22183" h="30790" extrusionOk="0">
                  <a:moveTo>
                    <a:pt x="11062" y="0"/>
                  </a:moveTo>
                  <a:cubicBezTo>
                    <a:pt x="8978" y="0"/>
                    <a:pt x="6966" y="405"/>
                    <a:pt x="5061" y="1203"/>
                  </a:cubicBezTo>
                  <a:cubicBezTo>
                    <a:pt x="3239" y="1977"/>
                    <a:pt x="1584" y="3096"/>
                    <a:pt x="168" y="4513"/>
                  </a:cubicBezTo>
                  <a:cubicBezTo>
                    <a:pt x="108" y="4549"/>
                    <a:pt x="60" y="4608"/>
                    <a:pt x="1" y="4668"/>
                  </a:cubicBezTo>
                  <a:lnTo>
                    <a:pt x="1" y="4894"/>
                  </a:lnTo>
                  <a:lnTo>
                    <a:pt x="287" y="4608"/>
                  </a:lnTo>
                  <a:cubicBezTo>
                    <a:pt x="3168" y="1739"/>
                    <a:pt x="7002" y="143"/>
                    <a:pt x="11074" y="143"/>
                  </a:cubicBezTo>
                  <a:cubicBezTo>
                    <a:pt x="15158" y="143"/>
                    <a:pt x="18979" y="1727"/>
                    <a:pt x="21861" y="4608"/>
                  </a:cubicBezTo>
                  <a:cubicBezTo>
                    <a:pt x="21958" y="4694"/>
                    <a:pt x="22045" y="4790"/>
                    <a:pt x="22123" y="4870"/>
                  </a:cubicBezTo>
                  <a:lnTo>
                    <a:pt x="22123" y="4870"/>
                  </a:lnTo>
                  <a:lnTo>
                    <a:pt x="22123" y="4668"/>
                  </a:lnTo>
                  <a:lnTo>
                    <a:pt x="21956" y="4513"/>
                  </a:lnTo>
                  <a:cubicBezTo>
                    <a:pt x="20539" y="3096"/>
                    <a:pt x="18884" y="1977"/>
                    <a:pt x="17063" y="1203"/>
                  </a:cubicBezTo>
                  <a:cubicBezTo>
                    <a:pt x="15158" y="405"/>
                    <a:pt x="13145" y="0"/>
                    <a:pt x="11062" y="0"/>
                  </a:cubicBezTo>
                  <a:close/>
                  <a:moveTo>
                    <a:pt x="22123" y="4870"/>
                  </a:moveTo>
                  <a:lnTo>
                    <a:pt x="22123" y="4894"/>
                  </a:lnTo>
                  <a:lnTo>
                    <a:pt x="22146" y="4894"/>
                  </a:lnTo>
                  <a:cubicBezTo>
                    <a:pt x="22139" y="4886"/>
                    <a:pt x="22131" y="4878"/>
                    <a:pt x="22123" y="4870"/>
                  </a:cubicBezTo>
                  <a:close/>
                  <a:moveTo>
                    <a:pt x="37" y="25896"/>
                  </a:moveTo>
                  <a:lnTo>
                    <a:pt x="37" y="26123"/>
                  </a:lnTo>
                  <a:lnTo>
                    <a:pt x="203" y="26277"/>
                  </a:lnTo>
                  <a:cubicBezTo>
                    <a:pt x="1608" y="27694"/>
                    <a:pt x="3263" y="28813"/>
                    <a:pt x="5097" y="29587"/>
                  </a:cubicBezTo>
                  <a:cubicBezTo>
                    <a:pt x="7002" y="30385"/>
                    <a:pt x="9014" y="30790"/>
                    <a:pt x="11097" y="30790"/>
                  </a:cubicBezTo>
                  <a:cubicBezTo>
                    <a:pt x="13181" y="30790"/>
                    <a:pt x="15181" y="30385"/>
                    <a:pt x="17086" y="29587"/>
                  </a:cubicBezTo>
                  <a:cubicBezTo>
                    <a:pt x="18920" y="28813"/>
                    <a:pt x="20575" y="27694"/>
                    <a:pt x="21992" y="26277"/>
                  </a:cubicBezTo>
                  <a:lnTo>
                    <a:pt x="22146" y="26123"/>
                  </a:lnTo>
                  <a:lnTo>
                    <a:pt x="22182" y="26123"/>
                  </a:lnTo>
                  <a:lnTo>
                    <a:pt x="22182" y="25896"/>
                  </a:lnTo>
                  <a:cubicBezTo>
                    <a:pt x="22075" y="25980"/>
                    <a:pt x="21980" y="26087"/>
                    <a:pt x="21896" y="26170"/>
                  </a:cubicBezTo>
                  <a:cubicBezTo>
                    <a:pt x="19015" y="29052"/>
                    <a:pt x="15181" y="30635"/>
                    <a:pt x="11109" y="30635"/>
                  </a:cubicBezTo>
                  <a:cubicBezTo>
                    <a:pt x="7026" y="30635"/>
                    <a:pt x="3204" y="29064"/>
                    <a:pt x="322" y="26170"/>
                  </a:cubicBezTo>
                  <a:cubicBezTo>
                    <a:pt x="215" y="26087"/>
                    <a:pt x="120" y="25980"/>
                    <a:pt x="37" y="2589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4669175" y="2069163"/>
              <a:ext cx="291425" cy="291125"/>
            </a:xfrm>
            <a:custGeom>
              <a:avLst/>
              <a:gdLst/>
              <a:ahLst/>
              <a:cxnLst/>
              <a:rect l="l" t="t" r="r" b="b"/>
              <a:pathLst>
                <a:path w="11657" h="11645" extrusionOk="0">
                  <a:moveTo>
                    <a:pt x="5823" y="0"/>
                  </a:moveTo>
                  <a:cubicBezTo>
                    <a:pt x="2608" y="0"/>
                    <a:pt x="1" y="2596"/>
                    <a:pt x="1" y="5810"/>
                  </a:cubicBezTo>
                  <a:cubicBezTo>
                    <a:pt x="1" y="5858"/>
                    <a:pt x="36" y="5894"/>
                    <a:pt x="84" y="5894"/>
                  </a:cubicBezTo>
                  <a:cubicBezTo>
                    <a:pt x="120" y="5894"/>
                    <a:pt x="155" y="5858"/>
                    <a:pt x="155" y="5810"/>
                  </a:cubicBezTo>
                  <a:cubicBezTo>
                    <a:pt x="155" y="2679"/>
                    <a:pt x="2715" y="131"/>
                    <a:pt x="5835" y="131"/>
                  </a:cubicBezTo>
                  <a:cubicBezTo>
                    <a:pt x="8978" y="131"/>
                    <a:pt x="11526" y="2679"/>
                    <a:pt x="11526" y="5810"/>
                  </a:cubicBezTo>
                  <a:cubicBezTo>
                    <a:pt x="11526" y="8954"/>
                    <a:pt x="8966" y="11501"/>
                    <a:pt x="5835" y="11501"/>
                  </a:cubicBezTo>
                  <a:cubicBezTo>
                    <a:pt x="5799" y="11501"/>
                    <a:pt x="5763" y="11525"/>
                    <a:pt x="5763" y="11573"/>
                  </a:cubicBezTo>
                  <a:cubicBezTo>
                    <a:pt x="5763" y="11620"/>
                    <a:pt x="5799" y="11644"/>
                    <a:pt x="5835" y="11644"/>
                  </a:cubicBezTo>
                  <a:cubicBezTo>
                    <a:pt x="9049" y="11644"/>
                    <a:pt x="11657" y="9049"/>
                    <a:pt x="11657" y="5834"/>
                  </a:cubicBezTo>
                  <a:cubicBezTo>
                    <a:pt x="11657" y="2619"/>
                    <a:pt x="9049" y="12"/>
                    <a:pt x="58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4495350" y="1894713"/>
              <a:ext cx="546525" cy="640300"/>
            </a:xfrm>
            <a:custGeom>
              <a:avLst/>
              <a:gdLst/>
              <a:ahLst/>
              <a:cxnLst/>
              <a:rect l="l" t="t" r="r" b="b"/>
              <a:pathLst>
                <a:path w="21861" h="25612" extrusionOk="0">
                  <a:moveTo>
                    <a:pt x="12799" y="1"/>
                  </a:moveTo>
                  <a:cubicBezTo>
                    <a:pt x="9370" y="1"/>
                    <a:pt x="6156" y="1346"/>
                    <a:pt x="3751" y="3751"/>
                  </a:cubicBezTo>
                  <a:cubicBezTo>
                    <a:pt x="1322" y="6180"/>
                    <a:pt x="0" y="9383"/>
                    <a:pt x="0" y="12800"/>
                  </a:cubicBezTo>
                  <a:cubicBezTo>
                    <a:pt x="0" y="16229"/>
                    <a:pt x="1334" y="19444"/>
                    <a:pt x="3751" y="21849"/>
                  </a:cubicBezTo>
                  <a:cubicBezTo>
                    <a:pt x="6168" y="24278"/>
                    <a:pt x="9370" y="25611"/>
                    <a:pt x="12799" y="25611"/>
                  </a:cubicBezTo>
                  <a:cubicBezTo>
                    <a:pt x="16217" y="25611"/>
                    <a:pt x="19431" y="24266"/>
                    <a:pt x="21848" y="21849"/>
                  </a:cubicBezTo>
                  <a:cubicBezTo>
                    <a:pt x="21848" y="21837"/>
                    <a:pt x="21860" y="21813"/>
                    <a:pt x="21860" y="21789"/>
                  </a:cubicBezTo>
                  <a:cubicBezTo>
                    <a:pt x="21860" y="21772"/>
                    <a:pt x="21860" y="21761"/>
                    <a:pt x="21855" y="21761"/>
                  </a:cubicBezTo>
                  <a:cubicBezTo>
                    <a:pt x="21854" y="21761"/>
                    <a:pt x="21851" y="21762"/>
                    <a:pt x="21848" y="21766"/>
                  </a:cubicBezTo>
                  <a:cubicBezTo>
                    <a:pt x="21830" y="21748"/>
                    <a:pt x="21810" y="21739"/>
                    <a:pt x="21790" y="21739"/>
                  </a:cubicBezTo>
                  <a:cubicBezTo>
                    <a:pt x="21771" y="21739"/>
                    <a:pt x="21753" y="21748"/>
                    <a:pt x="21741" y="21766"/>
                  </a:cubicBezTo>
                  <a:cubicBezTo>
                    <a:pt x="19348" y="24159"/>
                    <a:pt x="16169" y="25468"/>
                    <a:pt x="12799" y="25468"/>
                  </a:cubicBezTo>
                  <a:cubicBezTo>
                    <a:pt x="9418" y="25468"/>
                    <a:pt x="6227" y="24147"/>
                    <a:pt x="3846" y="21766"/>
                  </a:cubicBezTo>
                  <a:cubicBezTo>
                    <a:pt x="1453" y="19372"/>
                    <a:pt x="143" y="16193"/>
                    <a:pt x="143" y="12824"/>
                  </a:cubicBezTo>
                  <a:cubicBezTo>
                    <a:pt x="143" y="9443"/>
                    <a:pt x="1465" y="6252"/>
                    <a:pt x="3846" y="3870"/>
                  </a:cubicBezTo>
                  <a:cubicBezTo>
                    <a:pt x="6251" y="1477"/>
                    <a:pt x="9418" y="168"/>
                    <a:pt x="12799" y="168"/>
                  </a:cubicBezTo>
                  <a:cubicBezTo>
                    <a:pt x="16169" y="168"/>
                    <a:pt x="19360" y="1489"/>
                    <a:pt x="21741" y="3870"/>
                  </a:cubicBezTo>
                  <a:cubicBezTo>
                    <a:pt x="21753" y="3888"/>
                    <a:pt x="21771" y="3897"/>
                    <a:pt x="21790" y="3897"/>
                  </a:cubicBezTo>
                  <a:cubicBezTo>
                    <a:pt x="21810" y="3897"/>
                    <a:pt x="21830" y="3888"/>
                    <a:pt x="21848" y="3870"/>
                  </a:cubicBezTo>
                  <a:cubicBezTo>
                    <a:pt x="21848" y="3859"/>
                    <a:pt x="21860" y="3835"/>
                    <a:pt x="21860" y="3811"/>
                  </a:cubicBezTo>
                  <a:cubicBezTo>
                    <a:pt x="21860" y="3787"/>
                    <a:pt x="21860" y="3775"/>
                    <a:pt x="21848" y="3751"/>
                  </a:cubicBezTo>
                  <a:cubicBezTo>
                    <a:pt x="19419" y="1334"/>
                    <a:pt x="16217" y="1"/>
                    <a:pt x="127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4611425" y="2011113"/>
              <a:ext cx="408125" cy="408100"/>
            </a:xfrm>
            <a:custGeom>
              <a:avLst/>
              <a:gdLst/>
              <a:ahLst/>
              <a:cxnLst/>
              <a:rect l="l" t="t" r="r" b="b"/>
              <a:pathLst>
                <a:path w="16325" h="16324" extrusionOk="0">
                  <a:moveTo>
                    <a:pt x="8168" y="0"/>
                  </a:moveTo>
                  <a:cubicBezTo>
                    <a:pt x="3656" y="0"/>
                    <a:pt x="1" y="3656"/>
                    <a:pt x="1" y="8168"/>
                  </a:cubicBezTo>
                  <a:cubicBezTo>
                    <a:pt x="1" y="8204"/>
                    <a:pt x="25" y="8239"/>
                    <a:pt x="72" y="8239"/>
                  </a:cubicBezTo>
                  <a:cubicBezTo>
                    <a:pt x="120" y="8239"/>
                    <a:pt x="144" y="8204"/>
                    <a:pt x="144" y="8168"/>
                  </a:cubicBezTo>
                  <a:cubicBezTo>
                    <a:pt x="144" y="3739"/>
                    <a:pt x="3727" y="155"/>
                    <a:pt x="8156" y="155"/>
                  </a:cubicBezTo>
                  <a:cubicBezTo>
                    <a:pt x="12574" y="155"/>
                    <a:pt x="16157" y="3739"/>
                    <a:pt x="16157" y="8168"/>
                  </a:cubicBezTo>
                  <a:cubicBezTo>
                    <a:pt x="16157" y="12585"/>
                    <a:pt x="12574" y="16169"/>
                    <a:pt x="8156" y="16169"/>
                  </a:cubicBezTo>
                  <a:cubicBezTo>
                    <a:pt x="8109" y="16169"/>
                    <a:pt x="8073" y="16205"/>
                    <a:pt x="8073" y="16240"/>
                  </a:cubicBezTo>
                  <a:cubicBezTo>
                    <a:pt x="8073" y="16288"/>
                    <a:pt x="8109" y="16324"/>
                    <a:pt x="8156" y="16324"/>
                  </a:cubicBezTo>
                  <a:cubicBezTo>
                    <a:pt x="12657" y="16324"/>
                    <a:pt x="16324" y="12657"/>
                    <a:pt x="16324" y="8156"/>
                  </a:cubicBezTo>
                  <a:cubicBezTo>
                    <a:pt x="16324" y="3644"/>
                    <a:pt x="12681" y="0"/>
                    <a:pt x="81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4557250" y="1963213"/>
              <a:ext cx="490875" cy="503000"/>
            </a:xfrm>
            <a:custGeom>
              <a:avLst/>
              <a:gdLst/>
              <a:ahLst/>
              <a:cxnLst/>
              <a:rect l="l" t="t" r="r" b="b"/>
              <a:pathLst>
                <a:path w="19635" h="20120" extrusionOk="0">
                  <a:moveTo>
                    <a:pt x="10345" y="1"/>
                  </a:moveTo>
                  <a:cubicBezTo>
                    <a:pt x="9033" y="1"/>
                    <a:pt x="7721" y="263"/>
                    <a:pt x="6466" y="785"/>
                  </a:cubicBezTo>
                  <a:cubicBezTo>
                    <a:pt x="3977" y="1809"/>
                    <a:pt x="2061" y="3738"/>
                    <a:pt x="1037" y="6226"/>
                  </a:cubicBezTo>
                  <a:cubicBezTo>
                    <a:pt x="1" y="8715"/>
                    <a:pt x="25" y="11441"/>
                    <a:pt x="1049" y="13918"/>
                  </a:cubicBezTo>
                  <a:cubicBezTo>
                    <a:pt x="2072" y="16406"/>
                    <a:pt x="4025" y="18323"/>
                    <a:pt x="6513" y="19359"/>
                  </a:cubicBezTo>
                  <a:cubicBezTo>
                    <a:pt x="7741" y="19866"/>
                    <a:pt x="9030" y="20119"/>
                    <a:pt x="10321" y="20119"/>
                  </a:cubicBezTo>
                  <a:cubicBezTo>
                    <a:pt x="11634" y="20119"/>
                    <a:pt x="12950" y="19858"/>
                    <a:pt x="14205" y="19335"/>
                  </a:cubicBezTo>
                  <a:cubicBezTo>
                    <a:pt x="16670" y="18311"/>
                    <a:pt x="18598" y="16394"/>
                    <a:pt x="19622" y="13918"/>
                  </a:cubicBezTo>
                  <a:cubicBezTo>
                    <a:pt x="19634" y="13894"/>
                    <a:pt x="19622" y="13882"/>
                    <a:pt x="19622" y="13858"/>
                  </a:cubicBezTo>
                  <a:cubicBezTo>
                    <a:pt x="19610" y="13834"/>
                    <a:pt x="19587" y="13823"/>
                    <a:pt x="19575" y="13823"/>
                  </a:cubicBezTo>
                  <a:lnTo>
                    <a:pt x="19515" y="13823"/>
                  </a:lnTo>
                  <a:cubicBezTo>
                    <a:pt x="19491" y="13834"/>
                    <a:pt x="19467" y="13846"/>
                    <a:pt x="19467" y="13858"/>
                  </a:cubicBezTo>
                  <a:cubicBezTo>
                    <a:pt x="18455" y="16287"/>
                    <a:pt x="16550" y="18192"/>
                    <a:pt x="14133" y="19204"/>
                  </a:cubicBezTo>
                  <a:cubicBezTo>
                    <a:pt x="12910" y="19718"/>
                    <a:pt x="11617" y="19974"/>
                    <a:pt x="10324" y="19974"/>
                  </a:cubicBezTo>
                  <a:cubicBezTo>
                    <a:pt x="9039" y="19974"/>
                    <a:pt x="7754" y="19721"/>
                    <a:pt x="6537" y="19216"/>
                  </a:cubicBezTo>
                  <a:cubicBezTo>
                    <a:pt x="4097" y="18204"/>
                    <a:pt x="2180" y="16299"/>
                    <a:pt x="1168" y="13858"/>
                  </a:cubicBezTo>
                  <a:cubicBezTo>
                    <a:pt x="144" y="11417"/>
                    <a:pt x="144" y="8715"/>
                    <a:pt x="1156" y="6274"/>
                  </a:cubicBezTo>
                  <a:cubicBezTo>
                    <a:pt x="2168" y="3833"/>
                    <a:pt x="4073" y="1916"/>
                    <a:pt x="6513" y="904"/>
                  </a:cubicBezTo>
                  <a:cubicBezTo>
                    <a:pt x="7741" y="383"/>
                    <a:pt x="9035" y="124"/>
                    <a:pt x="10328" y="124"/>
                  </a:cubicBezTo>
                  <a:cubicBezTo>
                    <a:pt x="11606" y="124"/>
                    <a:pt x="12884" y="377"/>
                    <a:pt x="14098" y="880"/>
                  </a:cubicBezTo>
                  <a:cubicBezTo>
                    <a:pt x="16539" y="1892"/>
                    <a:pt x="18455" y="3797"/>
                    <a:pt x="19467" y="6238"/>
                  </a:cubicBezTo>
                  <a:cubicBezTo>
                    <a:pt x="19477" y="6275"/>
                    <a:pt x="19507" y="6290"/>
                    <a:pt x="19536" y="6290"/>
                  </a:cubicBezTo>
                  <a:cubicBezTo>
                    <a:pt x="19545" y="6290"/>
                    <a:pt x="19554" y="6289"/>
                    <a:pt x="19563" y="6286"/>
                  </a:cubicBezTo>
                  <a:cubicBezTo>
                    <a:pt x="19598" y="6274"/>
                    <a:pt x="19622" y="6226"/>
                    <a:pt x="19598" y="6203"/>
                  </a:cubicBezTo>
                  <a:cubicBezTo>
                    <a:pt x="18575" y="3714"/>
                    <a:pt x="16646" y="1785"/>
                    <a:pt x="14157" y="761"/>
                  </a:cubicBezTo>
                  <a:cubicBezTo>
                    <a:pt x="12924" y="254"/>
                    <a:pt x="11635" y="1"/>
                    <a:pt x="103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7" name="Google Shape;407;p10"/>
          <p:cNvSpPr txBox="1">
            <a:spLocks noGrp="1"/>
          </p:cNvSpPr>
          <p:nvPr>
            <p:ph type="body" idx="1"/>
          </p:nvPr>
        </p:nvSpPr>
        <p:spPr>
          <a:xfrm>
            <a:off x="720000" y="2269200"/>
            <a:ext cx="7704000" cy="605100"/>
          </a:xfrm>
          <a:prstGeom prst="rect">
            <a:avLst/>
          </a:prstGeom>
          <a:noFill/>
          <a:ln>
            <a:noFill/>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2400"/>
              <a:buFont typeface="Barlow Condensed SemiBold"/>
              <a:buNone/>
              <a:defRPr sz="2400">
                <a:latin typeface="Barlow Condensed SemiBold"/>
                <a:ea typeface="Barlow Condensed SemiBold"/>
                <a:cs typeface="Barlow Condensed SemiBold"/>
                <a:sym typeface="Barlow Condensed SemiBold"/>
              </a:defRPr>
            </a:lvl1pPr>
          </a:lstStyle>
          <a:p>
            <a:endParaRPr/>
          </a:p>
        </p:txBody>
      </p:sp>
      <p:sp>
        <p:nvSpPr>
          <p:cNvPr id="408" name="Google Shape;408;p10"/>
          <p:cNvSpPr/>
          <p:nvPr/>
        </p:nvSpPr>
        <p:spPr>
          <a:xfrm rot="740964">
            <a:off x="2555135" y="4016752"/>
            <a:ext cx="4319054" cy="2721715"/>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rot="3600028">
            <a:off x="2889450" y="-215305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0" name="Google Shape;410;p10"/>
          <p:cNvGrpSpPr/>
          <p:nvPr/>
        </p:nvGrpSpPr>
        <p:grpSpPr>
          <a:xfrm flipH="1">
            <a:off x="4391436" y="4291309"/>
            <a:ext cx="361129" cy="3106418"/>
            <a:chOff x="6317900" y="1197313"/>
            <a:chExt cx="180700" cy="1554375"/>
          </a:xfrm>
        </p:grpSpPr>
        <p:sp>
          <p:nvSpPr>
            <p:cNvPr id="411" name="Google Shape;411;p10"/>
            <p:cNvSpPr/>
            <p:nvPr/>
          </p:nvSpPr>
          <p:spPr>
            <a:xfrm>
              <a:off x="6367900" y="1231538"/>
              <a:ext cx="126225" cy="1520150"/>
            </a:xfrm>
            <a:custGeom>
              <a:avLst/>
              <a:gdLst/>
              <a:ahLst/>
              <a:cxnLst/>
              <a:rect l="l" t="t" r="r" b="b"/>
              <a:pathLst>
                <a:path w="5049" h="60806" extrusionOk="0">
                  <a:moveTo>
                    <a:pt x="167" y="60806"/>
                  </a:moveTo>
                  <a:lnTo>
                    <a:pt x="0" y="60806"/>
                  </a:lnTo>
                  <a:lnTo>
                    <a:pt x="0" y="4930"/>
                  </a:lnTo>
                  <a:lnTo>
                    <a:pt x="24" y="4894"/>
                  </a:lnTo>
                  <a:lnTo>
                    <a:pt x="4930" y="1"/>
                  </a:lnTo>
                  <a:lnTo>
                    <a:pt x="5049" y="120"/>
                  </a:lnTo>
                  <a:lnTo>
                    <a:pt x="167" y="499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10"/>
            <p:cNvSpPr/>
            <p:nvPr/>
          </p:nvSpPr>
          <p:spPr>
            <a:xfrm>
              <a:off x="6486675" y="1227088"/>
              <a:ext cx="11925" cy="11925"/>
            </a:xfrm>
            <a:custGeom>
              <a:avLst/>
              <a:gdLst/>
              <a:ahLst/>
              <a:cxnLst/>
              <a:rect l="l" t="t" r="r" b="b"/>
              <a:pathLst>
                <a:path w="477" h="477" extrusionOk="0">
                  <a:moveTo>
                    <a:pt x="0" y="238"/>
                  </a:moveTo>
                  <a:cubicBezTo>
                    <a:pt x="0" y="107"/>
                    <a:pt x="95" y="0"/>
                    <a:pt x="238" y="0"/>
                  </a:cubicBezTo>
                  <a:cubicBezTo>
                    <a:pt x="369" y="0"/>
                    <a:pt x="476" y="107"/>
                    <a:pt x="476" y="238"/>
                  </a:cubicBezTo>
                  <a:cubicBezTo>
                    <a:pt x="476" y="369"/>
                    <a:pt x="369" y="477"/>
                    <a:pt x="238" y="477"/>
                  </a:cubicBezTo>
                  <a:cubicBezTo>
                    <a:pt x="95" y="477"/>
                    <a:pt x="0" y="369"/>
                    <a:pt x="0"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6342900" y="1216663"/>
              <a:ext cx="126225" cy="1535025"/>
            </a:xfrm>
            <a:custGeom>
              <a:avLst/>
              <a:gdLst/>
              <a:ahLst/>
              <a:cxnLst/>
              <a:rect l="l" t="t" r="r" b="b"/>
              <a:pathLst>
                <a:path w="5049" h="61401" extrusionOk="0">
                  <a:moveTo>
                    <a:pt x="167" y="61401"/>
                  </a:moveTo>
                  <a:lnTo>
                    <a:pt x="0" y="61401"/>
                  </a:lnTo>
                  <a:lnTo>
                    <a:pt x="0" y="4930"/>
                  </a:lnTo>
                  <a:lnTo>
                    <a:pt x="4930" y="1"/>
                  </a:lnTo>
                  <a:lnTo>
                    <a:pt x="5049" y="120"/>
                  </a:lnTo>
                  <a:lnTo>
                    <a:pt x="167"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6461650" y="1212213"/>
              <a:ext cx="11950" cy="11925"/>
            </a:xfrm>
            <a:custGeom>
              <a:avLst/>
              <a:gdLst/>
              <a:ahLst/>
              <a:cxnLst/>
              <a:rect l="l" t="t" r="r" b="b"/>
              <a:pathLst>
                <a:path w="478" h="477" extrusionOk="0">
                  <a:moveTo>
                    <a:pt x="1" y="238"/>
                  </a:moveTo>
                  <a:cubicBezTo>
                    <a:pt x="1" y="107"/>
                    <a:pt x="108" y="0"/>
                    <a:pt x="239" y="0"/>
                  </a:cubicBezTo>
                  <a:cubicBezTo>
                    <a:pt x="370" y="0"/>
                    <a:pt x="477" y="107"/>
                    <a:pt x="477" y="238"/>
                  </a:cubicBezTo>
                  <a:cubicBezTo>
                    <a:pt x="477" y="369"/>
                    <a:pt x="370" y="476"/>
                    <a:pt x="239" y="476"/>
                  </a:cubicBezTo>
                  <a:cubicBezTo>
                    <a:pt x="108" y="476"/>
                    <a:pt x="1" y="369"/>
                    <a:pt x="1" y="23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a:off x="6317900" y="1201788"/>
              <a:ext cx="126225" cy="1549900"/>
            </a:xfrm>
            <a:custGeom>
              <a:avLst/>
              <a:gdLst/>
              <a:ahLst/>
              <a:cxnLst/>
              <a:rect l="l" t="t" r="r" b="b"/>
              <a:pathLst>
                <a:path w="5049" h="61996" extrusionOk="0">
                  <a:moveTo>
                    <a:pt x="179" y="61996"/>
                  </a:moveTo>
                  <a:lnTo>
                    <a:pt x="0" y="61996"/>
                  </a:lnTo>
                  <a:lnTo>
                    <a:pt x="0" y="4929"/>
                  </a:lnTo>
                  <a:lnTo>
                    <a:pt x="4929" y="0"/>
                  </a:lnTo>
                  <a:lnTo>
                    <a:pt x="5048" y="119"/>
                  </a:lnTo>
                  <a:lnTo>
                    <a:pt x="179" y="4989"/>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p:nvPr/>
          </p:nvSpPr>
          <p:spPr>
            <a:xfrm>
              <a:off x="6436650" y="1197313"/>
              <a:ext cx="11950" cy="11925"/>
            </a:xfrm>
            <a:custGeom>
              <a:avLst/>
              <a:gdLst/>
              <a:ahLst/>
              <a:cxnLst/>
              <a:rect l="l" t="t" r="r" b="b"/>
              <a:pathLst>
                <a:path w="478" h="477" extrusionOk="0">
                  <a:moveTo>
                    <a:pt x="1" y="239"/>
                  </a:moveTo>
                  <a:cubicBezTo>
                    <a:pt x="1" y="108"/>
                    <a:pt x="108" y="1"/>
                    <a:pt x="239" y="1"/>
                  </a:cubicBezTo>
                  <a:cubicBezTo>
                    <a:pt x="370" y="1"/>
                    <a:pt x="477" y="108"/>
                    <a:pt x="477" y="239"/>
                  </a:cubicBezTo>
                  <a:cubicBezTo>
                    <a:pt x="477" y="370"/>
                    <a:pt x="370" y="477"/>
                    <a:pt x="239" y="477"/>
                  </a:cubicBezTo>
                  <a:cubicBezTo>
                    <a:pt x="108" y="477"/>
                    <a:pt x="1" y="370"/>
                    <a:pt x="1" y="23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10"/>
          <p:cNvGrpSpPr/>
          <p:nvPr/>
        </p:nvGrpSpPr>
        <p:grpSpPr>
          <a:xfrm flipH="1">
            <a:off x="4352623" y="278531"/>
            <a:ext cx="438754" cy="772904"/>
            <a:chOff x="4950175" y="2998438"/>
            <a:chExt cx="88725" cy="156300"/>
          </a:xfrm>
        </p:grpSpPr>
        <p:sp>
          <p:nvSpPr>
            <p:cNvPr id="418" name="Google Shape;418;p10"/>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0"/>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0"/>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0"/>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0"/>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0"/>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0"/>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0"/>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0"/>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0"/>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0"/>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0"/>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0"/>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0"/>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0"/>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0"/>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0"/>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0"/>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0"/>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0"/>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0"/>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0"/>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0"/>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0"/>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0"/>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0"/>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0"/>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0"/>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0"/>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0"/>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0"/>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0"/>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0"/>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0"/>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0"/>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0"/>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4"/>
        <p:cNvGrpSpPr/>
        <p:nvPr/>
      </p:nvGrpSpPr>
      <p:grpSpPr>
        <a:xfrm>
          <a:off x="0" y="0"/>
          <a:ext cx="0" cy="0"/>
          <a:chOff x="0" y="0"/>
          <a:chExt cx="0" cy="0"/>
        </a:xfrm>
      </p:grpSpPr>
      <p:sp>
        <p:nvSpPr>
          <p:cNvPr id="455" name="Google Shape;455;p11"/>
          <p:cNvSpPr txBox="1">
            <a:spLocks noGrp="1"/>
          </p:cNvSpPr>
          <p:nvPr>
            <p:ph type="title" hasCustomPrompt="1"/>
          </p:nvPr>
        </p:nvSpPr>
        <p:spPr>
          <a:xfrm>
            <a:off x="1766700" y="1533875"/>
            <a:ext cx="5610600" cy="13722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10000"/>
              <a:buNone/>
              <a:defRPr sz="10000">
                <a:solidFill>
                  <a:schemeClr val="lt1"/>
                </a:solidFill>
              </a:defRPr>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56" name="Google Shape;456;p11"/>
          <p:cNvSpPr txBox="1">
            <a:spLocks noGrp="1"/>
          </p:cNvSpPr>
          <p:nvPr>
            <p:ph type="subTitle" idx="1"/>
          </p:nvPr>
        </p:nvSpPr>
        <p:spPr>
          <a:xfrm>
            <a:off x="1766700" y="2906122"/>
            <a:ext cx="5610600" cy="7035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
              <a:buNone/>
              <a:defRPr sz="18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57" name="Google Shape;457;p11"/>
          <p:cNvSpPr/>
          <p:nvPr/>
        </p:nvSpPr>
        <p:spPr>
          <a:xfrm rot="2352435">
            <a:off x="2482219" y="4250194"/>
            <a:ext cx="4319020" cy="2721693"/>
          </a:xfrm>
          <a:custGeom>
            <a:avLst/>
            <a:gdLst/>
            <a:ahLst/>
            <a:cxnLst/>
            <a:rect l="l" t="t" r="r" b="b"/>
            <a:pathLst>
              <a:path w="34756" h="21902" extrusionOk="0">
                <a:moveTo>
                  <a:pt x="20385" y="1"/>
                </a:moveTo>
                <a:cubicBezTo>
                  <a:pt x="18425" y="1"/>
                  <a:pt x="17263" y="741"/>
                  <a:pt x="16955" y="953"/>
                </a:cubicBezTo>
                <a:cubicBezTo>
                  <a:pt x="16205" y="1441"/>
                  <a:pt x="15717" y="2287"/>
                  <a:pt x="15622" y="3180"/>
                </a:cubicBezTo>
                <a:cubicBezTo>
                  <a:pt x="15586" y="3692"/>
                  <a:pt x="15658" y="4239"/>
                  <a:pt x="15431" y="4692"/>
                </a:cubicBezTo>
                <a:cubicBezTo>
                  <a:pt x="15152" y="5229"/>
                  <a:pt x="14504" y="5493"/>
                  <a:pt x="13883" y="5493"/>
                </a:cubicBezTo>
                <a:cubicBezTo>
                  <a:pt x="13843" y="5493"/>
                  <a:pt x="13804" y="5492"/>
                  <a:pt x="13765" y="5489"/>
                </a:cubicBezTo>
                <a:cubicBezTo>
                  <a:pt x="13110" y="5466"/>
                  <a:pt x="12503" y="5239"/>
                  <a:pt x="11860" y="5085"/>
                </a:cubicBezTo>
                <a:cubicBezTo>
                  <a:pt x="11583" y="5028"/>
                  <a:pt x="11298" y="4988"/>
                  <a:pt x="11019" y="4988"/>
                </a:cubicBezTo>
                <a:cubicBezTo>
                  <a:pt x="10647" y="4988"/>
                  <a:pt x="10286" y="5060"/>
                  <a:pt x="9967" y="5263"/>
                </a:cubicBezTo>
                <a:cubicBezTo>
                  <a:pt x="9252" y="5728"/>
                  <a:pt x="9038" y="6716"/>
                  <a:pt x="9181" y="7549"/>
                </a:cubicBezTo>
                <a:cubicBezTo>
                  <a:pt x="9335" y="8383"/>
                  <a:pt x="9776" y="9133"/>
                  <a:pt x="10133" y="9907"/>
                </a:cubicBezTo>
                <a:cubicBezTo>
                  <a:pt x="10490" y="10681"/>
                  <a:pt x="10788" y="11550"/>
                  <a:pt x="10586" y="12383"/>
                </a:cubicBezTo>
                <a:cubicBezTo>
                  <a:pt x="10431" y="13002"/>
                  <a:pt x="10014" y="13562"/>
                  <a:pt x="9455" y="13860"/>
                </a:cubicBezTo>
                <a:cubicBezTo>
                  <a:pt x="9053" y="14069"/>
                  <a:pt x="8619" y="14150"/>
                  <a:pt x="8171" y="14150"/>
                </a:cubicBezTo>
                <a:cubicBezTo>
                  <a:pt x="7422" y="14150"/>
                  <a:pt x="6636" y="13924"/>
                  <a:pt x="5906" y="13693"/>
                </a:cubicBezTo>
                <a:cubicBezTo>
                  <a:pt x="5121" y="13443"/>
                  <a:pt x="4335" y="13205"/>
                  <a:pt x="3501" y="13145"/>
                </a:cubicBezTo>
                <a:cubicBezTo>
                  <a:pt x="3391" y="13137"/>
                  <a:pt x="3280" y="13133"/>
                  <a:pt x="3168" y="13133"/>
                </a:cubicBezTo>
                <a:cubicBezTo>
                  <a:pt x="2450" y="13133"/>
                  <a:pt x="1721" y="13304"/>
                  <a:pt x="1144" y="13717"/>
                </a:cubicBezTo>
                <a:cubicBezTo>
                  <a:pt x="537" y="14169"/>
                  <a:pt x="120" y="14943"/>
                  <a:pt x="191" y="15681"/>
                </a:cubicBezTo>
                <a:cubicBezTo>
                  <a:pt x="1" y="16991"/>
                  <a:pt x="477" y="18598"/>
                  <a:pt x="1084" y="19491"/>
                </a:cubicBezTo>
                <a:cubicBezTo>
                  <a:pt x="2073" y="20956"/>
                  <a:pt x="3740" y="21813"/>
                  <a:pt x="5430" y="21896"/>
                </a:cubicBezTo>
                <a:cubicBezTo>
                  <a:pt x="5519" y="21900"/>
                  <a:pt x="5607" y="21902"/>
                  <a:pt x="5695" y="21902"/>
                </a:cubicBezTo>
                <a:cubicBezTo>
                  <a:pt x="8342" y="21902"/>
                  <a:pt x="10769" y="20217"/>
                  <a:pt x="13419" y="19836"/>
                </a:cubicBezTo>
                <a:cubicBezTo>
                  <a:pt x="13826" y="19779"/>
                  <a:pt x="14231" y="19753"/>
                  <a:pt x="14637" y="19753"/>
                </a:cubicBezTo>
                <a:cubicBezTo>
                  <a:pt x="17083" y="19753"/>
                  <a:pt x="19515" y="20683"/>
                  <a:pt x="21956" y="21122"/>
                </a:cubicBezTo>
                <a:cubicBezTo>
                  <a:pt x="23037" y="21312"/>
                  <a:pt x="24137" y="21408"/>
                  <a:pt x="25238" y="21408"/>
                </a:cubicBezTo>
                <a:cubicBezTo>
                  <a:pt x="26212" y="21408"/>
                  <a:pt x="27186" y="21333"/>
                  <a:pt x="28147" y="21182"/>
                </a:cubicBezTo>
                <a:cubicBezTo>
                  <a:pt x="29481" y="20968"/>
                  <a:pt x="30826" y="20598"/>
                  <a:pt x="31981" y="19848"/>
                </a:cubicBezTo>
                <a:cubicBezTo>
                  <a:pt x="33124" y="19110"/>
                  <a:pt x="34077" y="17931"/>
                  <a:pt x="34362" y="16538"/>
                </a:cubicBezTo>
                <a:cubicBezTo>
                  <a:pt x="34755" y="14800"/>
                  <a:pt x="33993" y="12931"/>
                  <a:pt x="32791" y="11669"/>
                </a:cubicBezTo>
                <a:cubicBezTo>
                  <a:pt x="31576" y="10383"/>
                  <a:pt x="29969" y="9609"/>
                  <a:pt x="28362" y="9002"/>
                </a:cubicBezTo>
                <a:cubicBezTo>
                  <a:pt x="27373" y="8633"/>
                  <a:pt x="26361" y="8311"/>
                  <a:pt x="25468" y="7728"/>
                </a:cubicBezTo>
                <a:cubicBezTo>
                  <a:pt x="24575" y="7144"/>
                  <a:pt x="23802" y="6251"/>
                  <a:pt x="23635" y="5144"/>
                </a:cubicBezTo>
                <a:cubicBezTo>
                  <a:pt x="23504" y="4335"/>
                  <a:pt x="23718" y="3489"/>
                  <a:pt x="23563" y="2680"/>
                </a:cubicBezTo>
                <a:cubicBezTo>
                  <a:pt x="23278" y="1203"/>
                  <a:pt x="21861" y="13"/>
                  <a:pt x="20432" y="1"/>
                </a:cubicBezTo>
                <a:cubicBezTo>
                  <a:pt x="20416" y="1"/>
                  <a:pt x="20401" y="1"/>
                  <a:pt x="20385" y="1"/>
                </a:cubicBezTo>
                <a:close/>
              </a:path>
            </a:pathLst>
          </a:custGeom>
          <a:gradFill>
            <a:gsLst>
              <a:gs pos="0">
                <a:schemeClr val="dk2"/>
              </a:gs>
              <a:gs pos="100000">
                <a:schemeClr val="lt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11"/>
          <p:cNvGrpSpPr/>
          <p:nvPr/>
        </p:nvGrpSpPr>
        <p:grpSpPr>
          <a:xfrm rot="5400000">
            <a:off x="4483925" y="4608575"/>
            <a:ext cx="315575" cy="366750"/>
            <a:chOff x="8558925" y="4522650"/>
            <a:chExt cx="315575" cy="366750"/>
          </a:xfrm>
        </p:grpSpPr>
        <p:grpSp>
          <p:nvGrpSpPr>
            <p:cNvPr id="459" name="Google Shape;459;p11"/>
            <p:cNvGrpSpPr/>
            <p:nvPr/>
          </p:nvGrpSpPr>
          <p:grpSpPr>
            <a:xfrm>
              <a:off x="8558925" y="4629825"/>
              <a:ext cx="107200" cy="107175"/>
              <a:chOff x="4125350" y="1946513"/>
              <a:chExt cx="107200" cy="107175"/>
            </a:xfrm>
          </p:grpSpPr>
          <p:sp>
            <p:nvSpPr>
              <p:cNvPr id="460" name="Google Shape;460;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11"/>
            <p:cNvGrpSpPr/>
            <p:nvPr/>
          </p:nvGrpSpPr>
          <p:grpSpPr>
            <a:xfrm>
              <a:off x="8711325" y="4782225"/>
              <a:ext cx="107200" cy="107175"/>
              <a:chOff x="4125350" y="1946513"/>
              <a:chExt cx="107200" cy="107175"/>
            </a:xfrm>
          </p:grpSpPr>
          <p:sp>
            <p:nvSpPr>
              <p:cNvPr id="463" name="Google Shape;463;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5" name="Google Shape;465;p11"/>
            <p:cNvGrpSpPr/>
            <p:nvPr/>
          </p:nvGrpSpPr>
          <p:grpSpPr>
            <a:xfrm>
              <a:off x="8767300" y="4522650"/>
              <a:ext cx="107200" cy="107175"/>
              <a:chOff x="4125350" y="1946513"/>
              <a:chExt cx="107200" cy="107175"/>
            </a:xfrm>
          </p:grpSpPr>
          <p:sp>
            <p:nvSpPr>
              <p:cNvPr id="466" name="Google Shape;466;p11"/>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68" name="Google Shape;468;p11"/>
          <p:cNvGrpSpPr/>
          <p:nvPr/>
        </p:nvGrpSpPr>
        <p:grpSpPr>
          <a:xfrm rot="10800000" flipH="1">
            <a:off x="208200" y="3354166"/>
            <a:ext cx="194400" cy="112209"/>
            <a:chOff x="265900" y="3852516"/>
            <a:chExt cx="194400" cy="112209"/>
          </a:xfrm>
        </p:grpSpPr>
        <p:sp>
          <p:nvSpPr>
            <p:cNvPr id="469" name="Google Shape;469;p11"/>
            <p:cNvSpPr/>
            <p:nvPr/>
          </p:nvSpPr>
          <p:spPr>
            <a:xfrm rot="-5400000">
              <a:off x="258400" y="386002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rot="-5400000">
              <a:off x="355600" y="3860016"/>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1" name="Google Shape;471;p11"/>
          <p:cNvSpPr/>
          <p:nvPr/>
        </p:nvSpPr>
        <p:spPr>
          <a:xfrm rot="5400000" flipH="1">
            <a:off x="8802568" y="2037975"/>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72" name="Google Shape;472;p11"/>
          <p:cNvGrpSpPr/>
          <p:nvPr/>
        </p:nvGrpSpPr>
        <p:grpSpPr>
          <a:xfrm>
            <a:off x="-988628" y="1266621"/>
            <a:ext cx="1391222" cy="1387652"/>
            <a:chOff x="4010510" y="4522646"/>
            <a:chExt cx="1391222" cy="1387652"/>
          </a:xfrm>
        </p:grpSpPr>
        <p:sp>
          <p:nvSpPr>
            <p:cNvPr id="473" name="Google Shape;473;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4" name="Google Shape;474;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grpSp>
        <p:nvGrpSpPr>
          <p:cNvPr id="475" name="Google Shape;475;p11"/>
          <p:cNvGrpSpPr/>
          <p:nvPr/>
        </p:nvGrpSpPr>
        <p:grpSpPr>
          <a:xfrm rot="10800000">
            <a:off x="8625322" y="2848196"/>
            <a:ext cx="1391222" cy="1387652"/>
            <a:chOff x="4010510" y="4522646"/>
            <a:chExt cx="1391222" cy="1387652"/>
          </a:xfrm>
        </p:grpSpPr>
        <p:sp>
          <p:nvSpPr>
            <p:cNvPr id="476" name="Google Shape;476;p11"/>
            <p:cNvSpPr/>
            <p:nvPr/>
          </p:nvSpPr>
          <p:spPr>
            <a:xfrm rot="435267">
              <a:off x="4083847" y="4596260"/>
              <a:ext cx="1244549" cy="1240425"/>
            </a:xfrm>
            <a:custGeom>
              <a:avLst/>
              <a:gdLst/>
              <a:ahLst/>
              <a:cxnLst/>
              <a:rect l="l" t="t" r="r" b="b"/>
              <a:pathLst>
                <a:path w="28969" h="28873" extrusionOk="0">
                  <a:moveTo>
                    <a:pt x="27814" y="0"/>
                  </a:moveTo>
                  <a:cubicBezTo>
                    <a:pt x="28075" y="0"/>
                    <a:pt x="28349" y="107"/>
                    <a:pt x="28552" y="310"/>
                  </a:cubicBezTo>
                  <a:cubicBezTo>
                    <a:pt x="28968" y="727"/>
                    <a:pt x="28968" y="1381"/>
                    <a:pt x="28552" y="1798"/>
                  </a:cubicBezTo>
                  <a:lnTo>
                    <a:pt x="1906" y="28456"/>
                  </a:lnTo>
                  <a:cubicBezTo>
                    <a:pt x="1489" y="28873"/>
                    <a:pt x="834" y="28873"/>
                    <a:pt x="417" y="28456"/>
                  </a:cubicBezTo>
                  <a:cubicBezTo>
                    <a:pt x="1" y="28039"/>
                    <a:pt x="1" y="27385"/>
                    <a:pt x="417" y="26968"/>
                  </a:cubicBezTo>
                  <a:lnTo>
                    <a:pt x="27063" y="310"/>
                  </a:lnTo>
                  <a:cubicBezTo>
                    <a:pt x="27278" y="107"/>
                    <a:pt x="27552" y="0"/>
                    <a:pt x="27814" y="0"/>
                  </a:cubicBezTo>
                  <a:close/>
                </a:path>
              </a:pathLst>
            </a:custGeom>
            <a:gradFill>
              <a:gsLst>
                <a:gs pos="0">
                  <a:schemeClr val="dk2"/>
                </a:gs>
                <a:gs pos="50000">
                  <a:schemeClr val="dk2"/>
                </a:gs>
                <a:gs pos="100000">
                  <a:schemeClr val="lt2"/>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7" name="Google Shape;477;p11"/>
            <p:cNvCxnSpPr/>
            <p:nvPr/>
          </p:nvCxnSpPr>
          <p:spPr>
            <a:xfrm rot="436104" flipH="1">
              <a:off x="4646601" y="4866128"/>
              <a:ext cx="713735" cy="700711"/>
            </a:xfrm>
            <a:prstGeom prst="straightConnector1">
              <a:avLst/>
            </a:prstGeom>
            <a:noFill/>
            <a:ln w="9525" cap="flat" cmpd="sng">
              <a:solidFill>
                <a:schemeClr val="dk1"/>
              </a:solidFill>
              <a:prstDash val="solid"/>
              <a:round/>
              <a:headEnd type="none" w="med" len="med"/>
              <a:tailEnd type="none" w="med" len="med"/>
            </a:ln>
          </p:spPr>
        </p:cxnSp>
      </p:grpSp>
      <p:sp>
        <p:nvSpPr>
          <p:cNvPr id="478" name="Google Shape;478;p11"/>
          <p:cNvSpPr/>
          <p:nvPr/>
        </p:nvSpPr>
        <p:spPr>
          <a:xfrm rot="3600028">
            <a:off x="7176125" y="-2438407"/>
            <a:ext cx="3365100" cy="3705147"/>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1"/>
          <p:cNvSpPr/>
          <p:nvPr/>
        </p:nvSpPr>
        <p:spPr>
          <a:xfrm rot="4913980">
            <a:off x="-1664938" y="-2531788"/>
            <a:ext cx="3365081" cy="3705126"/>
          </a:xfrm>
          <a:custGeom>
            <a:avLst/>
            <a:gdLst/>
            <a:ahLst/>
            <a:cxnLst/>
            <a:rect l="l" t="t" r="r" b="b"/>
            <a:pathLst>
              <a:path w="21504" h="23677" extrusionOk="0">
                <a:moveTo>
                  <a:pt x="13115" y="0"/>
                </a:moveTo>
                <a:cubicBezTo>
                  <a:pt x="11311" y="0"/>
                  <a:pt x="9515" y="452"/>
                  <a:pt x="7931" y="1391"/>
                </a:cubicBezTo>
                <a:cubicBezTo>
                  <a:pt x="6621" y="2165"/>
                  <a:pt x="5454" y="3296"/>
                  <a:pt x="4966" y="4736"/>
                </a:cubicBezTo>
                <a:cubicBezTo>
                  <a:pt x="4442" y="6272"/>
                  <a:pt x="4728" y="7951"/>
                  <a:pt x="4502" y="9558"/>
                </a:cubicBezTo>
                <a:cubicBezTo>
                  <a:pt x="4275" y="11154"/>
                  <a:pt x="3549" y="12666"/>
                  <a:pt x="2442" y="13833"/>
                </a:cubicBezTo>
                <a:cubicBezTo>
                  <a:pt x="1739" y="14559"/>
                  <a:pt x="894" y="15178"/>
                  <a:pt x="453" y="16083"/>
                </a:cubicBezTo>
                <a:cubicBezTo>
                  <a:pt x="1" y="17047"/>
                  <a:pt x="108" y="18178"/>
                  <a:pt x="358" y="19238"/>
                </a:cubicBezTo>
                <a:cubicBezTo>
                  <a:pt x="549" y="20072"/>
                  <a:pt x="811" y="20917"/>
                  <a:pt x="1346" y="21584"/>
                </a:cubicBezTo>
                <a:cubicBezTo>
                  <a:pt x="2192" y="22655"/>
                  <a:pt x="3561" y="23155"/>
                  <a:pt x="4906" y="23405"/>
                </a:cubicBezTo>
                <a:cubicBezTo>
                  <a:pt x="5844" y="23582"/>
                  <a:pt x="6797" y="23677"/>
                  <a:pt x="7760" y="23677"/>
                </a:cubicBezTo>
                <a:cubicBezTo>
                  <a:pt x="8228" y="23677"/>
                  <a:pt x="8698" y="23654"/>
                  <a:pt x="9169" y="23608"/>
                </a:cubicBezTo>
                <a:cubicBezTo>
                  <a:pt x="10395" y="23489"/>
                  <a:pt x="11705" y="23179"/>
                  <a:pt x="12503" y="22227"/>
                </a:cubicBezTo>
                <a:cubicBezTo>
                  <a:pt x="13372" y="21155"/>
                  <a:pt x="13348" y="19607"/>
                  <a:pt x="13967" y="18357"/>
                </a:cubicBezTo>
                <a:cubicBezTo>
                  <a:pt x="14431" y="17416"/>
                  <a:pt x="15277" y="16690"/>
                  <a:pt x="16265" y="16369"/>
                </a:cubicBezTo>
                <a:cubicBezTo>
                  <a:pt x="17063" y="16095"/>
                  <a:pt x="17932" y="16095"/>
                  <a:pt x="18765" y="15964"/>
                </a:cubicBezTo>
                <a:cubicBezTo>
                  <a:pt x="19599" y="15833"/>
                  <a:pt x="20468" y="15511"/>
                  <a:pt x="20968" y="14833"/>
                </a:cubicBezTo>
                <a:cubicBezTo>
                  <a:pt x="21456" y="14130"/>
                  <a:pt x="21456" y="13166"/>
                  <a:pt x="21135" y="12380"/>
                </a:cubicBezTo>
                <a:cubicBezTo>
                  <a:pt x="20801" y="11582"/>
                  <a:pt x="20194" y="10951"/>
                  <a:pt x="19539" y="10380"/>
                </a:cubicBezTo>
                <a:cubicBezTo>
                  <a:pt x="19087" y="9999"/>
                  <a:pt x="18610" y="9642"/>
                  <a:pt x="18253" y="9165"/>
                </a:cubicBezTo>
                <a:cubicBezTo>
                  <a:pt x="17896" y="8689"/>
                  <a:pt x="17694" y="8070"/>
                  <a:pt x="17860" y="7499"/>
                </a:cubicBezTo>
                <a:cubicBezTo>
                  <a:pt x="18170" y="6439"/>
                  <a:pt x="19563" y="6106"/>
                  <a:pt x="20111" y="5153"/>
                </a:cubicBezTo>
                <a:cubicBezTo>
                  <a:pt x="21504" y="2819"/>
                  <a:pt x="18313" y="1153"/>
                  <a:pt x="16646" y="581"/>
                </a:cubicBezTo>
                <a:cubicBezTo>
                  <a:pt x="15504" y="197"/>
                  <a:pt x="14308" y="0"/>
                  <a:pt x="13115" y="0"/>
                </a:cubicBezTo>
                <a:close/>
              </a:path>
            </a:pathLst>
          </a:cu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1"/>
              </a:buClr>
              <a:buSzPts val="2400"/>
              <a:buFont typeface="Barlow Condensed SemiBold"/>
              <a:buNone/>
              <a:defRPr sz="2400">
                <a:solidFill>
                  <a:schemeClr val="dk1"/>
                </a:solidFill>
                <a:latin typeface="Barlow Condensed SemiBold"/>
                <a:ea typeface="Barlow Condensed SemiBold"/>
                <a:cs typeface="Barlow Condensed SemiBold"/>
                <a:sym typeface="Barlow Condensed SemiBold"/>
              </a:defRPr>
            </a:lvl1pPr>
            <a:lvl2pPr lvl="1"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2pPr>
            <a:lvl3pPr lvl="2"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3pPr>
            <a:lvl4pPr lvl="3"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4pPr>
            <a:lvl5pPr lvl="4"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5pPr>
            <a:lvl6pPr lvl="5"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6pPr>
            <a:lvl7pPr lvl="6"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7pPr>
            <a:lvl8pPr lvl="7"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8pPr>
            <a:lvl9pPr lvl="8" algn="ctr">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4" r:id="rId5"/>
    <p:sldLayoutId id="2147483655" r:id="rId6"/>
    <p:sldLayoutId id="2147483656" r:id="rId7"/>
    <p:sldLayoutId id="2147483657" r:id="rId8"/>
    <p:sldLayoutId id="2147483658" r:id="rId9"/>
    <p:sldLayoutId id="2147483659" r:id="rId10"/>
    <p:sldLayoutId id="2147483667" r:id="rId11"/>
    <p:sldLayoutId id="2147483668" r:id="rId12"/>
    <p:sldLayoutId id="2147483669"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1063" name="Google Shape;1063;p27"/>
          <p:cNvSpPr txBox="1">
            <a:spLocks noGrp="1"/>
          </p:cNvSpPr>
          <p:nvPr>
            <p:ph type="ctrTitle"/>
          </p:nvPr>
        </p:nvSpPr>
        <p:spPr>
          <a:xfrm>
            <a:off x="609600" y="1240422"/>
            <a:ext cx="7924800" cy="1543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b="0" dirty="0">
                <a:solidFill>
                  <a:schemeClr val="lt1"/>
                </a:solidFill>
                <a:latin typeface="Barlow Condensed"/>
                <a:ea typeface="Barlow Condensed"/>
                <a:cs typeface="Barlow Condensed"/>
                <a:sym typeface="Barlow Condensed"/>
              </a:rPr>
              <a:t>FINAL PROJECT</a:t>
            </a:r>
            <a:br>
              <a:rPr lang="en" sz="3200" dirty="0"/>
            </a:br>
            <a:r>
              <a:rPr lang="en" sz="3200" dirty="0"/>
              <a:t>PENERAPAN </a:t>
            </a:r>
            <a:r>
              <a:rPr lang="en" sz="3200"/>
              <a:t>ALGORITMA LEVENSHTEIN DISTANCE </a:t>
            </a:r>
            <a:r>
              <a:rPr lang="en" sz="3200" dirty="0"/>
              <a:t>UNTUK MENETUKAN REAKOMENDASI KATA DALAM PENGETIKAN</a:t>
            </a:r>
            <a:r>
              <a:rPr lang="en" sz="2800" dirty="0"/>
              <a:t> </a:t>
            </a:r>
            <a:endParaRPr dirty="0"/>
          </a:p>
        </p:txBody>
      </p:sp>
      <p:grpSp>
        <p:nvGrpSpPr>
          <p:cNvPr id="1065" name="Google Shape;1065;p27"/>
          <p:cNvGrpSpPr/>
          <p:nvPr/>
        </p:nvGrpSpPr>
        <p:grpSpPr>
          <a:xfrm>
            <a:off x="1117899" y="676118"/>
            <a:ext cx="438754" cy="772904"/>
            <a:chOff x="4950175" y="2998438"/>
            <a:chExt cx="88725" cy="156300"/>
          </a:xfrm>
        </p:grpSpPr>
        <p:sp>
          <p:nvSpPr>
            <p:cNvPr id="1066" name="Google Shape;1066;p27"/>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7"/>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7"/>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7"/>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7"/>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7"/>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7"/>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7"/>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7"/>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7"/>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7"/>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7"/>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7"/>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7"/>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7"/>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7"/>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7"/>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7"/>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7"/>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7"/>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7"/>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7"/>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7"/>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7"/>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7"/>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7"/>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7"/>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7"/>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7"/>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7"/>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7"/>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7"/>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7"/>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02" name="Google Shape;1102;p27"/>
          <p:cNvCxnSpPr/>
          <p:nvPr/>
        </p:nvCxnSpPr>
        <p:spPr>
          <a:xfrm>
            <a:off x="3964350" y="3302128"/>
            <a:ext cx="1215300" cy="0"/>
          </a:xfrm>
          <a:prstGeom prst="straightConnector1">
            <a:avLst/>
          </a:prstGeom>
          <a:noFill/>
          <a:ln w="9525" cap="flat" cmpd="sng">
            <a:solidFill>
              <a:schemeClr val="dk1"/>
            </a:solidFill>
            <a:prstDash val="solid"/>
            <a:round/>
            <a:headEnd type="none" w="med" len="med"/>
            <a:tailEnd type="none" w="med" len="med"/>
          </a:ln>
        </p:spPr>
      </p:cxnSp>
      <p:grpSp>
        <p:nvGrpSpPr>
          <p:cNvPr id="1103" name="Google Shape;1103;p27"/>
          <p:cNvGrpSpPr/>
          <p:nvPr/>
        </p:nvGrpSpPr>
        <p:grpSpPr>
          <a:xfrm>
            <a:off x="6143125" y="4405925"/>
            <a:ext cx="315575" cy="366750"/>
            <a:chOff x="6143125" y="4405925"/>
            <a:chExt cx="315575" cy="366750"/>
          </a:xfrm>
        </p:grpSpPr>
        <p:grpSp>
          <p:nvGrpSpPr>
            <p:cNvPr id="1104" name="Google Shape;1104;p27"/>
            <p:cNvGrpSpPr/>
            <p:nvPr/>
          </p:nvGrpSpPr>
          <p:grpSpPr>
            <a:xfrm>
              <a:off x="6351500" y="4405925"/>
              <a:ext cx="107200" cy="107175"/>
              <a:chOff x="4125350" y="1946513"/>
              <a:chExt cx="107200" cy="107175"/>
            </a:xfrm>
          </p:grpSpPr>
          <p:sp>
            <p:nvSpPr>
              <p:cNvPr id="1105" name="Google Shape;1105;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7" name="Google Shape;1107;p27"/>
            <p:cNvGrpSpPr/>
            <p:nvPr/>
          </p:nvGrpSpPr>
          <p:grpSpPr>
            <a:xfrm>
              <a:off x="6143125" y="4513100"/>
              <a:ext cx="107200" cy="107175"/>
              <a:chOff x="4125350" y="1946513"/>
              <a:chExt cx="107200" cy="107175"/>
            </a:xfrm>
          </p:grpSpPr>
          <p:sp>
            <p:nvSpPr>
              <p:cNvPr id="1108" name="Google Shape;1108;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 name="Google Shape;1110;p27"/>
            <p:cNvGrpSpPr/>
            <p:nvPr/>
          </p:nvGrpSpPr>
          <p:grpSpPr>
            <a:xfrm>
              <a:off x="6295525" y="4665500"/>
              <a:ext cx="107200" cy="107175"/>
              <a:chOff x="4125350" y="1946513"/>
              <a:chExt cx="107200" cy="107175"/>
            </a:xfrm>
          </p:grpSpPr>
          <p:sp>
            <p:nvSpPr>
              <p:cNvPr id="1111" name="Google Shape;1111;p27"/>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Subtitle 2">
            <a:extLst>
              <a:ext uri="{FF2B5EF4-FFF2-40B4-BE49-F238E27FC236}">
                <a16:creationId xmlns:a16="http://schemas.microsoft.com/office/drawing/2014/main" id="{89BA367E-0407-491E-65BA-45240A6CCDEF}"/>
              </a:ext>
            </a:extLst>
          </p:cNvPr>
          <p:cNvSpPr>
            <a:spLocks noGrp="1"/>
          </p:cNvSpPr>
          <p:nvPr>
            <p:ph type="subTitle" idx="1"/>
          </p:nvPr>
        </p:nvSpPr>
        <p:spPr/>
        <p:txBody>
          <a:bodyPr/>
          <a:lstStyle/>
          <a:p>
            <a:r>
              <a:rPr lang="en-US" dirty="0"/>
              <a:t>PRAKTIKUM PEMROGRAMAN KOMB2</a:t>
            </a:r>
            <a:endParaRPr lang="en-ID"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25"/>
        <p:cNvGrpSpPr/>
        <p:nvPr/>
      </p:nvGrpSpPr>
      <p:grpSpPr>
        <a:xfrm>
          <a:off x="0" y="0"/>
          <a:ext cx="0" cy="0"/>
          <a:chOff x="0" y="0"/>
          <a:chExt cx="0" cy="0"/>
        </a:xfrm>
      </p:grpSpPr>
      <p:sp>
        <p:nvSpPr>
          <p:cNvPr id="1133" name="Google Shape;1133;p29"/>
          <p:cNvSpPr/>
          <p:nvPr/>
        </p:nvSpPr>
        <p:spPr>
          <a:xfrm>
            <a:off x="7033237" y="2134320"/>
            <a:ext cx="1139716" cy="1227429"/>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Barlow Condensed SemiBold"/>
              <a:ea typeface="Barlow Condensed SemiBold"/>
              <a:cs typeface="Barlow Condensed SemiBold"/>
              <a:sym typeface="Barlow Condensed SemiBold"/>
            </a:endParaRPr>
          </a:p>
        </p:txBody>
      </p:sp>
      <p:sp>
        <p:nvSpPr>
          <p:cNvPr id="1137" name="Google Shape;1137;p29"/>
          <p:cNvSpPr/>
          <p:nvPr/>
        </p:nvSpPr>
        <p:spPr>
          <a:xfrm>
            <a:off x="1051306" y="2188486"/>
            <a:ext cx="1049403" cy="1130165"/>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Barlow Condensed SemiBold"/>
              <a:ea typeface="Barlow Condensed SemiBold"/>
              <a:cs typeface="Barlow Condensed SemiBold"/>
              <a:sym typeface="Barlow Condensed SemiBold"/>
            </a:endParaRPr>
          </a:p>
        </p:txBody>
      </p:sp>
      <p:sp>
        <p:nvSpPr>
          <p:cNvPr id="1126" name="Google Shape;1126;p29"/>
          <p:cNvSpPr txBox="1">
            <a:spLocks noGrp="1"/>
          </p:cNvSpPr>
          <p:nvPr>
            <p:ph type="subTitle" idx="1"/>
          </p:nvPr>
        </p:nvSpPr>
        <p:spPr>
          <a:xfrm>
            <a:off x="455345" y="2469678"/>
            <a:ext cx="2374539" cy="693006"/>
          </a:xfrm>
          <a:prstGeom prst="rect">
            <a:avLst/>
          </a:prstGeom>
        </p:spPr>
        <p:txBody>
          <a:bodyPr spcFirstLastPara="1" wrap="square" lIns="91425" tIns="91425" rIns="91425" bIns="91425" anchor="b" anchorCtr="0">
            <a:noAutofit/>
          </a:bodyPr>
          <a:lstStyle/>
          <a:p>
            <a:pPr marL="0" lvl="0" indent="0" algn="l" rtl="0">
              <a:spcBef>
                <a:spcPts val="0"/>
              </a:spcBef>
              <a:spcAft>
                <a:spcPts val="1200"/>
              </a:spcAft>
              <a:buNone/>
            </a:pPr>
            <a:r>
              <a:rPr lang="en-ID" sz="2800" dirty="0"/>
              <a:t>Santana </a:t>
            </a:r>
            <a:r>
              <a:rPr lang="en-ID" sz="2800" dirty="0" err="1"/>
              <a:t>Yuda</a:t>
            </a:r>
            <a:r>
              <a:rPr lang="en-ID" sz="2800" dirty="0"/>
              <a:t> </a:t>
            </a:r>
            <a:r>
              <a:rPr lang="en-ID" sz="2800" dirty="0" err="1"/>
              <a:t>Pradata</a:t>
            </a:r>
            <a:endParaRPr sz="2800" dirty="0"/>
          </a:p>
        </p:txBody>
      </p:sp>
      <p:sp>
        <p:nvSpPr>
          <p:cNvPr id="1134" name="Google Shape;1134;p29"/>
          <p:cNvSpPr/>
          <p:nvPr/>
        </p:nvSpPr>
        <p:spPr>
          <a:xfrm>
            <a:off x="3912318" y="2138673"/>
            <a:ext cx="1139716" cy="1227429"/>
          </a:xfrm>
          <a:prstGeom prst="ellipse">
            <a:avLst/>
          </a:prstGeom>
          <a:gradFill>
            <a:gsLst>
              <a:gs pos="0">
                <a:schemeClr val="dk2"/>
              </a:gs>
              <a:gs pos="100000">
                <a:schemeClr val="lt2"/>
              </a:gs>
            </a:gsLst>
            <a:lin ang="8099331" scaled="0"/>
          </a:gra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Barlow Condensed SemiBold"/>
              <a:ea typeface="Barlow Condensed SemiBold"/>
              <a:cs typeface="Barlow Condensed SemiBold"/>
              <a:sym typeface="Barlow Condensed SemiBold"/>
            </a:endParaRPr>
          </a:p>
        </p:txBody>
      </p:sp>
      <p:sp>
        <p:nvSpPr>
          <p:cNvPr id="4" name="Google Shape;1149;p30">
            <a:extLst>
              <a:ext uri="{FF2B5EF4-FFF2-40B4-BE49-F238E27FC236}">
                <a16:creationId xmlns:a16="http://schemas.microsoft.com/office/drawing/2014/main" id="{3D521C16-D601-16AE-1822-4EECC8183D4C}"/>
              </a:ext>
            </a:extLst>
          </p:cNvPr>
          <p:cNvSpPr txBox="1">
            <a:spLocks/>
          </p:cNvSpPr>
          <p:nvPr/>
        </p:nvSpPr>
        <p:spPr>
          <a:xfrm>
            <a:off x="1569600" y="357825"/>
            <a:ext cx="6004800" cy="84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Barlow Condensed SemiBold"/>
              <a:buNone/>
              <a:defRPr sz="2400" b="0" i="0" u="none" strike="noStrike" cap="none">
                <a:solidFill>
                  <a:schemeClr val="dk1"/>
                </a:solidFill>
                <a:latin typeface="Barlow Condensed SemiBold"/>
                <a:ea typeface="Barlow Condensed SemiBold"/>
                <a:cs typeface="Barlow Condensed SemiBold"/>
                <a:sym typeface="Barlow Condensed SemiBold"/>
              </a:defRPr>
            </a:lvl1pPr>
            <a:lvl2pPr marR="0" lvl="1"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2pPr>
            <a:lvl3pPr marR="0" lvl="2"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3pPr>
            <a:lvl4pPr marR="0" lvl="3"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4pPr>
            <a:lvl5pPr marR="0" lvl="4"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5pPr>
            <a:lvl6pPr marR="0" lvl="5"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6pPr>
            <a:lvl7pPr marR="0" lvl="6"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7pPr>
            <a:lvl8pPr marR="0" lvl="7"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8pPr>
            <a:lvl9pPr marR="0" lvl="8" algn="ctr" rtl="0">
              <a:lnSpc>
                <a:spcPct val="100000"/>
              </a:lnSpc>
              <a:spcBef>
                <a:spcPts val="0"/>
              </a:spcBef>
              <a:spcAft>
                <a:spcPts val="0"/>
              </a:spcAft>
              <a:buClr>
                <a:schemeClr val="dk1"/>
              </a:buClr>
              <a:buSzPts val="3500"/>
              <a:buFont typeface="Montserrat"/>
              <a:buNone/>
              <a:defRPr sz="3500" b="1" i="0" u="none" strike="noStrike" cap="none">
                <a:solidFill>
                  <a:schemeClr val="dk1"/>
                </a:solidFill>
                <a:latin typeface="Montserrat"/>
                <a:ea typeface="Montserrat"/>
                <a:cs typeface="Montserrat"/>
                <a:sym typeface="Montserrat"/>
              </a:defRPr>
            </a:lvl9pPr>
          </a:lstStyle>
          <a:p>
            <a:r>
              <a:rPr lang="en-ID" sz="4000" dirty="0">
                <a:latin typeface="Barlow Condensed"/>
                <a:ea typeface="Barlow Condensed"/>
                <a:cs typeface="Barlow Condensed"/>
                <a:sym typeface="Barlow Condensed"/>
              </a:rPr>
              <a:t>KELOMPOK </a:t>
            </a:r>
            <a:r>
              <a:rPr lang="en-ID" sz="4000" dirty="0">
                <a:solidFill>
                  <a:schemeClr val="lt1"/>
                </a:solidFill>
                <a:latin typeface="Barlow Condensed"/>
                <a:ea typeface="Barlow Condensed"/>
                <a:cs typeface="Barlow Condensed"/>
                <a:sym typeface="Barlow Condensed"/>
              </a:rPr>
              <a:t>4</a:t>
            </a:r>
          </a:p>
        </p:txBody>
      </p:sp>
      <p:sp>
        <p:nvSpPr>
          <p:cNvPr id="25" name="Title 24">
            <a:extLst>
              <a:ext uri="{FF2B5EF4-FFF2-40B4-BE49-F238E27FC236}">
                <a16:creationId xmlns:a16="http://schemas.microsoft.com/office/drawing/2014/main" id="{99E60780-9A65-76BA-A8E5-5B127E4BE25C}"/>
              </a:ext>
            </a:extLst>
          </p:cNvPr>
          <p:cNvSpPr>
            <a:spLocks noGrp="1"/>
          </p:cNvSpPr>
          <p:nvPr>
            <p:ph type="title"/>
          </p:nvPr>
        </p:nvSpPr>
        <p:spPr/>
        <p:txBody>
          <a:bodyPr/>
          <a:lstStyle/>
          <a:p>
            <a:endParaRPr lang="en-ID"/>
          </a:p>
        </p:txBody>
      </p:sp>
      <p:sp>
        <p:nvSpPr>
          <p:cNvPr id="30" name="Google Shape;1126;p29">
            <a:extLst>
              <a:ext uri="{FF2B5EF4-FFF2-40B4-BE49-F238E27FC236}">
                <a16:creationId xmlns:a16="http://schemas.microsoft.com/office/drawing/2014/main" id="{7FA1B29F-FAC6-F562-6EE4-0FD0371BB144}"/>
              </a:ext>
            </a:extLst>
          </p:cNvPr>
          <p:cNvSpPr txBox="1">
            <a:spLocks/>
          </p:cNvSpPr>
          <p:nvPr/>
        </p:nvSpPr>
        <p:spPr>
          <a:xfrm>
            <a:off x="3425845" y="2469678"/>
            <a:ext cx="2374539" cy="693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ID" sz="2800" dirty="0" err="1"/>
              <a:t>Rahmad</a:t>
            </a:r>
            <a:r>
              <a:rPr lang="en-ID" sz="2800" dirty="0"/>
              <a:t> Ramadhan</a:t>
            </a:r>
          </a:p>
        </p:txBody>
      </p:sp>
      <p:sp>
        <p:nvSpPr>
          <p:cNvPr id="31" name="Google Shape;1126;p29">
            <a:extLst>
              <a:ext uri="{FF2B5EF4-FFF2-40B4-BE49-F238E27FC236}">
                <a16:creationId xmlns:a16="http://schemas.microsoft.com/office/drawing/2014/main" id="{8F0690A8-5144-F24A-8705-F98FA07A7F9D}"/>
              </a:ext>
            </a:extLst>
          </p:cNvPr>
          <p:cNvSpPr txBox="1">
            <a:spLocks/>
          </p:cNvSpPr>
          <p:nvPr/>
        </p:nvSpPr>
        <p:spPr>
          <a:xfrm>
            <a:off x="6424723" y="2469678"/>
            <a:ext cx="2374539" cy="693006"/>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lt1"/>
                </a:solidFill>
                <a:latin typeface="Barlow Condensed SemiBold"/>
                <a:ea typeface="Barlow Condensed SemiBold"/>
                <a:cs typeface="Barlow Condensed SemiBold"/>
                <a:sym typeface="Barlow Condensed SemiBold"/>
              </a:defRPr>
            </a:lvl1pPr>
            <a:lvl2pPr marL="914400" marR="0" lvl="1"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2pPr>
            <a:lvl3pPr marL="1371600" marR="0" lvl="2"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3pPr>
            <a:lvl4pPr marL="1828800" marR="0" lvl="3"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4pPr>
            <a:lvl5pPr marL="2286000" marR="0" lvl="4"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5pPr>
            <a:lvl6pPr marL="2743200" marR="0" lvl="5"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6pPr>
            <a:lvl7pPr marL="3200400" marR="0" lvl="6"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7pPr>
            <a:lvl8pPr marL="3657600" marR="0" lvl="7"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8pPr>
            <a:lvl9pPr marL="4114800" marR="0" lvl="8" indent="-317500" algn="l" rtl="0">
              <a:lnSpc>
                <a:spcPct val="115000"/>
              </a:lnSpc>
              <a:spcBef>
                <a:spcPts val="0"/>
              </a:spcBef>
              <a:spcAft>
                <a:spcPts val="0"/>
              </a:spcAft>
              <a:buClr>
                <a:schemeClr val="dk1"/>
              </a:buClr>
              <a:buSzPts val="1800"/>
              <a:buFont typeface="Barlow Condensed SemiBold"/>
              <a:buNone/>
              <a:defRPr sz="1800" b="0" i="0" u="none" strike="noStrike" cap="none">
                <a:solidFill>
                  <a:schemeClr val="dk1"/>
                </a:solidFill>
                <a:latin typeface="Barlow Condensed SemiBold"/>
                <a:ea typeface="Barlow Condensed SemiBold"/>
                <a:cs typeface="Barlow Condensed SemiBold"/>
                <a:sym typeface="Barlow Condensed SemiBold"/>
              </a:defRPr>
            </a:lvl9pPr>
          </a:lstStyle>
          <a:p>
            <a:pPr marL="0" indent="0">
              <a:spcAft>
                <a:spcPts val="1200"/>
              </a:spcAft>
            </a:pPr>
            <a:r>
              <a:rPr lang="en-ID" sz="2800" dirty="0"/>
              <a:t>Tengku Syaid Farhan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28"/>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Latar Belakang</a:t>
            </a:r>
            <a:endParaRPr dirty="0"/>
          </a:p>
        </p:txBody>
      </p:sp>
      <p:sp>
        <p:nvSpPr>
          <p:cNvPr id="1118" name="Google Shape;1118;p28"/>
          <p:cNvSpPr txBox="1">
            <a:spLocks noGrp="1"/>
          </p:cNvSpPr>
          <p:nvPr>
            <p:ph type="body" idx="1"/>
          </p:nvPr>
        </p:nvSpPr>
        <p:spPr>
          <a:xfrm>
            <a:off x="720000" y="1127000"/>
            <a:ext cx="7704000" cy="346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D" dirty="0"/>
              <a:t>D</a:t>
            </a:r>
            <a:r>
              <a:rPr lang="en" dirty="0"/>
              <a:t>idalam peng-inputan suatu data berupa kata sering terjadinya kesalahan didalam pengetikan kata yang user inginkan, kesalahan atau error ini dapat mempengaruhi data yang akan user dapatkan nantinya karena ketidak sesuaian antara kata yang user masukan dengan informasi  kata yang ditampilkan, hal ini sering kita  dengar dengan istilah </a:t>
            </a:r>
            <a:r>
              <a:rPr lang="en" i="1" dirty="0"/>
              <a:t>typo.</a:t>
            </a:r>
          </a:p>
          <a:p>
            <a:pPr marL="0" lvl="0" indent="0" algn="l" rtl="0">
              <a:spcBef>
                <a:spcPts val="0"/>
              </a:spcBef>
              <a:spcAft>
                <a:spcPts val="0"/>
              </a:spcAft>
              <a:buNone/>
            </a:pPr>
            <a:endParaRPr lang="en" i="1" dirty="0"/>
          </a:p>
          <a:p>
            <a:pPr marL="0" lvl="0" indent="0" algn="l" rtl="0">
              <a:spcBef>
                <a:spcPts val="0"/>
              </a:spcBef>
              <a:spcAft>
                <a:spcPts val="0"/>
              </a:spcAft>
              <a:buNone/>
            </a:pPr>
            <a:r>
              <a:rPr lang="en-ID" dirty="0"/>
              <a:t>U</a:t>
            </a:r>
            <a:r>
              <a:rPr lang="en" dirty="0"/>
              <a:t>ntuk meminimalisir kesalahan seperti typo tersebut maka kami membuat program  menampilkan rekomendasi kata yang memiliki nilai kemiripan dan kesesuaian dengan kata masukan dari user, sehingga apabila user mengalami typo atau ingin mencari suatu kata, program akan menampilkan kata yang memiliki kesesuaian dengan apa yang di inginkan oleh user.</a:t>
            </a:r>
          </a:p>
        </p:txBody>
      </p:sp>
      <p:pic>
        <p:nvPicPr>
          <p:cNvPr id="3" name="Picture 2">
            <a:extLst>
              <a:ext uri="{FF2B5EF4-FFF2-40B4-BE49-F238E27FC236}">
                <a16:creationId xmlns:a16="http://schemas.microsoft.com/office/drawing/2014/main" id="{1BC017B1-BE5F-AFE0-4B9C-806F12B0D66B}"/>
              </a:ext>
            </a:extLst>
          </p:cNvPr>
          <p:cNvPicPr>
            <a:picLocks noChangeAspect="1"/>
          </p:cNvPicPr>
          <p:nvPr/>
        </p:nvPicPr>
        <p:blipFill>
          <a:blip r:embed="rId3"/>
          <a:stretch>
            <a:fillRect/>
          </a:stretch>
        </p:blipFill>
        <p:spPr>
          <a:xfrm>
            <a:off x="1804599" y="3488391"/>
            <a:ext cx="2381372" cy="781090"/>
          </a:xfrm>
          <a:prstGeom prst="rect">
            <a:avLst/>
          </a:prstGeom>
        </p:spPr>
      </p:pic>
      <p:pic>
        <p:nvPicPr>
          <p:cNvPr id="5" name="Picture 4">
            <a:extLst>
              <a:ext uri="{FF2B5EF4-FFF2-40B4-BE49-F238E27FC236}">
                <a16:creationId xmlns:a16="http://schemas.microsoft.com/office/drawing/2014/main" id="{2A3692CA-352C-7AE4-DB58-43F8C2E7D5B8}"/>
              </a:ext>
            </a:extLst>
          </p:cNvPr>
          <p:cNvPicPr>
            <a:picLocks noChangeAspect="1"/>
          </p:cNvPicPr>
          <p:nvPr/>
        </p:nvPicPr>
        <p:blipFill rotWithShape="1">
          <a:blip r:embed="rId4">
            <a:duotone>
              <a:prstClr val="black"/>
              <a:schemeClr val="bg2">
                <a:lumMod val="75000"/>
                <a:lumOff val="25000"/>
                <a:tint val="45000"/>
                <a:satMod val="400000"/>
              </a:schemeClr>
            </a:duotone>
            <a:extLst>
              <a:ext uri="{BEBA8EAE-BF5A-486C-A8C5-ECC9F3942E4B}">
                <a14:imgProps xmlns:a14="http://schemas.microsoft.com/office/drawing/2010/main">
                  <a14:imgLayer r:embed="rId5">
                    <a14:imgEffect>
                      <a14:colorTemperature colorTemp="8800"/>
                    </a14:imgEffect>
                  </a14:imgLayer>
                </a14:imgProps>
              </a:ext>
            </a:extLst>
          </a:blip>
          <a:srcRect t="17901" b="39960"/>
          <a:stretch/>
        </p:blipFill>
        <p:spPr>
          <a:xfrm>
            <a:off x="4958030" y="3488391"/>
            <a:ext cx="3408947" cy="7810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FITUR PROGRAM</a:t>
            </a:r>
            <a:endParaRPr dirty="0"/>
          </a:p>
        </p:txBody>
      </p:sp>
      <p:sp>
        <p:nvSpPr>
          <p:cNvPr id="1457" name="Google Shape;1457;p37"/>
          <p:cNvSpPr/>
          <p:nvPr/>
        </p:nvSpPr>
        <p:spPr>
          <a:xfrm>
            <a:off x="2117297" y="3518527"/>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Menyimpan Kata ke dalam file txt</a:t>
            </a:r>
            <a:endParaRPr sz="1800" dirty="0">
              <a:solidFill>
                <a:schemeClr val="lt1"/>
              </a:solidFill>
              <a:latin typeface="Barlow Condensed SemiBold"/>
              <a:ea typeface="Barlow Condensed SemiBold"/>
              <a:cs typeface="Barlow Condensed SemiBold"/>
              <a:sym typeface="Barlow Condensed SemiBold"/>
            </a:endParaRPr>
          </a:p>
        </p:txBody>
      </p:sp>
      <p:sp>
        <p:nvSpPr>
          <p:cNvPr id="1458" name="Google Shape;1458;p37"/>
          <p:cNvSpPr/>
          <p:nvPr/>
        </p:nvSpPr>
        <p:spPr>
          <a:xfrm>
            <a:off x="2117297" y="2240527"/>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Menyimpan Kata ke dalam Kamus </a:t>
            </a:r>
            <a:endParaRPr sz="1800" dirty="0">
              <a:solidFill>
                <a:schemeClr val="lt1"/>
              </a:solidFill>
              <a:latin typeface="Barlow Condensed SemiBold"/>
              <a:ea typeface="Barlow Condensed SemiBold"/>
              <a:cs typeface="Barlow Condensed SemiBold"/>
              <a:sym typeface="Barlow Condensed SemiBold"/>
            </a:endParaRPr>
          </a:p>
        </p:txBody>
      </p:sp>
      <p:sp>
        <p:nvSpPr>
          <p:cNvPr id="1459" name="Google Shape;1459;p37"/>
          <p:cNvSpPr/>
          <p:nvPr/>
        </p:nvSpPr>
        <p:spPr>
          <a:xfrm>
            <a:off x="2117297" y="1088320"/>
            <a:ext cx="4501500" cy="3912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dirty="0">
                <a:solidFill>
                  <a:schemeClr val="lt1"/>
                </a:solidFill>
                <a:latin typeface="Barlow Condensed SemiBold"/>
                <a:ea typeface="Barlow Condensed SemiBold"/>
                <a:cs typeface="Barlow Condensed SemiBold"/>
                <a:sym typeface="Barlow Condensed SemiBold"/>
              </a:rPr>
              <a:t>Rekomendasi Kata</a:t>
            </a:r>
            <a:endParaRPr sz="1800" dirty="0">
              <a:solidFill>
                <a:schemeClr val="lt1"/>
              </a:solidFill>
              <a:latin typeface="Barlow Condensed SemiBold"/>
              <a:ea typeface="Barlow Condensed SemiBold"/>
              <a:cs typeface="Barlow Condensed SemiBold"/>
              <a:sym typeface="Barlow Condensed SemiBold"/>
            </a:endParaRPr>
          </a:p>
        </p:txBody>
      </p:sp>
      <p:sp>
        <p:nvSpPr>
          <p:cNvPr id="1460" name="Google Shape;1460;p37"/>
          <p:cNvSpPr txBox="1">
            <a:spLocks noGrp="1"/>
          </p:cNvSpPr>
          <p:nvPr>
            <p:ph type="subTitle" idx="4294967295"/>
          </p:nvPr>
        </p:nvSpPr>
        <p:spPr>
          <a:xfrm>
            <a:off x="2117297" y="2480881"/>
            <a:ext cx="4501500" cy="5121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 dirty="0"/>
              <a:t>Menyimpan kata yang belum ada didalam kamus melalui masukan dari user sehingga program dapat menampilkan kata yang sama untuk input-an user selanjutnya.</a:t>
            </a:r>
            <a:endParaRPr dirty="0"/>
          </a:p>
        </p:txBody>
      </p:sp>
      <p:sp>
        <p:nvSpPr>
          <p:cNvPr id="1461" name="Google Shape;1461;p37"/>
          <p:cNvSpPr txBox="1">
            <a:spLocks noGrp="1"/>
          </p:cNvSpPr>
          <p:nvPr>
            <p:ph type="subTitle" idx="4294967295"/>
          </p:nvPr>
        </p:nvSpPr>
        <p:spPr>
          <a:xfrm>
            <a:off x="2117297" y="1330471"/>
            <a:ext cx="4501500" cy="2823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0"/>
              </a:spcBef>
              <a:spcAft>
                <a:spcPts val="0"/>
              </a:spcAft>
              <a:buNone/>
            </a:pPr>
            <a:r>
              <a:rPr lang="en-ID" dirty="0"/>
              <a:t>M</a:t>
            </a:r>
            <a:r>
              <a:rPr lang="en" dirty="0"/>
              <a:t>emberikan  4 kata rekomendasi , kata tersebut  memiliki jarak paling dekat dengan kata yang dimasukan oleh user.</a:t>
            </a:r>
            <a:endParaRPr dirty="0"/>
          </a:p>
        </p:txBody>
      </p:sp>
      <p:sp>
        <p:nvSpPr>
          <p:cNvPr id="1462" name="Google Shape;1462;p37"/>
          <p:cNvSpPr txBox="1">
            <a:spLocks noGrp="1"/>
          </p:cNvSpPr>
          <p:nvPr>
            <p:ph type="subTitle" idx="4294967295"/>
          </p:nvPr>
        </p:nvSpPr>
        <p:spPr>
          <a:xfrm>
            <a:off x="2117297" y="3736627"/>
            <a:ext cx="4501500" cy="346200"/>
          </a:xfrm>
          <a:prstGeom prst="rect">
            <a:avLst/>
          </a:prstGeom>
          <a:noFill/>
          <a:ln>
            <a:noFill/>
          </a:ln>
        </p:spPr>
        <p:txBody>
          <a:bodyPr spcFirstLastPara="1" wrap="square" lIns="91425" tIns="91425" rIns="91425" bIns="91425" anchor="t" anchorCtr="0">
            <a:noAutofit/>
          </a:bodyPr>
          <a:lstStyle/>
          <a:p>
            <a:pPr marL="2541" lvl="0" indent="0" algn="just" rtl="0">
              <a:lnSpc>
                <a:spcPct val="100000"/>
              </a:lnSpc>
              <a:spcBef>
                <a:spcPts val="0"/>
              </a:spcBef>
              <a:spcAft>
                <a:spcPts val="0"/>
              </a:spcAft>
              <a:buSzPts val="1400"/>
              <a:buNone/>
            </a:pPr>
            <a:r>
              <a:rPr lang="en-US" dirty="0" err="1"/>
              <a:t>Menyimpan</a:t>
            </a:r>
            <a:r>
              <a:rPr lang="en-US" dirty="0"/>
              <a:t> kata yang </a:t>
            </a:r>
            <a:r>
              <a:rPr lang="en-US" dirty="0" err="1"/>
              <a:t>masukkan</a:t>
            </a:r>
            <a:r>
              <a:rPr lang="en-US" dirty="0"/>
              <a:t> oleh user </a:t>
            </a:r>
            <a:r>
              <a:rPr lang="en-US" dirty="0" err="1"/>
              <a:t>ke</a:t>
            </a:r>
            <a:r>
              <a:rPr lang="en-US" dirty="0"/>
              <a:t> </a:t>
            </a:r>
            <a:r>
              <a:rPr lang="en-US" dirty="0" err="1"/>
              <a:t>dalam</a:t>
            </a:r>
            <a:r>
              <a:rPr lang="en-US" dirty="0"/>
              <a:t> file txt </a:t>
            </a:r>
            <a:r>
              <a:rPr lang="en-US" dirty="0" err="1"/>
              <a:t>sehingga</a:t>
            </a:r>
            <a:r>
              <a:rPr lang="en-US" dirty="0"/>
              <a:t> </a:t>
            </a:r>
            <a:r>
              <a:rPr lang="en-US" dirty="0" err="1"/>
              <a:t>menambah</a:t>
            </a:r>
            <a:r>
              <a:rPr lang="en-US" dirty="0"/>
              <a:t> data kata yang </a:t>
            </a:r>
            <a:r>
              <a:rPr lang="en-US" dirty="0" err="1"/>
              <a:t>dapat</a:t>
            </a:r>
            <a:r>
              <a:rPr lang="en-US" dirty="0"/>
              <a:t> </a:t>
            </a:r>
            <a:r>
              <a:rPr lang="en-US" dirty="0" err="1"/>
              <a:t>ditampilkan</a:t>
            </a:r>
            <a:r>
              <a:rPr lang="en-US" dirty="0"/>
              <a:t> oleh program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6"/>
        <p:cNvGrpSpPr/>
        <p:nvPr/>
      </p:nvGrpSpPr>
      <p:grpSpPr>
        <a:xfrm>
          <a:off x="0" y="0"/>
          <a:ext cx="0" cy="0"/>
          <a:chOff x="0" y="0"/>
          <a:chExt cx="0" cy="0"/>
        </a:xfrm>
      </p:grpSpPr>
      <p:sp>
        <p:nvSpPr>
          <p:cNvPr id="1117" name="Google Shape;1117;p28"/>
          <p:cNvSpPr txBox="1">
            <a:spLocks noGrp="1"/>
          </p:cNvSpPr>
          <p:nvPr>
            <p:ph type="title"/>
          </p:nvPr>
        </p:nvSpPr>
        <p:spPr>
          <a:xfrm>
            <a:off x="720000" y="448056"/>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LEVENSHTEIN DISTANCE</a:t>
            </a:r>
            <a:endParaRPr dirty="0"/>
          </a:p>
        </p:txBody>
      </p:sp>
      <p:sp>
        <p:nvSpPr>
          <p:cNvPr id="2" name="Text Placeholder 1">
            <a:extLst>
              <a:ext uri="{FF2B5EF4-FFF2-40B4-BE49-F238E27FC236}">
                <a16:creationId xmlns:a16="http://schemas.microsoft.com/office/drawing/2014/main" id="{55BF6B3A-FD70-D6A6-EEF2-F1D0390EC965}"/>
              </a:ext>
            </a:extLst>
          </p:cNvPr>
          <p:cNvSpPr>
            <a:spLocks noGrp="1" noChangeArrowheads="1"/>
          </p:cNvSpPr>
          <p:nvPr>
            <p:ph type="body" idx="1"/>
          </p:nvPr>
        </p:nvSpPr>
        <p:spPr bwMode="auto">
          <a:xfrm>
            <a:off x="902440" y="1249961"/>
            <a:ext cx="7339119" cy="1673541"/>
          </a:xfrm>
          <a:prstGeom prst="rect">
            <a:avLst/>
          </a:prstGeom>
          <a:noFill/>
          <a:ln>
            <a:noFill/>
          </a:ln>
          <a:effectLst/>
        </p:spPr>
        <p:txBody>
          <a:bodyPr vert="horz" wrap="square" lIns="0" tIns="-9522" rIns="0" bIns="-9522"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E8EAED"/>
                </a:solidFill>
                <a:effectLst/>
                <a:latin typeface="inherit"/>
              </a:rPr>
              <a:t>Levenshtein</a:t>
            </a:r>
            <a:r>
              <a:rPr kumimoji="0" lang="en-US" altLang="en-US" sz="1600" b="0" i="0" u="none" strike="noStrike" cap="none" normalizeH="0" baseline="0" dirty="0">
                <a:ln>
                  <a:noFill/>
                </a:ln>
                <a:solidFill>
                  <a:srgbClr val="E8EAED"/>
                </a:solidFill>
                <a:effectLst/>
                <a:latin typeface="inherit"/>
              </a:rPr>
              <a:t> Distance </a:t>
            </a:r>
            <a:r>
              <a:rPr kumimoji="0" lang="en-US" altLang="en-US" sz="1600" b="0" i="0" u="none" strike="noStrike" cap="none" normalizeH="0" baseline="0" dirty="0" err="1">
                <a:ln>
                  <a:noFill/>
                </a:ln>
                <a:solidFill>
                  <a:srgbClr val="E8EAED"/>
                </a:solidFill>
                <a:effectLst/>
                <a:latin typeface="inherit"/>
              </a:rPr>
              <a:t>adalah</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ukuran</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perbedaan</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antara</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dua</a:t>
            </a:r>
            <a:r>
              <a:rPr kumimoji="0" lang="en-US" altLang="en-US" sz="1600" b="0" i="0" u="none" strike="noStrike" cap="none" normalizeH="0" baseline="0" dirty="0">
                <a:ln>
                  <a:noFill/>
                </a:ln>
                <a:solidFill>
                  <a:srgbClr val="E8EAED"/>
                </a:solidFill>
                <a:effectLst/>
                <a:latin typeface="inherit"/>
              </a:rPr>
              <a:t> string, </a:t>
            </a:r>
            <a:r>
              <a:rPr kumimoji="0" lang="en-US" altLang="en-US" sz="1600" b="0" i="0" u="none" strike="noStrike" cap="none" normalizeH="0" baseline="0" dirty="0" err="1">
                <a:ln>
                  <a:noFill/>
                </a:ln>
                <a:solidFill>
                  <a:srgbClr val="E8EAED"/>
                </a:solidFill>
                <a:effectLst/>
                <a:latin typeface="inherit"/>
              </a:rPr>
              <a:t>algoritma</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ini</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digunakan</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untuk</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mencari</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kesamaan</a:t>
            </a:r>
            <a:r>
              <a:rPr kumimoji="0" lang="en-US" altLang="en-US" sz="1600" b="0" i="0" u="none" strike="noStrike" cap="none" normalizeH="0" baseline="0" dirty="0">
                <a:ln>
                  <a:noFill/>
                </a:ln>
                <a:solidFill>
                  <a:srgbClr val="E8EAED"/>
                </a:solidFill>
                <a:effectLst/>
                <a:latin typeface="inherit"/>
              </a:rPr>
              <a:t> di </a:t>
            </a:r>
            <a:r>
              <a:rPr kumimoji="0" lang="en-US" altLang="en-US" sz="1600" b="0" i="0" u="none" strike="noStrike" cap="none" normalizeH="0" baseline="0" dirty="0" err="1">
                <a:ln>
                  <a:noFill/>
                </a:ln>
                <a:solidFill>
                  <a:srgbClr val="E8EAED"/>
                </a:solidFill>
                <a:effectLst/>
                <a:latin typeface="inherit"/>
              </a:rPr>
              <a:t>antara</a:t>
            </a:r>
            <a:r>
              <a:rPr kumimoji="0" lang="en-US" altLang="en-US" sz="1600" b="0" i="0" u="none" strike="noStrike" cap="none" normalizeH="0" baseline="0" dirty="0">
                <a:ln>
                  <a:noFill/>
                </a:ln>
                <a:solidFill>
                  <a:srgbClr val="E8EAED"/>
                </a:solidFill>
                <a:effectLst/>
                <a:latin typeface="inherit"/>
              </a:rPr>
              <a:t> 2 string. </a:t>
            </a:r>
            <a:r>
              <a:rPr kumimoji="0" lang="en-US" altLang="en-US" sz="1600" b="0" i="0" u="none" strike="noStrike" cap="none" normalizeH="0" baseline="0" dirty="0" err="1">
                <a:ln>
                  <a:noFill/>
                </a:ln>
                <a:solidFill>
                  <a:srgbClr val="E8EAED"/>
                </a:solidFill>
                <a:effectLst/>
                <a:latin typeface="inherit"/>
              </a:rPr>
              <a:t>Semakin</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tinggi</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angka</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Levenshtein</a:t>
            </a:r>
            <a:r>
              <a:rPr kumimoji="0" lang="en-US" altLang="en-US" sz="1600" b="0" i="0" u="none" strike="noStrike" cap="none" normalizeH="0" baseline="0" dirty="0">
                <a:ln>
                  <a:noFill/>
                </a:ln>
                <a:solidFill>
                  <a:srgbClr val="E8EAED"/>
                </a:solidFill>
                <a:effectLst/>
                <a:latin typeface="inherit"/>
              </a:rPr>
              <a:t> Distance, </a:t>
            </a:r>
            <a:r>
              <a:rPr kumimoji="0" lang="en-US" altLang="en-US" sz="1600" b="0" i="0" u="none" strike="noStrike" cap="none" normalizeH="0" baseline="0" dirty="0" err="1">
                <a:ln>
                  <a:noFill/>
                </a:ln>
                <a:solidFill>
                  <a:srgbClr val="E8EAED"/>
                </a:solidFill>
                <a:effectLst/>
                <a:latin typeface="inherit"/>
              </a:rPr>
              <a:t>semakin</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berbeda</a:t>
            </a:r>
            <a:r>
              <a:rPr kumimoji="0" lang="en-US" altLang="en-US" sz="1600" b="0" i="0" u="none" strike="noStrike" cap="none" normalizeH="0" baseline="0" dirty="0">
                <a:ln>
                  <a:noFill/>
                </a:ln>
                <a:solidFill>
                  <a:srgbClr val="E8EAED"/>
                </a:solidFill>
                <a:effectLst/>
                <a:latin typeface="inherit"/>
              </a:rPr>
              <a:t> </a:t>
            </a:r>
            <a:r>
              <a:rPr kumimoji="0" lang="en-US" altLang="en-US" sz="1600" b="0" i="0" u="none" strike="noStrike" cap="none" normalizeH="0" baseline="0" dirty="0" err="1">
                <a:ln>
                  <a:noFill/>
                </a:ln>
                <a:solidFill>
                  <a:srgbClr val="E8EAED"/>
                </a:solidFill>
                <a:effectLst/>
                <a:latin typeface="inherit"/>
              </a:rPr>
              <a:t>kedua</a:t>
            </a:r>
            <a:r>
              <a:rPr kumimoji="0" lang="en-US" altLang="en-US" sz="1600" b="0" i="0" u="none" strike="noStrike" cap="none" normalizeH="0" baseline="0" dirty="0">
                <a:ln>
                  <a:noFill/>
                </a:ln>
                <a:solidFill>
                  <a:srgbClr val="E8EAED"/>
                </a:solidFill>
                <a:effectLst/>
                <a:latin typeface="inherit"/>
              </a:rPr>
              <a:t> string </a:t>
            </a:r>
            <a:r>
              <a:rPr kumimoji="0" lang="en-US" altLang="en-US" sz="1600" b="0" i="0" u="none" strike="noStrike" cap="none" normalizeH="0" baseline="0" dirty="0" err="1">
                <a:ln>
                  <a:noFill/>
                </a:ln>
                <a:solidFill>
                  <a:srgbClr val="E8EAED"/>
                </a:solidFill>
                <a:effectLst/>
                <a:latin typeface="inherit"/>
              </a:rPr>
              <a:t>tersebut</a:t>
            </a:r>
            <a:r>
              <a:rPr lang="en-US" altLang="en-US" sz="1600" dirty="0">
                <a:solidFill>
                  <a:srgbClr val="E8EAED"/>
                </a:solidFill>
                <a:latin typeface="inheri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E8EAED"/>
              </a:solidFill>
              <a:effectLst/>
              <a:latin typeface="inherit"/>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1600" dirty="0" err="1">
                <a:solidFill>
                  <a:srgbClr val="E8EAED"/>
                </a:solidFill>
                <a:latin typeface="inherit"/>
              </a:rPr>
              <a:t>Dapat</a:t>
            </a:r>
            <a:r>
              <a:rPr lang="en-US" altLang="en-US" sz="1600" dirty="0">
                <a:solidFill>
                  <a:srgbClr val="E8EAED"/>
                </a:solidFill>
                <a:latin typeface="inherit"/>
              </a:rPr>
              <a:t> juga </a:t>
            </a:r>
            <a:r>
              <a:rPr lang="en-US" altLang="en-US" sz="1600" dirty="0" err="1">
                <a:solidFill>
                  <a:srgbClr val="E8EAED"/>
                </a:solidFill>
                <a:latin typeface="inherit"/>
              </a:rPr>
              <a:t>didefinisikan</a:t>
            </a:r>
            <a:r>
              <a:rPr lang="en-US" altLang="en-US" sz="1600" dirty="0">
                <a:solidFill>
                  <a:srgbClr val="E8EAED"/>
                </a:solidFill>
                <a:latin typeface="inherit"/>
              </a:rPr>
              <a:t> </a:t>
            </a:r>
            <a:r>
              <a:rPr lang="en-US" altLang="en-US" sz="1600" dirty="0" err="1">
                <a:solidFill>
                  <a:srgbClr val="E8EAED"/>
                </a:solidFill>
                <a:latin typeface="inherit"/>
              </a:rPr>
              <a:t>sebagai</a:t>
            </a:r>
            <a:r>
              <a:rPr lang="en-US" altLang="en-US" sz="1600" dirty="0">
                <a:solidFill>
                  <a:srgbClr val="E8EAED"/>
                </a:solidFill>
                <a:latin typeface="inherit"/>
              </a:rPr>
              <a:t> </a:t>
            </a:r>
            <a:r>
              <a:rPr lang="en-US" altLang="en-US" sz="1600" dirty="0" err="1">
                <a:solidFill>
                  <a:srgbClr val="E8EAED"/>
                </a:solidFill>
                <a:latin typeface="inherit"/>
              </a:rPr>
              <a:t>jumlah</a:t>
            </a:r>
            <a:r>
              <a:rPr lang="en-US" altLang="en-US" sz="1600" dirty="0">
                <a:solidFill>
                  <a:srgbClr val="E8EAED"/>
                </a:solidFill>
                <a:latin typeface="inherit"/>
              </a:rPr>
              <a:t> minimum </a:t>
            </a:r>
            <a:r>
              <a:rPr lang="en-US" altLang="en-US" sz="1600" dirty="0" err="1">
                <a:solidFill>
                  <a:srgbClr val="E8EAED"/>
                </a:solidFill>
                <a:latin typeface="inherit"/>
              </a:rPr>
              <a:t>angka</a:t>
            </a:r>
            <a:r>
              <a:rPr lang="en-US" altLang="en-US" sz="1600" dirty="0">
                <a:solidFill>
                  <a:srgbClr val="E8EAED"/>
                </a:solidFill>
                <a:latin typeface="inherit"/>
              </a:rPr>
              <a:t> yang </a:t>
            </a:r>
            <a:r>
              <a:rPr lang="en-US" altLang="en-US" sz="1600" dirty="0" err="1">
                <a:solidFill>
                  <a:srgbClr val="E8EAED"/>
                </a:solidFill>
                <a:latin typeface="inherit"/>
              </a:rPr>
              <a:t>diperlukan</a:t>
            </a:r>
            <a:r>
              <a:rPr lang="en-US" altLang="en-US" sz="1600" dirty="0">
                <a:solidFill>
                  <a:srgbClr val="E8EAED"/>
                </a:solidFill>
                <a:latin typeface="inherit"/>
              </a:rPr>
              <a:t> </a:t>
            </a:r>
            <a:r>
              <a:rPr lang="en-US" altLang="en-US" sz="1600" dirty="0" err="1">
                <a:solidFill>
                  <a:srgbClr val="E8EAED"/>
                </a:solidFill>
                <a:latin typeface="inherit"/>
              </a:rPr>
              <a:t>untuk</a:t>
            </a:r>
            <a:r>
              <a:rPr lang="en-US" altLang="en-US" sz="1600" dirty="0">
                <a:solidFill>
                  <a:srgbClr val="E8EAED"/>
                </a:solidFill>
                <a:latin typeface="inherit"/>
              </a:rPr>
              <a:t> </a:t>
            </a:r>
            <a:r>
              <a:rPr lang="en-US" altLang="en-US" sz="1600" dirty="0" err="1">
                <a:solidFill>
                  <a:srgbClr val="E8EAED"/>
                </a:solidFill>
                <a:latin typeface="inherit"/>
              </a:rPr>
              <a:t>mengubah</a:t>
            </a:r>
            <a:r>
              <a:rPr lang="en-US" altLang="en-US" sz="1600" dirty="0">
                <a:solidFill>
                  <a:srgbClr val="E8EAED"/>
                </a:solidFill>
                <a:latin typeface="inherit"/>
              </a:rPr>
              <a:t> string a </a:t>
            </a:r>
            <a:r>
              <a:rPr lang="en-US" altLang="en-US" sz="1600" dirty="0" err="1">
                <a:solidFill>
                  <a:srgbClr val="E8EAED"/>
                </a:solidFill>
                <a:latin typeface="inherit"/>
              </a:rPr>
              <a:t>menjadi</a:t>
            </a:r>
            <a:r>
              <a:rPr lang="en-US" altLang="en-US" sz="1600" dirty="0">
                <a:solidFill>
                  <a:srgbClr val="E8EAED"/>
                </a:solidFill>
                <a:latin typeface="inherit"/>
              </a:rPr>
              <a:t> string b.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dirty="0">
                <a:solidFill>
                  <a:srgbClr val="E8EAED"/>
                </a:solidFill>
                <a:latin typeface="inherit"/>
              </a:rPr>
              <a:t>		                     (</a:t>
            </a:r>
            <a:r>
              <a:rPr lang="sv-SE" altLang="en-US" dirty="0">
                <a:solidFill>
                  <a:srgbClr val="E8EAED"/>
                </a:solidFill>
                <a:latin typeface="inherit"/>
              </a:rPr>
              <a:t>Makalah IF2211 Strategi Algoritma – Sem. II Tahun 2013/2014</a:t>
            </a:r>
            <a:r>
              <a:rPr lang="en-US" altLang="en-US" dirty="0">
                <a:solidFill>
                  <a:srgbClr val="E8EAED"/>
                </a:solidFill>
                <a:latin typeface="inherit"/>
              </a:rPr>
              <a:t> )</a:t>
            </a:r>
            <a:endParaRPr lang="en-US" altLang="en-US" sz="1600" dirty="0">
              <a:solidFill>
                <a:srgbClr val="E8EAED"/>
              </a:solidFill>
              <a:latin typeface="inherit"/>
            </a:endParaRPr>
          </a:p>
        </p:txBody>
      </p:sp>
      <p:pic>
        <p:nvPicPr>
          <p:cNvPr id="10" name="Picture 9">
            <a:extLst>
              <a:ext uri="{FF2B5EF4-FFF2-40B4-BE49-F238E27FC236}">
                <a16:creationId xmlns:a16="http://schemas.microsoft.com/office/drawing/2014/main" id="{2DC86588-A06F-CDB2-BAB8-E3D194DD3F9B}"/>
              </a:ext>
            </a:extLst>
          </p:cNvPr>
          <p:cNvPicPr>
            <a:picLocks noChangeAspect="1"/>
          </p:cNvPicPr>
          <p:nvPr/>
        </p:nvPicPr>
        <p:blipFill>
          <a:blip r:embed="rId3"/>
          <a:stretch>
            <a:fillRect/>
          </a:stretch>
        </p:blipFill>
        <p:spPr>
          <a:xfrm>
            <a:off x="2529024" y="3104037"/>
            <a:ext cx="4085950" cy="1579003"/>
          </a:xfrm>
          <a:prstGeom prst="rect">
            <a:avLst/>
          </a:prstGeom>
        </p:spPr>
      </p:pic>
    </p:spTree>
    <p:extLst>
      <p:ext uri="{BB962C8B-B14F-4D97-AF65-F5344CB8AC3E}">
        <p14:creationId xmlns:p14="http://schemas.microsoft.com/office/powerpoint/2010/main" val="108659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2"/>
        <p:cNvGrpSpPr/>
        <p:nvPr/>
      </p:nvGrpSpPr>
      <p:grpSpPr>
        <a:xfrm>
          <a:off x="0" y="0"/>
          <a:ext cx="0" cy="0"/>
          <a:chOff x="0" y="0"/>
          <a:chExt cx="0" cy="0"/>
        </a:xfrm>
      </p:grpSpPr>
      <p:sp>
        <p:nvSpPr>
          <p:cNvPr id="1583" name="Google Shape;1583;p43"/>
          <p:cNvSpPr txBox="1">
            <a:spLocks noGrp="1"/>
          </p:cNvSpPr>
          <p:nvPr>
            <p:ph type="ctrTitle"/>
          </p:nvPr>
        </p:nvSpPr>
        <p:spPr>
          <a:xfrm>
            <a:off x="2385581" y="1297208"/>
            <a:ext cx="4372837" cy="214725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600" dirty="0"/>
              <a:t>DEMO PROGRAM</a:t>
            </a:r>
            <a:endParaRPr sz="6600" dirty="0"/>
          </a:p>
        </p:txBody>
      </p:sp>
      <p:grpSp>
        <p:nvGrpSpPr>
          <p:cNvPr id="1587" name="Google Shape;1587;p43"/>
          <p:cNvGrpSpPr/>
          <p:nvPr/>
        </p:nvGrpSpPr>
        <p:grpSpPr>
          <a:xfrm rot="5400000">
            <a:off x="1215475" y="2079400"/>
            <a:ext cx="315575" cy="366750"/>
            <a:chOff x="8558925" y="4522650"/>
            <a:chExt cx="315575" cy="366750"/>
          </a:xfrm>
        </p:grpSpPr>
        <p:grpSp>
          <p:nvGrpSpPr>
            <p:cNvPr id="1588" name="Google Shape;1588;p43"/>
            <p:cNvGrpSpPr/>
            <p:nvPr/>
          </p:nvGrpSpPr>
          <p:grpSpPr>
            <a:xfrm>
              <a:off x="8558925" y="4629825"/>
              <a:ext cx="107200" cy="107175"/>
              <a:chOff x="4125350" y="1946513"/>
              <a:chExt cx="107200" cy="107175"/>
            </a:xfrm>
          </p:grpSpPr>
          <p:sp>
            <p:nvSpPr>
              <p:cNvPr id="1589" name="Google Shape;1589;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43"/>
            <p:cNvGrpSpPr/>
            <p:nvPr/>
          </p:nvGrpSpPr>
          <p:grpSpPr>
            <a:xfrm>
              <a:off x="8711325" y="4782225"/>
              <a:ext cx="107200" cy="107175"/>
              <a:chOff x="4125350" y="1946513"/>
              <a:chExt cx="107200" cy="107175"/>
            </a:xfrm>
          </p:grpSpPr>
          <p:sp>
            <p:nvSpPr>
              <p:cNvPr id="1592" name="Google Shape;1592;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4" name="Google Shape;1594;p43"/>
            <p:cNvGrpSpPr/>
            <p:nvPr/>
          </p:nvGrpSpPr>
          <p:grpSpPr>
            <a:xfrm>
              <a:off x="8767300" y="4522650"/>
              <a:ext cx="107200" cy="107175"/>
              <a:chOff x="4125350" y="1946513"/>
              <a:chExt cx="107200" cy="107175"/>
            </a:xfrm>
          </p:grpSpPr>
          <p:sp>
            <p:nvSpPr>
              <p:cNvPr id="1595" name="Google Shape;1595;p43"/>
              <p:cNvSpPr/>
              <p:nvPr/>
            </p:nvSpPr>
            <p:spPr>
              <a:xfrm>
                <a:off x="4174775" y="1946513"/>
                <a:ext cx="8050" cy="107175"/>
              </a:xfrm>
              <a:custGeom>
                <a:avLst/>
                <a:gdLst/>
                <a:ahLst/>
                <a:cxnLst/>
                <a:rect l="l" t="t" r="r" b="b"/>
                <a:pathLst>
                  <a:path w="322" h="4287" extrusionOk="0">
                    <a:moveTo>
                      <a:pt x="0" y="1"/>
                    </a:moveTo>
                    <a:lnTo>
                      <a:pt x="0" y="4287"/>
                    </a:lnTo>
                    <a:lnTo>
                      <a:pt x="322" y="4287"/>
                    </a:lnTo>
                    <a:lnTo>
                      <a:pt x="3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3"/>
              <p:cNvSpPr/>
              <p:nvPr/>
            </p:nvSpPr>
            <p:spPr>
              <a:xfrm>
                <a:off x="4125350" y="1996213"/>
                <a:ext cx="107200" cy="7775"/>
              </a:xfrm>
              <a:custGeom>
                <a:avLst/>
                <a:gdLst/>
                <a:ahLst/>
                <a:cxnLst/>
                <a:rect l="l" t="t" r="r" b="b"/>
                <a:pathLst>
                  <a:path w="4288" h="311" extrusionOk="0">
                    <a:moveTo>
                      <a:pt x="1" y="1"/>
                    </a:moveTo>
                    <a:lnTo>
                      <a:pt x="1" y="311"/>
                    </a:lnTo>
                    <a:lnTo>
                      <a:pt x="4287" y="311"/>
                    </a:lnTo>
                    <a:lnTo>
                      <a:pt x="4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97" name="Google Shape;1597;p43"/>
          <p:cNvSpPr/>
          <p:nvPr/>
        </p:nvSpPr>
        <p:spPr>
          <a:xfrm rot="5400000" flipH="1">
            <a:off x="7580068" y="1461913"/>
            <a:ext cx="112200" cy="97200"/>
          </a:xfrm>
          <a:prstGeom prst="triangle">
            <a:avLst>
              <a:gd name="adj" fmla="val 50000"/>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8" name="Google Shape;1598;p43"/>
          <p:cNvGrpSpPr/>
          <p:nvPr/>
        </p:nvGrpSpPr>
        <p:grpSpPr>
          <a:xfrm flipH="1">
            <a:off x="8211399" y="2517893"/>
            <a:ext cx="438754" cy="772904"/>
            <a:chOff x="4950175" y="2998438"/>
            <a:chExt cx="88725" cy="156300"/>
          </a:xfrm>
        </p:grpSpPr>
        <p:sp>
          <p:nvSpPr>
            <p:cNvPr id="1599" name="Google Shape;1599;p43"/>
            <p:cNvSpPr/>
            <p:nvPr/>
          </p:nvSpPr>
          <p:spPr>
            <a:xfrm>
              <a:off x="5035000" y="3151138"/>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3"/>
            <p:cNvSpPr/>
            <p:nvPr/>
          </p:nvSpPr>
          <p:spPr>
            <a:xfrm>
              <a:off x="5035000" y="3135663"/>
              <a:ext cx="3900" cy="3875"/>
            </a:xfrm>
            <a:custGeom>
              <a:avLst/>
              <a:gdLst/>
              <a:ahLst/>
              <a:cxnLst/>
              <a:rect l="l" t="t" r="r" b="b"/>
              <a:pathLst>
                <a:path w="156" h="155" extrusionOk="0">
                  <a:moveTo>
                    <a:pt x="72" y="0"/>
                  </a:moveTo>
                  <a:cubicBezTo>
                    <a:pt x="36" y="0"/>
                    <a:pt x="0" y="36"/>
                    <a:pt x="0" y="83"/>
                  </a:cubicBezTo>
                  <a:cubicBezTo>
                    <a:pt x="0" y="119"/>
                    <a:pt x="36" y="155"/>
                    <a:pt x="72" y="155"/>
                  </a:cubicBezTo>
                  <a:cubicBezTo>
                    <a:pt x="119" y="155"/>
                    <a:pt x="155" y="119"/>
                    <a:pt x="155" y="83"/>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3"/>
            <p:cNvSpPr/>
            <p:nvPr/>
          </p:nvSpPr>
          <p:spPr>
            <a:xfrm>
              <a:off x="5035000" y="3120463"/>
              <a:ext cx="3900" cy="3900"/>
            </a:xfrm>
            <a:custGeom>
              <a:avLst/>
              <a:gdLst/>
              <a:ahLst/>
              <a:cxnLst/>
              <a:rect l="l" t="t" r="r" b="b"/>
              <a:pathLst>
                <a:path w="156" h="156" extrusionOk="0">
                  <a:moveTo>
                    <a:pt x="72" y="1"/>
                  </a:moveTo>
                  <a:cubicBezTo>
                    <a:pt x="36" y="1"/>
                    <a:pt x="0" y="37"/>
                    <a:pt x="0" y="72"/>
                  </a:cubicBezTo>
                  <a:cubicBezTo>
                    <a:pt x="0" y="120"/>
                    <a:pt x="36" y="156"/>
                    <a:pt x="72" y="156"/>
                  </a:cubicBezTo>
                  <a:cubicBezTo>
                    <a:pt x="119" y="156"/>
                    <a:pt x="155" y="120"/>
                    <a:pt x="155" y="72"/>
                  </a:cubicBezTo>
                  <a:cubicBezTo>
                    <a:pt x="155" y="37"/>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3"/>
            <p:cNvSpPr/>
            <p:nvPr/>
          </p:nvSpPr>
          <p:spPr>
            <a:xfrm>
              <a:off x="5035000" y="31052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3"/>
            <p:cNvSpPr/>
            <p:nvPr/>
          </p:nvSpPr>
          <p:spPr>
            <a:xfrm>
              <a:off x="5035000" y="3090113"/>
              <a:ext cx="3900" cy="3600"/>
            </a:xfrm>
            <a:custGeom>
              <a:avLst/>
              <a:gdLst/>
              <a:ahLst/>
              <a:cxnLst/>
              <a:rect l="l" t="t" r="r" b="b"/>
              <a:pathLst>
                <a:path w="156" h="144" extrusionOk="0">
                  <a:moveTo>
                    <a:pt x="72" y="0"/>
                  </a:moveTo>
                  <a:cubicBezTo>
                    <a:pt x="36"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3"/>
            <p:cNvSpPr/>
            <p:nvPr/>
          </p:nvSpPr>
          <p:spPr>
            <a:xfrm>
              <a:off x="5035000" y="3074638"/>
              <a:ext cx="3900" cy="3900"/>
            </a:xfrm>
            <a:custGeom>
              <a:avLst/>
              <a:gdLst/>
              <a:ahLst/>
              <a:cxnLst/>
              <a:rect l="l" t="t" r="r" b="b"/>
              <a:pathLst>
                <a:path w="156" h="156" extrusionOk="0">
                  <a:moveTo>
                    <a:pt x="72" y="0"/>
                  </a:moveTo>
                  <a:cubicBezTo>
                    <a:pt x="36"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3"/>
            <p:cNvSpPr/>
            <p:nvPr/>
          </p:nvSpPr>
          <p:spPr>
            <a:xfrm>
              <a:off x="5035000" y="3059463"/>
              <a:ext cx="3900" cy="3875"/>
            </a:xfrm>
            <a:custGeom>
              <a:avLst/>
              <a:gdLst/>
              <a:ahLst/>
              <a:cxnLst/>
              <a:rect l="l" t="t" r="r" b="b"/>
              <a:pathLst>
                <a:path w="156" h="155" extrusionOk="0">
                  <a:moveTo>
                    <a:pt x="72" y="0"/>
                  </a:moveTo>
                  <a:cubicBezTo>
                    <a:pt x="36"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3"/>
            <p:cNvSpPr/>
            <p:nvPr/>
          </p:nvSpPr>
          <p:spPr>
            <a:xfrm>
              <a:off x="5035000" y="3044263"/>
              <a:ext cx="3900" cy="3600"/>
            </a:xfrm>
            <a:custGeom>
              <a:avLst/>
              <a:gdLst/>
              <a:ahLst/>
              <a:cxnLst/>
              <a:rect l="l" t="t" r="r" b="b"/>
              <a:pathLst>
                <a:path w="156" h="144" extrusionOk="0">
                  <a:moveTo>
                    <a:pt x="72" y="1"/>
                  </a:moveTo>
                  <a:cubicBezTo>
                    <a:pt x="36"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3"/>
            <p:cNvSpPr/>
            <p:nvPr/>
          </p:nvSpPr>
          <p:spPr>
            <a:xfrm>
              <a:off x="5035000" y="3029088"/>
              <a:ext cx="3900" cy="3600"/>
            </a:xfrm>
            <a:custGeom>
              <a:avLst/>
              <a:gdLst/>
              <a:ahLst/>
              <a:cxnLst/>
              <a:rect l="l" t="t" r="r" b="b"/>
              <a:pathLst>
                <a:path w="156" h="144" extrusionOk="0">
                  <a:moveTo>
                    <a:pt x="72" y="1"/>
                  </a:moveTo>
                  <a:cubicBezTo>
                    <a:pt x="36"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3"/>
            <p:cNvSpPr/>
            <p:nvPr/>
          </p:nvSpPr>
          <p:spPr>
            <a:xfrm>
              <a:off x="5035000" y="3013613"/>
              <a:ext cx="3900" cy="3900"/>
            </a:xfrm>
            <a:custGeom>
              <a:avLst/>
              <a:gdLst/>
              <a:ahLst/>
              <a:cxnLst/>
              <a:rect l="l" t="t" r="r" b="b"/>
              <a:pathLst>
                <a:path w="156" h="156" extrusionOk="0">
                  <a:moveTo>
                    <a:pt x="72" y="0"/>
                  </a:moveTo>
                  <a:cubicBezTo>
                    <a:pt x="36" y="0"/>
                    <a:pt x="0" y="36"/>
                    <a:pt x="0" y="84"/>
                  </a:cubicBezTo>
                  <a:cubicBezTo>
                    <a:pt x="0" y="120"/>
                    <a:pt x="36" y="155"/>
                    <a:pt x="72" y="155"/>
                  </a:cubicBezTo>
                  <a:cubicBezTo>
                    <a:pt x="119" y="155"/>
                    <a:pt x="155" y="120"/>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3"/>
            <p:cNvSpPr/>
            <p:nvPr/>
          </p:nvSpPr>
          <p:spPr>
            <a:xfrm>
              <a:off x="5035000" y="2998438"/>
              <a:ext cx="3900" cy="3900"/>
            </a:xfrm>
            <a:custGeom>
              <a:avLst/>
              <a:gdLst/>
              <a:ahLst/>
              <a:cxnLst/>
              <a:rect l="l" t="t" r="r" b="b"/>
              <a:pathLst>
                <a:path w="156" h="156" extrusionOk="0">
                  <a:moveTo>
                    <a:pt x="72" y="0"/>
                  </a:moveTo>
                  <a:cubicBezTo>
                    <a:pt x="36" y="0"/>
                    <a:pt x="0" y="36"/>
                    <a:pt x="0" y="72"/>
                  </a:cubicBezTo>
                  <a:cubicBezTo>
                    <a:pt x="0" y="119"/>
                    <a:pt x="36" y="155"/>
                    <a:pt x="72" y="155"/>
                  </a:cubicBezTo>
                  <a:cubicBezTo>
                    <a:pt x="119" y="155"/>
                    <a:pt x="155" y="119"/>
                    <a:pt x="155" y="72"/>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3"/>
            <p:cNvSpPr/>
            <p:nvPr/>
          </p:nvSpPr>
          <p:spPr>
            <a:xfrm>
              <a:off x="5018025" y="3135663"/>
              <a:ext cx="3900" cy="3875"/>
            </a:xfrm>
            <a:custGeom>
              <a:avLst/>
              <a:gdLst/>
              <a:ahLst/>
              <a:cxnLst/>
              <a:rect l="l" t="t" r="r" b="b"/>
              <a:pathLst>
                <a:path w="156" h="155" extrusionOk="0">
                  <a:moveTo>
                    <a:pt x="84" y="0"/>
                  </a:moveTo>
                  <a:cubicBezTo>
                    <a:pt x="48" y="0"/>
                    <a:pt x="1" y="36"/>
                    <a:pt x="13" y="83"/>
                  </a:cubicBezTo>
                  <a:cubicBezTo>
                    <a:pt x="13" y="119"/>
                    <a:pt x="48" y="155"/>
                    <a:pt x="84" y="155"/>
                  </a:cubicBezTo>
                  <a:cubicBezTo>
                    <a:pt x="132" y="155"/>
                    <a:pt x="155" y="119"/>
                    <a:pt x="155" y="83"/>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3"/>
            <p:cNvSpPr/>
            <p:nvPr/>
          </p:nvSpPr>
          <p:spPr>
            <a:xfrm>
              <a:off x="5018025" y="3120463"/>
              <a:ext cx="3900" cy="3900"/>
            </a:xfrm>
            <a:custGeom>
              <a:avLst/>
              <a:gdLst/>
              <a:ahLst/>
              <a:cxnLst/>
              <a:rect l="l" t="t" r="r" b="b"/>
              <a:pathLst>
                <a:path w="156" h="156" extrusionOk="0">
                  <a:moveTo>
                    <a:pt x="84" y="1"/>
                  </a:moveTo>
                  <a:cubicBezTo>
                    <a:pt x="48" y="1"/>
                    <a:pt x="1" y="37"/>
                    <a:pt x="13" y="72"/>
                  </a:cubicBezTo>
                  <a:cubicBezTo>
                    <a:pt x="13" y="120"/>
                    <a:pt x="48" y="156"/>
                    <a:pt x="84" y="156"/>
                  </a:cubicBezTo>
                  <a:cubicBezTo>
                    <a:pt x="132" y="156"/>
                    <a:pt x="155" y="120"/>
                    <a:pt x="155" y="72"/>
                  </a:cubicBezTo>
                  <a:cubicBezTo>
                    <a:pt x="155" y="37"/>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3"/>
            <p:cNvSpPr/>
            <p:nvPr/>
          </p:nvSpPr>
          <p:spPr>
            <a:xfrm>
              <a:off x="5018025" y="31052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3"/>
            <p:cNvSpPr/>
            <p:nvPr/>
          </p:nvSpPr>
          <p:spPr>
            <a:xfrm>
              <a:off x="5018325" y="3090113"/>
              <a:ext cx="3600" cy="3600"/>
            </a:xfrm>
            <a:custGeom>
              <a:avLst/>
              <a:gdLst/>
              <a:ahLst/>
              <a:cxnLst/>
              <a:rect l="l" t="t" r="r" b="b"/>
              <a:pathLst>
                <a:path w="144" h="144" extrusionOk="0">
                  <a:moveTo>
                    <a:pt x="72" y="0"/>
                  </a:moveTo>
                  <a:cubicBezTo>
                    <a:pt x="36" y="0"/>
                    <a:pt x="1" y="24"/>
                    <a:pt x="1" y="72"/>
                  </a:cubicBezTo>
                  <a:cubicBezTo>
                    <a:pt x="1" y="119"/>
                    <a:pt x="36"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3"/>
            <p:cNvSpPr/>
            <p:nvPr/>
          </p:nvSpPr>
          <p:spPr>
            <a:xfrm>
              <a:off x="5018325" y="3074638"/>
              <a:ext cx="3600" cy="3900"/>
            </a:xfrm>
            <a:custGeom>
              <a:avLst/>
              <a:gdLst/>
              <a:ahLst/>
              <a:cxnLst/>
              <a:rect l="l" t="t" r="r" b="b"/>
              <a:pathLst>
                <a:path w="144" h="156" extrusionOk="0">
                  <a:moveTo>
                    <a:pt x="72" y="0"/>
                  </a:moveTo>
                  <a:cubicBezTo>
                    <a:pt x="36" y="0"/>
                    <a:pt x="1" y="36"/>
                    <a:pt x="1" y="84"/>
                  </a:cubicBezTo>
                  <a:cubicBezTo>
                    <a:pt x="1" y="119"/>
                    <a:pt x="36"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43"/>
            <p:cNvSpPr/>
            <p:nvPr/>
          </p:nvSpPr>
          <p:spPr>
            <a:xfrm>
              <a:off x="5018325" y="3059463"/>
              <a:ext cx="3600" cy="3875"/>
            </a:xfrm>
            <a:custGeom>
              <a:avLst/>
              <a:gdLst/>
              <a:ahLst/>
              <a:cxnLst/>
              <a:rect l="l" t="t" r="r" b="b"/>
              <a:pathLst>
                <a:path w="144" h="155" extrusionOk="0">
                  <a:moveTo>
                    <a:pt x="72" y="0"/>
                  </a:moveTo>
                  <a:cubicBezTo>
                    <a:pt x="36" y="0"/>
                    <a:pt x="1" y="36"/>
                    <a:pt x="1" y="71"/>
                  </a:cubicBezTo>
                  <a:cubicBezTo>
                    <a:pt x="1" y="119"/>
                    <a:pt x="36"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3"/>
            <p:cNvSpPr/>
            <p:nvPr/>
          </p:nvSpPr>
          <p:spPr>
            <a:xfrm>
              <a:off x="5018025" y="3044263"/>
              <a:ext cx="3900" cy="3600"/>
            </a:xfrm>
            <a:custGeom>
              <a:avLst/>
              <a:gdLst/>
              <a:ahLst/>
              <a:cxnLst/>
              <a:rect l="l" t="t" r="r" b="b"/>
              <a:pathLst>
                <a:path w="156" h="144" extrusionOk="0">
                  <a:moveTo>
                    <a:pt x="84" y="1"/>
                  </a:moveTo>
                  <a:cubicBezTo>
                    <a:pt x="48" y="1"/>
                    <a:pt x="1" y="25"/>
                    <a:pt x="13" y="72"/>
                  </a:cubicBezTo>
                  <a:cubicBezTo>
                    <a:pt x="13" y="120"/>
                    <a:pt x="48" y="144"/>
                    <a:pt x="84" y="144"/>
                  </a:cubicBezTo>
                  <a:cubicBezTo>
                    <a:pt x="132" y="144"/>
                    <a:pt x="155" y="120"/>
                    <a:pt x="155" y="72"/>
                  </a:cubicBezTo>
                  <a:cubicBezTo>
                    <a:pt x="155" y="25"/>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3"/>
            <p:cNvSpPr/>
            <p:nvPr/>
          </p:nvSpPr>
          <p:spPr>
            <a:xfrm>
              <a:off x="5018025" y="3029088"/>
              <a:ext cx="3900" cy="3600"/>
            </a:xfrm>
            <a:custGeom>
              <a:avLst/>
              <a:gdLst/>
              <a:ahLst/>
              <a:cxnLst/>
              <a:rect l="l" t="t" r="r" b="b"/>
              <a:pathLst>
                <a:path w="156" h="144" extrusionOk="0">
                  <a:moveTo>
                    <a:pt x="84" y="1"/>
                  </a:moveTo>
                  <a:cubicBezTo>
                    <a:pt x="48" y="1"/>
                    <a:pt x="1" y="24"/>
                    <a:pt x="13" y="72"/>
                  </a:cubicBezTo>
                  <a:cubicBezTo>
                    <a:pt x="13" y="120"/>
                    <a:pt x="48" y="143"/>
                    <a:pt x="84" y="143"/>
                  </a:cubicBezTo>
                  <a:cubicBezTo>
                    <a:pt x="132" y="143"/>
                    <a:pt x="155" y="120"/>
                    <a:pt x="155" y="72"/>
                  </a:cubicBezTo>
                  <a:cubicBezTo>
                    <a:pt x="155" y="24"/>
                    <a:pt x="132" y="1"/>
                    <a:pt x="8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3"/>
            <p:cNvSpPr/>
            <p:nvPr/>
          </p:nvSpPr>
          <p:spPr>
            <a:xfrm>
              <a:off x="5018025" y="3013613"/>
              <a:ext cx="3900" cy="3900"/>
            </a:xfrm>
            <a:custGeom>
              <a:avLst/>
              <a:gdLst/>
              <a:ahLst/>
              <a:cxnLst/>
              <a:rect l="l" t="t" r="r" b="b"/>
              <a:pathLst>
                <a:path w="156" h="156" extrusionOk="0">
                  <a:moveTo>
                    <a:pt x="84" y="0"/>
                  </a:moveTo>
                  <a:cubicBezTo>
                    <a:pt x="48" y="0"/>
                    <a:pt x="1" y="36"/>
                    <a:pt x="13" y="84"/>
                  </a:cubicBezTo>
                  <a:cubicBezTo>
                    <a:pt x="13" y="120"/>
                    <a:pt x="48" y="155"/>
                    <a:pt x="84" y="155"/>
                  </a:cubicBezTo>
                  <a:cubicBezTo>
                    <a:pt x="132" y="155"/>
                    <a:pt x="155" y="120"/>
                    <a:pt x="155" y="84"/>
                  </a:cubicBezTo>
                  <a:cubicBezTo>
                    <a:pt x="155" y="36"/>
                    <a:pt x="132" y="0"/>
                    <a:pt x="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3"/>
            <p:cNvSpPr/>
            <p:nvPr/>
          </p:nvSpPr>
          <p:spPr>
            <a:xfrm>
              <a:off x="5001350" y="3120463"/>
              <a:ext cx="3600" cy="3900"/>
            </a:xfrm>
            <a:custGeom>
              <a:avLst/>
              <a:gdLst/>
              <a:ahLst/>
              <a:cxnLst/>
              <a:rect l="l" t="t" r="r" b="b"/>
              <a:pathLst>
                <a:path w="144" h="156" extrusionOk="0">
                  <a:moveTo>
                    <a:pt x="72" y="1"/>
                  </a:moveTo>
                  <a:cubicBezTo>
                    <a:pt x="25" y="1"/>
                    <a:pt x="1" y="37"/>
                    <a:pt x="1" y="72"/>
                  </a:cubicBezTo>
                  <a:cubicBezTo>
                    <a:pt x="1" y="120"/>
                    <a:pt x="25" y="156"/>
                    <a:pt x="72" y="156"/>
                  </a:cubicBezTo>
                  <a:cubicBezTo>
                    <a:pt x="120" y="156"/>
                    <a:pt x="144" y="120"/>
                    <a:pt x="144" y="72"/>
                  </a:cubicBezTo>
                  <a:cubicBezTo>
                    <a:pt x="144" y="37"/>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3"/>
            <p:cNvSpPr/>
            <p:nvPr/>
          </p:nvSpPr>
          <p:spPr>
            <a:xfrm>
              <a:off x="5001350" y="31052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3"/>
            <p:cNvSpPr/>
            <p:nvPr/>
          </p:nvSpPr>
          <p:spPr>
            <a:xfrm>
              <a:off x="5001350" y="3090113"/>
              <a:ext cx="3600" cy="3600"/>
            </a:xfrm>
            <a:custGeom>
              <a:avLst/>
              <a:gdLst/>
              <a:ahLst/>
              <a:cxnLst/>
              <a:rect l="l" t="t" r="r" b="b"/>
              <a:pathLst>
                <a:path w="144" h="144" extrusionOk="0">
                  <a:moveTo>
                    <a:pt x="72" y="0"/>
                  </a:moveTo>
                  <a:cubicBezTo>
                    <a:pt x="25" y="0"/>
                    <a:pt x="1" y="24"/>
                    <a:pt x="1" y="72"/>
                  </a:cubicBezTo>
                  <a:cubicBezTo>
                    <a:pt x="1" y="119"/>
                    <a:pt x="25" y="143"/>
                    <a:pt x="72" y="143"/>
                  </a:cubicBezTo>
                  <a:cubicBezTo>
                    <a:pt x="120" y="143"/>
                    <a:pt x="144" y="119"/>
                    <a:pt x="144" y="72"/>
                  </a:cubicBezTo>
                  <a:cubicBezTo>
                    <a:pt x="144"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3"/>
            <p:cNvSpPr/>
            <p:nvPr/>
          </p:nvSpPr>
          <p:spPr>
            <a:xfrm>
              <a:off x="5001350" y="3074638"/>
              <a:ext cx="3600" cy="3900"/>
            </a:xfrm>
            <a:custGeom>
              <a:avLst/>
              <a:gdLst/>
              <a:ahLst/>
              <a:cxnLst/>
              <a:rect l="l" t="t" r="r" b="b"/>
              <a:pathLst>
                <a:path w="144" h="156" extrusionOk="0">
                  <a:moveTo>
                    <a:pt x="72" y="0"/>
                  </a:moveTo>
                  <a:cubicBezTo>
                    <a:pt x="25" y="0"/>
                    <a:pt x="1" y="36"/>
                    <a:pt x="1" y="84"/>
                  </a:cubicBezTo>
                  <a:cubicBezTo>
                    <a:pt x="1" y="119"/>
                    <a:pt x="25" y="155"/>
                    <a:pt x="72" y="155"/>
                  </a:cubicBezTo>
                  <a:cubicBezTo>
                    <a:pt x="120" y="155"/>
                    <a:pt x="144" y="119"/>
                    <a:pt x="144" y="84"/>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3"/>
            <p:cNvSpPr/>
            <p:nvPr/>
          </p:nvSpPr>
          <p:spPr>
            <a:xfrm>
              <a:off x="5001350" y="3059463"/>
              <a:ext cx="3600" cy="3875"/>
            </a:xfrm>
            <a:custGeom>
              <a:avLst/>
              <a:gdLst/>
              <a:ahLst/>
              <a:cxnLst/>
              <a:rect l="l" t="t" r="r" b="b"/>
              <a:pathLst>
                <a:path w="144" h="155" extrusionOk="0">
                  <a:moveTo>
                    <a:pt x="72" y="0"/>
                  </a:moveTo>
                  <a:cubicBezTo>
                    <a:pt x="25" y="0"/>
                    <a:pt x="1" y="36"/>
                    <a:pt x="1" y="71"/>
                  </a:cubicBezTo>
                  <a:cubicBezTo>
                    <a:pt x="1" y="119"/>
                    <a:pt x="25" y="155"/>
                    <a:pt x="72" y="155"/>
                  </a:cubicBezTo>
                  <a:cubicBezTo>
                    <a:pt x="120" y="155"/>
                    <a:pt x="144" y="119"/>
                    <a:pt x="144" y="71"/>
                  </a:cubicBezTo>
                  <a:cubicBezTo>
                    <a:pt x="144"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43"/>
            <p:cNvSpPr/>
            <p:nvPr/>
          </p:nvSpPr>
          <p:spPr>
            <a:xfrm>
              <a:off x="5001350" y="3044263"/>
              <a:ext cx="3600" cy="3600"/>
            </a:xfrm>
            <a:custGeom>
              <a:avLst/>
              <a:gdLst/>
              <a:ahLst/>
              <a:cxnLst/>
              <a:rect l="l" t="t" r="r" b="b"/>
              <a:pathLst>
                <a:path w="144" h="144" extrusionOk="0">
                  <a:moveTo>
                    <a:pt x="72" y="1"/>
                  </a:moveTo>
                  <a:cubicBezTo>
                    <a:pt x="25" y="1"/>
                    <a:pt x="1" y="25"/>
                    <a:pt x="1" y="72"/>
                  </a:cubicBezTo>
                  <a:cubicBezTo>
                    <a:pt x="1" y="120"/>
                    <a:pt x="25" y="144"/>
                    <a:pt x="72" y="144"/>
                  </a:cubicBezTo>
                  <a:cubicBezTo>
                    <a:pt x="120" y="144"/>
                    <a:pt x="144" y="120"/>
                    <a:pt x="144" y="72"/>
                  </a:cubicBezTo>
                  <a:cubicBezTo>
                    <a:pt x="144" y="25"/>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3"/>
            <p:cNvSpPr/>
            <p:nvPr/>
          </p:nvSpPr>
          <p:spPr>
            <a:xfrm>
              <a:off x="5001350" y="3029088"/>
              <a:ext cx="3600" cy="3600"/>
            </a:xfrm>
            <a:custGeom>
              <a:avLst/>
              <a:gdLst/>
              <a:ahLst/>
              <a:cxnLst/>
              <a:rect l="l" t="t" r="r" b="b"/>
              <a:pathLst>
                <a:path w="144" h="144" extrusionOk="0">
                  <a:moveTo>
                    <a:pt x="72" y="1"/>
                  </a:moveTo>
                  <a:cubicBezTo>
                    <a:pt x="25" y="1"/>
                    <a:pt x="1" y="24"/>
                    <a:pt x="1" y="72"/>
                  </a:cubicBezTo>
                  <a:cubicBezTo>
                    <a:pt x="1" y="120"/>
                    <a:pt x="25" y="143"/>
                    <a:pt x="72" y="143"/>
                  </a:cubicBezTo>
                  <a:cubicBezTo>
                    <a:pt x="120" y="143"/>
                    <a:pt x="144" y="120"/>
                    <a:pt x="144" y="72"/>
                  </a:cubicBezTo>
                  <a:cubicBezTo>
                    <a:pt x="144" y="24"/>
                    <a:pt x="120"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3"/>
            <p:cNvSpPr/>
            <p:nvPr/>
          </p:nvSpPr>
          <p:spPr>
            <a:xfrm>
              <a:off x="4984100" y="3105288"/>
              <a:ext cx="3900" cy="3600"/>
            </a:xfrm>
            <a:custGeom>
              <a:avLst/>
              <a:gdLst/>
              <a:ahLst/>
              <a:cxnLst/>
              <a:rect l="l" t="t" r="r" b="b"/>
              <a:pathLst>
                <a:path w="156" h="144" extrusionOk="0">
                  <a:moveTo>
                    <a:pt x="72" y="1"/>
                  </a:moveTo>
                  <a:cubicBezTo>
                    <a:pt x="48" y="1"/>
                    <a:pt x="0" y="24"/>
                    <a:pt x="0" y="72"/>
                  </a:cubicBezTo>
                  <a:cubicBezTo>
                    <a:pt x="0" y="120"/>
                    <a:pt x="36" y="143"/>
                    <a:pt x="72" y="143"/>
                  </a:cubicBezTo>
                  <a:cubicBezTo>
                    <a:pt x="119" y="143"/>
                    <a:pt x="155" y="120"/>
                    <a:pt x="155" y="72"/>
                  </a:cubicBezTo>
                  <a:cubicBezTo>
                    <a:pt x="155" y="24"/>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3"/>
            <p:cNvSpPr/>
            <p:nvPr/>
          </p:nvSpPr>
          <p:spPr>
            <a:xfrm>
              <a:off x="4984100" y="3090113"/>
              <a:ext cx="3900" cy="3600"/>
            </a:xfrm>
            <a:custGeom>
              <a:avLst/>
              <a:gdLst/>
              <a:ahLst/>
              <a:cxnLst/>
              <a:rect l="l" t="t" r="r" b="b"/>
              <a:pathLst>
                <a:path w="156" h="144" extrusionOk="0">
                  <a:moveTo>
                    <a:pt x="72" y="0"/>
                  </a:moveTo>
                  <a:cubicBezTo>
                    <a:pt x="48" y="0"/>
                    <a:pt x="0" y="24"/>
                    <a:pt x="0" y="72"/>
                  </a:cubicBezTo>
                  <a:cubicBezTo>
                    <a:pt x="0" y="119"/>
                    <a:pt x="36" y="143"/>
                    <a:pt x="72" y="143"/>
                  </a:cubicBezTo>
                  <a:cubicBezTo>
                    <a:pt x="119" y="143"/>
                    <a:pt x="155" y="119"/>
                    <a:pt x="155" y="72"/>
                  </a:cubicBezTo>
                  <a:cubicBezTo>
                    <a:pt x="155" y="24"/>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3"/>
            <p:cNvSpPr/>
            <p:nvPr/>
          </p:nvSpPr>
          <p:spPr>
            <a:xfrm>
              <a:off x="4984100" y="3074638"/>
              <a:ext cx="3900" cy="3900"/>
            </a:xfrm>
            <a:custGeom>
              <a:avLst/>
              <a:gdLst/>
              <a:ahLst/>
              <a:cxnLst/>
              <a:rect l="l" t="t" r="r" b="b"/>
              <a:pathLst>
                <a:path w="156" h="156" extrusionOk="0">
                  <a:moveTo>
                    <a:pt x="72" y="0"/>
                  </a:moveTo>
                  <a:cubicBezTo>
                    <a:pt x="48" y="0"/>
                    <a:pt x="0" y="36"/>
                    <a:pt x="0" y="84"/>
                  </a:cubicBezTo>
                  <a:cubicBezTo>
                    <a:pt x="0" y="119"/>
                    <a:pt x="36" y="155"/>
                    <a:pt x="72" y="155"/>
                  </a:cubicBezTo>
                  <a:cubicBezTo>
                    <a:pt x="119" y="155"/>
                    <a:pt x="155" y="119"/>
                    <a:pt x="155" y="84"/>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3"/>
            <p:cNvSpPr/>
            <p:nvPr/>
          </p:nvSpPr>
          <p:spPr>
            <a:xfrm>
              <a:off x="4984100" y="3059463"/>
              <a:ext cx="3900" cy="3875"/>
            </a:xfrm>
            <a:custGeom>
              <a:avLst/>
              <a:gdLst/>
              <a:ahLst/>
              <a:cxnLst/>
              <a:rect l="l" t="t" r="r" b="b"/>
              <a:pathLst>
                <a:path w="156" h="155" extrusionOk="0">
                  <a:moveTo>
                    <a:pt x="72" y="0"/>
                  </a:moveTo>
                  <a:cubicBezTo>
                    <a:pt x="48" y="0"/>
                    <a:pt x="0" y="36"/>
                    <a:pt x="0" y="71"/>
                  </a:cubicBezTo>
                  <a:cubicBezTo>
                    <a:pt x="0" y="119"/>
                    <a:pt x="36" y="155"/>
                    <a:pt x="72" y="155"/>
                  </a:cubicBezTo>
                  <a:cubicBezTo>
                    <a:pt x="119" y="155"/>
                    <a:pt x="155" y="119"/>
                    <a:pt x="155" y="71"/>
                  </a:cubicBezTo>
                  <a:cubicBezTo>
                    <a:pt x="155" y="36"/>
                    <a:pt x="119"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3"/>
            <p:cNvSpPr/>
            <p:nvPr/>
          </p:nvSpPr>
          <p:spPr>
            <a:xfrm>
              <a:off x="4984100" y="3044263"/>
              <a:ext cx="3900" cy="3600"/>
            </a:xfrm>
            <a:custGeom>
              <a:avLst/>
              <a:gdLst/>
              <a:ahLst/>
              <a:cxnLst/>
              <a:rect l="l" t="t" r="r" b="b"/>
              <a:pathLst>
                <a:path w="156" h="144" extrusionOk="0">
                  <a:moveTo>
                    <a:pt x="72" y="1"/>
                  </a:moveTo>
                  <a:cubicBezTo>
                    <a:pt x="48" y="1"/>
                    <a:pt x="0" y="25"/>
                    <a:pt x="0" y="72"/>
                  </a:cubicBezTo>
                  <a:cubicBezTo>
                    <a:pt x="0" y="120"/>
                    <a:pt x="36" y="144"/>
                    <a:pt x="72" y="144"/>
                  </a:cubicBezTo>
                  <a:cubicBezTo>
                    <a:pt x="119" y="144"/>
                    <a:pt x="155" y="120"/>
                    <a:pt x="155" y="72"/>
                  </a:cubicBezTo>
                  <a:cubicBezTo>
                    <a:pt x="155" y="25"/>
                    <a:pt x="119" y="1"/>
                    <a:pt x="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3"/>
            <p:cNvSpPr/>
            <p:nvPr/>
          </p:nvSpPr>
          <p:spPr>
            <a:xfrm>
              <a:off x="4967425" y="3090113"/>
              <a:ext cx="3600" cy="3600"/>
            </a:xfrm>
            <a:custGeom>
              <a:avLst/>
              <a:gdLst/>
              <a:ahLst/>
              <a:cxnLst/>
              <a:rect l="l" t="t" r="r" b="b"/>
              <a:pathLst>
                <a:path w="144" h="144" extrusionOk="0">
                  <a:moveTo>
                    <a:pt x="72" y="0"/>
                  </a:moveTo>
                  <a:cubicBezTo>
                    <a:pt x="24" y="0"/>
                    <a:pt x="1" y="24"/>
                    <a:pt x="1" y="72"/>
                  </a:cubicBezTo>
                  <a:cubicBezTo>
                    <a:pt x="1" y="119"/>
                    <a:pt x="24" y="143"/>
                    <a:pt x="72" y="143"/>
                  </a:cubicBezTo>
                  <a:cubicBezTo>
                    <a:pt x="120" y="143"/>
                    <a:pt x="143" y="119"/>
                    <a:pt x="143" y="72"/>
                  </a:cubicBezTo>
                  <a:cubicBezTo>
                    <a:pt x="143" y="24"/>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3"/>
            <p:cNvSpPr/>
            <p:nvPr/>
          </p:nvSpPr>
          <p:spPr>
            <a:xfrm>
              <a:off x="4967425" y="3074638"/>
              <a:ext cx="3600" cy="3900"/>
            </a:xfrm>
            <a:custGeom>
              <a:avLst/>
              <a:gdLst/>
              <a:ahLst/>
              <a:cxnLst/>
              <a:rect l="l" t="t" r="r" b="b"/>
              <a:pathLst>
                <a:path w="144" h="156" extrusionOk="0">
                  <a:moveTo>
                    <a:pt x="72" y="0"/>
                  </a:moveTo>
                  <a:cubicBezTo>
                    <a:pt x="24" y="0"/>
                    <a:pt x="1" y="36"/>
                    <a:pt x="1" y="84"/>
                  </a:cubicBezTo>
                  <a:cubicBezTo>
                    <a:pt x="1" y="119"/>
                    <a:pt x="24" y="155"/>
                    <a:pt x="72" y="155"/>
                  </a:cubicBezTo>
                  <a:cubicBezTo>
                    <a:pt x="120" y="155"/>
                    <a:pt x="143" y="119"/>
                    <a:pt x="143" y="84"/>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3"/>
            <p:cNvSpPr/>
            <p:nvPr/>
          </p:nvSpPr>
          <p:spPr>
            <a:xfrm>
              <a:off x="4967425" y="3059463"/>
              <a:ext cx="3600" cy="3875"/>
            </a:xfrm>
            <a:custGeom>
              <a:avLst/>
              <a:gdLst/>
              <a:ahLst/>
              <a:cxnLst/>
              <a:rect l="l" t="t" r="r" b="b"/>
              <a:pathLst>
                <a:path w="144" h="155" extrusionOk="0">
                  <a:moveTo>
                    <a:pt x="72" y="0"/>
                  </a:moveTo>
                  <a:cubicBezTo>
                    <a:pt x="24" y="0"/>
                    <a:pt x="1" y="36"/>
                    <a:pt x="1" y="71"/>
                  </a:cubicBezTo>
                  <a:cubicBezTo>
                    <a:pt x="1" y="119"/>
                    <a:pt x="24" y="155"/>
                    <a:pt x="72" y="155"/>
                  </a:cubicBezTo>
                  <a:cubicBezTo>
                    <a:pt x="120" y="155"/>
                    <a:pt x="143" y="119"/>
                    <a:pt x="143" y="71"/>
                  </a:cubicBezTo>
                  <a:cubicBezTo>
                    <a:pt x="143" y="36"/>
                    <a:pt x="120" y="0"/>
                    <a:pt x="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3"/>
            <p:cNvSpPr/>
            <p:nvPr/>
          </p:nvSpPr>
          <p:spPr>
            <a:xfrm>
              <a:off x="4950175" y="3074638"/>
              <a:ext cx="3875" cy="3900"/>
            </a:xfrm>
            <a:custGeom>
              <a:avLst/>
              <a:gdLst/>
              <a:ahLst/>
              <a:cxnLst/>
              <a:rect l="l" t="t" r="r" b="b"/>
              <a:pathLst>
                <a:path w="155" h="156" extrusionOk="0">
                  <a:moveTo>
                    <a:pt x="83" y="0"/>
                  </a:moveTo>
                  <a:cubicBezTo>
                    <a:pt x="36" y="0"/>
                    <a:pt x="0" y="36"/>
                    <a:pt x="0" y="84"/>
                  </a:cubicBezTo>
                  <a:cubicBezTo>
                    <a:pt x="0" y="119"/>
                    <a:pt x="36" y="155"/>
                    <a:pt x="83" y="155"/>
                  </a:cubicBezTo>
                  <a:cubicBezTo>
                    <a:pt x="119" y="155"/>
                    <a:pt x="155" y="119"/>
                    <a:pt x="155" y="84"/>
                  </a:cubicBezTo>
                  <a:cubicBezTo>
                    <a:pt x="155" y="36"/>
                    <a:pt x="119" y="0"/>
                    <a:pt x="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Software Developer Engineer Job Description by Slidesgo">
  <a:themeElements>
    <a:clrScheme name="Simple Light">
      <a:dk1>
        <a:srgbClr val="FFFFFF"/>
      </a:dk1>
      <a:lt1>
        <a:srgbClr val="FF5E8E"/>
      </a:lt1>
      <a:dk2>
        <a:srgbClr val="1E003F"/>
      </a:dk2>
      <a:lt2>
        <a:srgbClr val="A64D79"/>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277</Words>
  <Application>Microsoft Office PowerPoint</Application>
  <PresentationFormat>On-screen Show (16:9)</PresentationFormat>
  <Paragraphs>23</Paragraphs>
  <Slides>6</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Barlow Condensed</vt:lpstr>
      <vt:lpstr>Arial</vt:lpstr>
      <vt:lpstr>Montserrat</vt:lpstr>
      <vt:lpstr>inherit</vt:lpstr>
      <vt:lpstr>Roboto Condensed Light</vt:lpstr>
      <vt:lpstr>Barlow Condensed SemiBold</vt:lpstr>
      <vt:lpstr>Barlow</vt:lpstr>
      <vt:lpstr>Software Developer Engineer Job Description by Slidesgo</vt:lpstr>
      <vt:lpstr>FINAL PROJECT PENERAPAN ALGORITMA LEVENSHTEIN DISTANCE UNTUK MENETUKAN REAKOMENDASI KATA DALAM PENGETIKAN </vt:lpstr>
      <vt:lpstr>PowerPoint Presentation</vt:lpstr>
      <vt:lpstr>Latar Belakang</vt:lpstr>
      <vt:lpstr>FITUR PROGRAM</vt:lpstr>
      <vt:lpstr>LEVENSHTEIN DISTANCE</vt:lpstr>
      <vt:lpstr>DEMO PROGRAM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PENERAPAN ALGORITMA LEVENSHTEIN UNTUK MENETUKAN REAKOMENDASI KATA DALAM PENGETIKAN</dc:title>
  <dc:creator>User</dc:creator>
  <cp:lastModifiedBy>syaed farhan</cp:lastModifiedBy>
  <cp:revision>2</cp:revision>
  <dcterms:modified xsi:type="dcterms:W3CDTF">2022-11-25T07:33:56Z</dcterms:modified>
</cp:coreProperties>
</file>