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8" r:id="rId3"/>
    <p:sldId id="259" r:id="rId4"/>
    <p:sldId id="257"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A0B31-77AB-416D-8B92-F3FA3904E9F9}" v="132" dt="2022-11-04T07:08:4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snapToObjects="1">
      <p:cViewPr varScale="1">
        <p:scale>
          <a:sx n="74" d="100"/>
          <a:sy n="74" d="100"/>
        </p:scale>
        <p:origin x="93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dhana setiyawan" userId="06079d54a1d8f434" providerId="LiveId" clId="{653A0B31-77AB-416D-8B92-F3FA3904E9F9}"/>
    <pc:docChg chg="modSld">
      <pc:chgData name="ramadhana setiyawan" userId="06079d54a1d8f434" providerId="LiveId" clId="{653A0B31-77AB-416D-8B92-F3FA3904E9F9}" dt="2022-11-04T07:08:43.893" v="60"/>
      <pc:docMkLst>
        <pc:docMk/>
      </pc:docMkLst>
      <pc:sldChg chg="addSp">
        <pc:chgData name="ramadhana setiyawan" userId="06079d54a1d8f434" providerId="LiveId" clId="{653A0B31-77AB-416D-8B92-F3FA3904E9F9}" dt="2022-11-04T06:39:02.383" v="17"/>
        <pc:sldMkLst>
          <pc:docMk/>
          <pc:sldMk cId="4112697533" sldId="257"/>
        </pc:sldMkLst>
        <pc:inkChg chg="add">
          <ac:chgData name="ramadhana setiyawan" userId="06079d54a1d8f434" providerId="LiveId" clId="{653A0B31-77AB-416D-8B92-F3FA3904E9F9}" dt="2022-11-04T06:39:02.383" v="17"/>
          <ac:inkMkLst>
            <pc:docMk/>
            <pc:sldMk cId="4112697533" sldId="257"/>
            <ac:inkMk id="3" creationId="{FE4122B8-D2A7-2B0C-A629-8F9E0161ACC8}"/>
          </ac:inkMkLst>
        </pc:inkChg>
      </pc:sldChg>
      <pc:sldChg chg="modSp">
        <pc:chgData name="ramadhana setiyawan" userId="06079d54a1d8f434" providerId="LiveId" clId="{653A0B31-77AB-416D-8B92-F3FA3904E9F9}" dt="2022-11-04T06:51:08.410" v="24"/>
        <pc:sldMkLst>
          <pc:docMk/>
          <pc:sldMk cId="1370299406" sldId="272"/>
        </pc:sldMkLst>
        <pc:graphicFrameChg chg="mod">
          <ac:chgData name="ramadhana setiyawan" userId="06079d54a1d8f434" providerId="LiveId" clId="{653A0B31-77AB-416D-8B92-F3FA3904E9F9}" dt="2022-11-04T06:51:08.410" v="24"/>
          <ac:graphicFrameMkLst>
            <pc:docMk/>
            <pc:sldMk cId="1370299406" sldId="272"/>
            <ac:graphicFrameMk id="6" creationId="{948DAB46-586D-4BBF-3E81-2910A9823695}"/>
          </ac:graphicFrameMkLst>
        </pc:graphicFrameChg>
      </pc:sldChg>
      <pc:sldChg chg="modSp">
        <pc:chgData name="ramadhana setiyawan" userId="06079d54a1d8f434" providerId="LiveId" clId="{653A0B31-77AB-416D-8B92-F3FA3904E9F9}" dt="2022-11-04T06:51:55.402" v="25"/>
        <pc:sldMkLst>
          <pc:docMk/>
          <pc:sldMk cId="3291257848" sldId="273"/>
        </pc:sldMkLst>
        <pc:graphicFrameChg chg="mod">
          <ac:chgData name="ramadhana setiyawan" userId="06079d54a1d8f434" providerId="LiveId" clId="{653A0B31-77AB-416D-8B92-F3FA3904E9F9}" dt="2022-11-04T06:51:55.402" v="25"/>
          <ac:graphicFrameMkLst>
            <pc:docMk/>
            <pc:sldMk cId="3291257848" sldId="273"/>
            <ac:graphicFrameMk id="6" creationId="{948DAB46-586D-4BBF-3E81-2910A9823695}"/>
          </ac:graphicFrameMkLst>
        </pc:graphicFrameChg>
      </pc:sldChg>
      <pc:sldChg chg="modSp">
        <pc:chgData name="ramadhana setiyawan" userId="06079d54a1d8f434" providerId="LiveId" clId="{653A0B31-77AB-416D-8B92-F3FA3904E9F9}" dt="2022-11-04T06:54:27.723" v="34"/>
        <pc:sldMkLst>
          <pc:docMk/>
          <pc:sldMk cId="1940976739" sldId="274"/>
        </pc:sldMkLst>
        <pc:graphicFrameChg chg="mod">
          <ac:chgData name="ramadhana setiyawan" userId="06079d54a1d8f434" providerId="LiveId" clId="{653A0B31-77AB-416D-8B92-F3FA3904E9F9}" dt="2022-11-04T06:54:27.723" v="34"/>
          <ac:graphicFrameMkLst>
            <pc:docMk/>
            <pc:sldMk cId="1940976739" sldId="274"/>
            <ac:graphicFrameMk id="6" creationId="{948DAB46-586D-4BBF-3E81-2910A9823695}"/>
          </ac:graphicFrameMkLst>
        </pc:graphicFrameChg>
      </pc:sldChg>
      <pc:sldChg chg="modSp">
        <pc:chgData name="ramadhana setiyawan" userId="06079d54a1d8f434" providerId="LiveId" clId="{653A0B31-77AB-416D-8B92-F3FA3904E9F9}" dt="2022-11-04T06:54:28.516" v="35"/>
        <pc:sldMkLst>
          <pc:docMk/>
          <pc:sldMk cId="2639709920" sldId="275"/>
        </pc:sldMkLst>
        <pc:graphicFrameChg chg="mod">
          <ac:chgData name="ramadhana setiyawan" userId="06079d54a1d8f434" providerId="LiveId" clId="{653A0B31-77AB-416D-8B92-F3FA3904E9F9}" dt="2022-11-04T06:54:28.516" v="35"/>
          <ac:graphicFrameMkLst>
            <pc:docMk/>
            <pc:sldMk cId="2639709920" sldId="275"/>
            <ac:graphicFrameMk id="6" creationId="{948DAB46-586D-4BBF-3E81-2910A9823695}"/>
          </ac:graphicFrameMkLst>
        </pc:graphicFrameChg>
      </pc:sldChg>
      <pc:sldChg chg="modSp">
        <pc:chgData name="ramadhana setiyawan" userId="06079d54a1d8f434" providerId="LiveId" clId="{653A0B31-77AB-416D-8B92-F3FA3904E9F9}" dt="2022-11-04T06:54:50.160" v="36"/>
        <pc:sldMkLst>
          <pc:docMk/>
          <pc:sldMk cId="762656362" sldId="276"/>
        </pc:sldMkLst>
        <pc:graphicFrameChg chg="mod">
          <ac:chgData name="ramadhana setiyawan" userId="06079d54a1d8f434" providerId="LiveId" clId="{653A0B31-77AB-416D-8B92-F3FA3904E9F9}" dt="2022-11-04T06:54:50.160" v="36"/>
          <ac:graphicFrameMkLst>
            <pc:docMk/>
            <pc:sldMk cId="762656362" sldId="276"/>
            <ac:graphicFrameMk id="6" creationId="{948DAB46-586D-4BBF-3E81-2910A9823695}"/>
          </ac:graphicFrameMkLst>
        </pc:graphicFrameChg>
      </pc:sldChg>
      <pc:sldChg chg="modSp">
        <pc:chgData name="ramadhana setiyawan" userId="06079d54a1d8f434" providerId="LiveId" clId="{653A0B31-77AB-416D-8B92-F3FA3904E9F9}" dt="2022-11-04T06:57:48.438" v="44"/>
        <pc:sldMkLst>
          <pc:docMk/>
          <pc:sldMk cId="3143849288" sldId="279"/>
        </pc:sldMkLst>
        <pc:graphicFrameChg chg="mod">
          <ac:chgData name="ramadhana setiyawan" userId="06079d54a1d8f434" providerId="LiveId" clId="{653A0B31-77AB-416D-8B92-F3FA3904E9F9}" dt="2022-11-04T06:57:48.438" v="44"/>
          <ac:graphicFrameMkLst>
            <pc:docMk/>
            <pc:sldMk cId="3143849288" sldId="279"/>
            <ac:graphicFrameMk id="6" creationId="{948DAB46-586D-4BBF-3E81-2910A9823695}"/>
          </ac:graphicFrameMkLst>
        </pc:graphicFrameChg>
      </pc:sldChg>
      <pc:sldChg chg="modSp">
        <pc:chgData name="ramadhana setiyawan" userId="06079d54a1d8f434" providerId="LiveId" clId="{653A0B31-77AB-416D-8B92-F3FA3904E9F9}" dt="2022-11-04T06:59:21.689" v="47"/>
        <pc:sldMkLst>
          <pc:docMk/>
          <pc:sldMk cId="4251527136" sldId="281"/>
        </pc:sldMkLst>
        <pc:graphicFrameChg chg="mod">
          <ac:chgData name="ramadhana setiyawan" userId="06079d54a1d8f434" providerId="LiveId" clId="{653A0B31-77AB-416D-8B92-F3FA3904E9F9}" dt="2022-11-04T06:59:21.689" v="47"/>
          <ac:graphicFrameMkLst>
            <pc:docMk/>
            <pc:sldMk cId="4251527136" sldId="281"/>
            <ac:graphicFrameMk id="2" creationId="{96762498-CE43-1D9A-C978-FBE02A0DA0A2}"/>
          </ac:graphicFrameMkLst>
        </pc:graphicFrameChg>
        <pc:graphicFrameChg chg="mod">
          <ac:chgData name="ramadhana setiyawan" userId="06079d54a1d8f434" providerId="LiveId" clId="{653A0B31-77AB-416D-8B92-F3FA3904E9F9}" dt="2022-11-04T06:59:21.686" v="46"/>
          <ac:graphicFrameMkLst>
            <pc:docMk/>
            <pc:sldMk cId="4251527136" sldId="281"/>
            <ac:graphicFrameMk id="4" creationId="{617B8C95-8CAF-A51F-FBB8-C38D384B0E0C}"/>
          </ac:graphicFrameMkLst>
        </pc:graphicFrameChg>
      </pc:sldChg>
      <pc:sldChg chg="modSp">
        <pc:chgData name="ramadhana setiyawan" userId="06079d54a1d8f434" providerId="LiveId" clId="{653A0B31-77AB-416D-8B92-F3FA3904E9F9}" dt="2022-11-04T07:02:08.238" v="51"/>
        <pc:sldMkLst>
          <pc:docMk/>
          <pc:sldMk cId="1841445472" sldId="284"/>
        </pc:sldMkLst>
        <pc:graphicFrameChg chg="mod">
          <ac:chgData name="ramadhana setiyawan" userId="06079d54a1d8f434" providerId="LiveId" clId="{653A0B31-77AB-416D-8B92-F3FA3904E9F9}" dt="2022-11-04T07:02:08.238" v="51"/>
          <ac:graphicFrameMkLst>
            <pc:docMk/>
            <pc:sldMk cId="1841445472" sldId="284"/>
            <ac:graphicFrameMk id="6" creationId="{948DAB46-586D-4BBF-3E81-2910A9823695}"/>
          </ac:graphicFrameMkLst>
        </pc:graphicFrameChg>
      </pc:sldChg>
      <pc:sldChg chg="modSp">
        <pc:chgData name="ramadhana setiyawan" userId="06079d54a1d8f434" providerId="LiveId" clId="{653A0B31-77AB-416D-8B92-F3FA3904E9F9}" dt="2022-11-04T07:02:38.369" v="54"/>
        <pc:sldMkLst>
          <pc:docMk/>
          <pc:sldMk cId="732026821" sldId="285"/>
        </pc:sldMkLst>
        <pc:graphicFrameChg chg="mod">
          <ac:chgData name="ramadhana setiyawan" userId="06079d54a1d8f434" providerId="LiveId" clId="{653A0B31-77AB-416D-8B92-F3FA3904E9F9}" dt="2022-11-04T07:02:38.369" v="54"/>
          <ac:graphicFrameMkLst>
            <pc:docMk/>
            <pc:sldMk cId="732026821" sldId="285"/>
            <ac:graphicFrameMk id="6" creationId="{948DAB46-586D-4BBF-3E81-2910A9823695}"/>
          </ac:graphicFrameMkLst>
        </pc:graphicFrameChg>
      </pc:sldChg>
      <pc:sldChg chg="modSp">
        <pc:chgData name="ramadhana setiyawan" userId="06079d54a1d8f434" providerId="LiveId" clId="{653A0B31-77AB-416D-8B92-F3FA3904E9F9}" dt="2022-11-04T07:03:45.373" v="57"/>
        <pc:sldMkLst>
          <pc:docMk/>
          <pc:sldMk cId="3638835241" sldId="286"/>
        </pc:sldMkLst>
        <pc:graphicFrameChg chg="mod">
          <ac:chgData name="ramadhana setiyawan" userId="06079d54a1d8f434" providerId="LiveId" clId="{653A0B31-77AB-416D-8B92-F3FA3904E9F9}" dt="2022-11-04T07:03:45.373" v="57"/>
          <ac:graphicFrameMkLst>
            <pc:docMk/>
            <pc:sldMk cId="3638835241" sldId="286"/>
            <ac:graphicFrameMk id="6" creationId="{948DAB46-586D-4BBF-3E81-2910A9823695}"/>
          </ac:graphicFrameMkLst>
        </pc:graphicFrameChg>
      </pc:sldChg>
      <pc:sldChg chg="modSp">
        <pc:chgData name="ramadhana setiyawan" userId="06079d54a1d8f434" providerId="LiveId" clId="{653A0B31-77AB-416D-8B92-F3FA3904E9F9}" dt="2022-11-04T07:08:43.893" v="60"/>
        <pc:sldMkLst>
          <pc:docMk/>
          <pc:sldMk cId="1259661927" sldId="287"/>
        </pc:sldMkLst>
        <pc:graphicFrameChg chg="mod">
          <ac:chgData name="ramadhana setiyawan" userId="06079d54a1d8f434" providerId="LiveId" clId="{653A0B31-77AB-416D-8B92-F3FA3904E9F9}" dt="2022-11-04T07:08:43.893" v="60"/>
          <ac:graphicFrameMkLst>
            <pc:docMk/>
            <pc:sldMk cId="1259661927" sldId="287"/>
            <ac:graphicFrameMk id="6" creationId="{948DAB46-586D-4BBF-3E81-2910A9823695}"/>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03CB9C-E056-4FA7-93C9-BBFD8F5DD7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E63D03C-7E75-4C88-9C84-3BE999A14737}">
      <dgm:prSet/>
      <dgm:spPr/>
      <dgm:t>
        <a:bodyPr/>
        <a:lstStyle/>
        <a:p>
          <a:r>
            <a:rPr lang="en-US"/>
            <a:t>Ketika menggunakan flutter, akan terdapat waktu dimana data yang digunakan akan diakses untuk beberapa halaman atau menginginkan perubahan pada screen layer Ketika data yang digunakan </a:t>
          </a:r>
          <a:r>
            <a:rPr lang="en-US" i="1"/>
            <a:t>diubah</a:t>
          </a:r>
          <a:r>
            <a:rPr lang="en-US"/>
            <a:t> tanpa memerlukan render ulang semua kompenen yang digunakan.</a:t>
          </a:r>
        </a:p>
      </dgm:t>
    </dgm:pt>
    <dgm:pt modelId="{6DCFEEFD-3465-44BB-A562-FE2425614562}" type="parTrans" cxnId="{B660075A-E26A-4A56-BBC4-755C2735974F}">
      <dgm:prSet/>
      <dgm:spPr/>
      <dgm:t>
        <a:bodyPr/>
        <a:lstStyle/>
        <a:p>
          <a:endParaRPr lang="en-US"/>
        </a:p>
      </dgm:t>
    </dgm:pt>
    <dgm:pt modelId="{BE70ED12-0294-4804-8D3C-EC34826334CC}" type="sibTrans" cxnId="{B660075A-E26A-4A56-BBC4-755C2735974F}">
      <dgm:prSet/>
      <dgm:spPr/>
      <dgm:t>
        <a:bodyPr/>
        <a:lstStyle/>
        <a:p>
          <a:endParaRPr lang="en-US"/>
        </a:p>
      </dgm:t>
    </dgm:pt>
    <dgm:pt modelId="{1ED6153E-D39B-4AF5-A886-653DD45C9138}">
      <dgm:prSet/>
      <dgm:spPr/>
      <dgm:t>
        <a:bodyPr/>
        <a:lstStyle/>
        <a:p>
          <a:r>
            <a:rPr lang="en-US" dirty="0"/>
            <a:t>Pada </a:t>
          </a:r>
          <a:r>
            <a:rPr lang="en-US" dirty="0" err="1"/>
            <a:t>dasarnya</a:t>
          </a:r>
          <a:r>
            <a:rPr lang="en-US" dirty="0"/>
            <a:t> flutter </a:t>
          </a:r>
          <a:r>
            <a:rPr lang="en-US" dirty="0" err="1"/>
            <a:t>mempunyai</a:t>
          </a:r>
          <a:r>
            <a:rPr lang="en-US" dirty="0"/>
            <a:t> </a:t>
          </a:r>
          <a:r>
            <a:rPr lang="en-US" dirty="0" err="1"/>
            <a:t>sifat</a:t>
          </a:r>
          <a:r>
            <a:rPr lang="en-US" dirty="0"/>
            <a:t> </a:t>
          </a:r>
          <a:r>
            <a:rPr lang="en-US" dirty="0" err="1"/>
            <a:t>deklaratif</a:t>
          </a:r>
          <a:r>
            <a:rPr lang="en-US" dirty="0"/>
            <a:t>, </a:t>
          </a:r>
          <a:r>
            <a:rPr lang="en-ID" b="0" i="0" u="none" dirty="0" err="1"/>
            <a:t>artinya</a:t>
          </a:r>
          <a:r>
            <a:rPr lang="en-ID" b="0" i="0" u="none" dirty="0"/>
            <a:t> flutter </a:t>
          </a:r>
          <a:r>
            <a:rPr lang="en-ID" b="0" i="0" u="none" dirty="0" err="1"/>
            <a:t>membangun</a:t>
          </a:r>
          <a:r>
            <a:rPr lang="en-ID" b="0" i="0" u="none" dirty="0"/>
            <a:t> user </a:t>
          </a:r>
          <a:r>
            <a:rPr lang="en-ID" b="0" i="0" u="none" dirty="0" err="1"/>
            <a:t>interfacenya</a:t>
          </a:r>
          <a:r>
            <a:rPr lang="en-ID" b="0" i="0" u="none" dirty="0"/>
            <a:t> </a:t>
          </a:r>
          <a:r>
            <a:rPr lang="en-ID" b="0" i="0" u="none" dirty="0" err="1"/>
            <a:t>dengan</a:t>
          </a:r>
          <a:r>
            <a:rPr lang="en-ID" b="0" i="0" u="none" dirty="0"/>
            <a:t> </a:t>
          </a:r>
          <a:r>
            <a:rPr lang="en-ID" b="0" i="0" u="none" dirty="0" err="1"/>
            <a:t>merefleksikan</a:t>
          </a:r>
          <a:r>
            <a:rPr lang="en-ID" b="0" i="0" u="none" dirty="0"/>
            <a:t> </a:t>
          </a:r>
          <a:r>
            <a:rPr lang="en-ID" b="0" i="0" u="none" dirty="0" err="1"/>
            <a:t>setiap</a:t>
          </a:r>
          <a:r>
            <a:rPr lang="en-ID" b="0" i="0" u="none" dirty="0"/>
            <a:t> </a:t>
          </a:r>
          <a:r>
            <a:rPr lang="en-ID" b="0" i="0" u="none" dirty="0" err="1"/>
            <a:t>perubahan</a:t>
          </a:r>
          <a:r>
            <a:rPr lang="en-ID" b="0" i="0" u="none" dirty="0"/>
            <a:t> state. State </a:t>
          </a:r>
          <a:r>
            <a:rPr lang="en-ID" b="0" i="0" u="none" dirty="0" err="1"/>
            <a:t>ini</a:t>
          </a:r>
          <a:r>
            <a:rPr lang="en-ID" b="0" i="0" u="none" dirty="0"/>
            <a:t> </a:t>
          </a:r>
          <a:r>
            <a:rPr lang="en-ID" b="0" i="0" u="none" dirty="0" err="1"/>
            <a:t>lah</a:t>
          </a:r>
          <a:r>
            <a:rPr lang="en-ID" b="0" i="0" u="none" dirty="0"/>
            <a:t> yang </a:t>
          </a:r>
          <a:r>
            <a:rPr lang="en-ID" b="0" i="0" u="none" dirty="0" err="1"/>
            <a:t>menjadi</a:t>
          </a:r>
          <a:r>
            <a:rPr lang="en-ID" b="0" i="0" u="none" dirty="0"/>
            <a:t> trigger </a:t>
          </a:r>
          <a:r>
            <a:rPr lang="en-ID" b="0" i="0" u="none" dirty="0" err="1"/>
            <a:t>untuk</a:t>
          </a:r>
          <a:r>
            <a:rPr lang="en-ID" b="0" i="0" u="none" dirty="0"/>
            <a:t> me-redraw </a:t>
          </a:r>
          <a:r>
            <a:rPr lang="en-ID" b="0" i="0" u="none" dirty="0" err="1"/>
            <a:t>tampilan</a:t>
          </a:r>
          <a:r>
            <a:rPr lang="en-ID" b="0" i="0" u="none" dirty="0"/>
            <a:t> </a:t>
          </a:r>
          <a:r>
            <a:rPr lang="en-ID" b="0" i="1" u="none" dirty="0"/>
            <a:t>user interface</a:t>
          </a:r>
          <a:r>
            <a:rPr lang="en-ID" b="0" i="0" u="none" dirty="0"/>
            <a:t>. Ketika </a:t>
          </a:r>
          <a:r>
            <a:rPr lang="en-ID" b="0" i="0" u="none" dirty="0" err="1"/>
            <a:t>terjadi</a:t>
          </a:r>
          <a:r>
            <a:rPr lang="en-ID" b="0" i="0" u="none" dirty="0"/>
            <a:t> </a:t>
          </a:r>
          <a:r>
            <a:rPr lang="en-ID" b="0" i="0" u="none" dirty="0" err="1"/>
            <a:t>perubahan</a:t>
          </a:r>
          <a:r>
            <a:rPr lang="en-ID" b="0" i="0" u="none" dirty="0"/>
            <a:t>, UI </a:t>
          </a:r>
          <a:r>
            <a:rPr lang="en-ID" b="0" i="0" u="none" dirty="0" err="1"/>
            <a:t>akan</a:t>
          </a:r>
          <a:r>
            <a:rPr lang="en-ID" b="0" i="0" u="none" dirty="0"/>
            <a:t> </a:t>
          </a:r>
          <a:r>
            <a:rPr lang="en-ID" b="0" i="0" u="none" dirty="0" err="1"/>
            <a:t>merebuild</a:t>
          </a:r>
          <a:r>
            <a:rPr lang="en-ID" b="0" i="0" u="none" dirty="0"/>
            <a:t> </a:t>
          </a:r>
          <a:r>
            <a:rPr lang="en-ID" b="0" i="0" u="none" dirty="0" err="1"/>
            <a:t>secara</a:t>
          </a:r>
          <a:r>
            <a:rPr lang="en-ID" b="0" i="0" u="none" dirty="0"/>
            <a:t> </a:t>
          </a:r>
          <a:r>
            <a:rPr lang="en-ID" b="0" i="0" u="none" dirty="0" err="1"/>
            <a:t>otomatis</a:t>
          </a:r>
          <a:r>
            <a:rPr lang="en-ID" b="0" i="0" u="none" dirty="0"/>
            <a:t> </a:t>
          </a:r>
          <a:r>
            <a:rPr lang="en-ID" b="0" i="0" u="none" dirty="0" err="1"/>
            <a:t>dari</a:t>
          </a:r>
          <a:r>
            <a:rPr lang="en-ID" b="0" i="0" u="none" dirty="0"/>
            <a:t> </a:t>
          </a:r>
          <a:r>
            <a:rPr lang="en-ID" b="0" i="0" u="none" dirty="0" err="1"/>
            <a:t>awal</a:t>
          </a:r>
          <a:r>
            <a:rPr lang="en-ID" b="0" i="0" u="none" dirty="0"/>
            <a:t>.</a:t>
          </a:r>
          <a:endParaRPr lang="en-US" dirty="0"/>
        </a:p>
      </dgm:t>
    </dgm:pt>
    <dgm:pt modelId="{14214130-D883-4E8D-9AB1-C826E58260C3}" type="parTrans" cxnId="{604979B7-3F9B-4937-9564-D95E7274FBC0}">
      <dgm:prSet/>
      <dgm:spPr/>
      <dgm:t>
        <a:bodyPr/>
        <a:lstStyle/>
        <a:p>
          <a:endParaRPr lang="en-US"/>
        </a:p>
      </dgm:t>
    </dgm:pt>
    <dgm:pt modelId="{9B9FC8A4-B3C6-435B-9CB4-06F319CF469D}" type="sibTrans" cxnId="{604979B7-3F9B-4937-9564-D95E7274FBC0}">
      <dgm:prSet/>
      <dgm:spPr/>
      <dgm:t>
        <a:bodyPr/>
        <a:lstStyle/>
        <a:p>
          <a:endParaRPr lang="en-US"/>
        </a:p>
      </dgm:t>
    </dgm:pt>
    <dgm:pt modelId="{2C2E6EC9-E80B-46EB-A2C9-CB5812A61392}" type="pres">
      <dgm:prSet presAssocID="{C103CB9C-E056-4FA7-93C9-BBFD8F5DD76F}" presName="root" presStyleCnt="0">
        <dgm:presLayoutVars>
          <dgm:dir/>
          <dgm:resizeHandles val="exact"/>
        </dgm:presLayoutVars>
      </dgm:prSet>
      <dgm:spPr/>
    </dgm:pt>
    <dgm:pt modelId="{F9FE2858-261A-4E70-81BD-4939A19F478A}" type="pres">
      <dgm:prSet presAssocID="{2E63D03C-7E75-4C88-9C84-3BE999A14737}" presName="compNode" presStyleCnt="0"/>
      <dgm:spPr/>
    </dgm:pt>
    <dgm:pt modelId="{946BD993-26CC-4949-97E5-A8A4D5015D73}" type="pres">
      <dgm:prSet presAssocID="{2E63D03C-7E75-4C88-9C84-3BE999A14737}" presName="bgRect" presStyleLbl="bgShp" presStyleIdx="0" presStyleCnt="2"/>
      <dgm:spPr/>
    </dgm:pt>
    <dgm:pt modelId="{E5A20BE9-E675-4F95-A24D-24250713AD94}" type="pres">
      <dgm:prSet presAssocID="{2E63D03C-7E75-4C88-9C84-3BE999A147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DA2AB5B8-1E0E-485F-A377-2BC08146B94C}" type="pres">
      <dgm:prSet presAssocID="{2E63D03C-7E75-4C88-9C84-3BE999A14737}" presName="spaceRect" presStyleCnt="0"/>
      <dgm:spPr/>
    </dgm:pt>
    <dgm:pt modelId="{22C5974F-1101-4C34-AEAF-AE88F7325759}" type="pres">
      <dgm:prSet presAssocID="{2E63D03C-7E75-4C88-9C84-3BE999A14737}" presName="parTx" presStyleLbl="revTx" presStyleIdx="0" presStyleCnt="2">
        <dgm:presLayoutVars>
          <dgm:chMax val="0"/>
          <dgm:chPref val="0"/>
        </dgm:presLayoutVars>
      </dgm:prSet>
      <dgm:spPr/>
    </dgm:pt>
    <dgm:pt modelId="{21343014-A672-414E-9883-2C1588858444}" type="pres">
      <dgm:prSet presAssocID="{BE70ED12-0294-4804-8D3C-EC34826334CC}" presName="sibTrans" presStyleCnt="0"/>
      <dgm:spPr/>
    </dgm:pt>
    <dgm:pt modelId="{4022CDC4-D54F-4006-BEEA-ED47482FEEAA}" type="pres">
      <dgm:prSet presAssocID="{1ED6153E-D39B-4AF5-A886-653DD45C9138}" presName="compNode" presStyleCnt="0"/>
      <dgm:spPr/>
    </dgm:pt>
    <dgm:pt modelId="{2D6683E8-466A-40D9-BBBC-212427710F3F}" type="pres">
      <dgm:prSet presAssocID="{1ED6153E-D39B-4AF5-A886-653DD45C9138}" presName="bgRect" presStyleLbl="bgShp" presStyleIdx="1" presStyleCnt="2"/>
      <dgm:spPr/>
    </dgm:pt>
    <dgm:pt modelId="{17952026-11CE-4832-B9CF-DECF63D5F4A8}" type="pres">
      <dgm:prSet presAssocID="{1ED6153E-D39B-4AF5-A886-653DD45C91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92360EDF-2893-4C56-979E-95178790D957}" type="pres">
      <dgm:prSet presAssocID="{1ED6153E-D39B-4AF5-A886-653DD45C9138}" presName="spaceRect" presStyleCnt="0"/>
      <dgm:spPr/>
    </dgm:pt>
    <dgm:pt modelId="{7FE61763-F0A0-4D4B-AE9A-64016BBEACEE}" type="pres">
      <dgm:prSet presAssocID="{1ED6153E-D39B-4AF5-A886-653DD45C9138}" presName="parTx" presStyleLbl="revTx" presStyleIdx="1" presStyleCnt="2">
        <dgm:presLayoutVars>
          <dgm:chMax val="0"/>
          <dgm:chPref val="0"/>
        </dgm:presLayoutVars>
      </dgm:prSet>
      <dgm:spPr/>
    </dgm:pt>
  </dgm:ptLst>
  <dgm:cxnLst>
    <dgm:cxn modelId="{E22FC916-3EA9-4A17-90F5-E52ED946460F}" type="presOf" srcId="{2E63D03C-7E75-4C88-9C84-3BE999A14737}" destId="{22C5974F-1101-4C34-AEAF-AE88F7325759}" srcOrd="0" destOrd="0" presId="urn:microsoft.com/office/officeart/2018/2/layout/IconVerticalSolidList"/>
    <dgm:cxn modelId="{2A123A58-0B12-456C-A012-15E42061A92B}" type="presOf" srcId="{1ED6153E-D39B-4AF5-A886-653DD45C9138}" destId="{7FE61763-F0A0-4D4B-AE9A-64016BBEACEE}" srcOrd="0" destOrd="0" presId="urn:microsoft.com/office/officeart/2018/2/layout/IconVerticalSolidList"/>
    <dgm:cxn modelId="{B660075A-E26A-4A56-BBC4-755C2735974F}" srcId="{C103CB9C-E056-4FA7-93C9-BBFD8F5DD76F}" destId="{2E63D03C-7E75-4C88-9C84-3BE999A14737}" srcOrd="0" destOrd="0" parTransId="{6DCFEEFD-3465-44BB-A562-FE2425614562}" sibTransId="{BE70ED12-0294-4804-8D3C-EC34826334CC}"/>
    <dgm:cxn modelId="{9FD46386-B583-4707-9B5B-EAC2B8EC268B}" type="presOf" srcId="{C103CB9C-E056-4FA7-93C9-BBFD8F5DD76F}" destId="{2C2E6EC9-E80B-46EB-A2C9-CB5812A61392}" srcOrd="0" destOrd="0" presId="urn:microsoft.com/office/officeart/2018/2/layout/IconVerticalSolidList"/>
    <dgm:cxn modelId="{604979B7-3F9B-4937-9564-D95E7274FBC0}" srcId="{C103CB9C-E056-4FA7-93C9-BBFD8F5DD76F}" destId="{1ED6153E-D39B-4AF5-A886-653DD45C9138}" srcOrd="1" destOrd="0" parTransId="{14214130-D883-4E8D-9AB1-C826E58260C3}" sibTransId="{9B9FC8A4-B3C6-435B-9CB4-06F319CF469D}"/>
    <dgm:cxn modelId="{DFA3D5E9-F46F-45DA-B003-CC2D290DF21D}" type="presParOf" srcId="{2C2E6EC9-E80B-46EB-A2C9-CB5812A61392}" destId="{F9FE2858-261A-4E70-81BD-4939A19F478A}" srcOrd="0" destOrd="0" presId="urn:microsoft.com/office/officeart/2018/2/layout/IconVerticalSolidList"/>
    <dgm:cxn modelId="{13229286-A4A3-402C-A42C-0927C0857CA2}" type="presParOf" srcId="{F9FE2858-261A-4E70-81BD-4939A19F478A}" destId="{946BD993-26CC-4949-97E5-A8A4D5015D73}" srcOrd="0" destOrd="0" presId="urn:microsoft.com/office/officeart/2018/2/layout/IconVerticalSolidList"/>
    <dgm:cxn modelId="{10729D87-071C-4BC7-8D47-39E40A8D68D8}" type="presParOf" srcId="{F9FE2858-261A-4E70-81BD-4939A19F478A}" destId="{E5A20BE9-E675-4F95-A24D-24250713AD94}" srcOrd="1" destOrd="0" presId="urn:microsoft.com/office/officeart/2018/2/layout/IconVerticalSolidList"/>
    <dgm:cxn modelId="{6E088B78-89A1-4A92-9DC6-BF3E8B447A73}" type="presParOf" srcId="{F9FE2858-261A-4E70-81BD-4939A19F478A}" destId="{DA2AB5B8-1E0E-485F-A377-2BC08146B94C}" srcOrd="2" destOrd="0" presId="urn:microsoft.com/office/officeart/2018/2/layout/IconVerticalSolidList"/>
    <dgm:cxn modelId="{E9845A33-094D-4DCD-A6C7-144598B64483}" type="presParOf" srcId="{F9FE2858-261A-4E70-81BD-4939A19F478A}" destId="{22C5974F-1101-4C34-AEAF-AE88F7325759}" srcOrd="3" destOrd="0" presId="urn:microsoft.com/office/officeart/2018/2/layout/IconVerticalSolidList"/>
    <dgm:cxn modelId="{4AB71A82-DBDE-4EBD-9796-A2A2EE286CCC}" type="presParOf" srcId="{2C2E6EC9-E80B-46EB-A2C9-CB5812A61392}" destId="{21343014-A672-414E-9883-2C1588858444}" srcOrd="1" destOrd="0" presId="urn:microsoft.com/office/officeart/2018/2/layout/IconVerticalSolidList"/>
    <dgm:cxn modelId="{0DC581A9-C5A3-4D44-8B2C-826AD3EF0081}" type="presParOf" srcId="{2C2E6EC9-E80B-46EB-A2C9-CB5812A61392}" destId="{4022CDC4-D54F-4006-BEEA-ED47482FEEAA}" srcOrd="2" destOrd="0" presId="urn:microsoft.com/office/officeart/2018/2/layout/IconVerticalSolidList"/>
    <dgm:cxn modelId="{BFC6369C-CFB8-48F3-9C9D-6A31F85D3025}" type="presParOf" srcId="{4022CDC4-D54F-4006-BEEA-ED47482FEEAA}" destId="{2D6683E8-466A-40D9-BBBC-212427710F3F}" srcOrd="0" destOrd="0" presId="urn:microsoft.com/office/officeart/2018/2/layout/IconVerticalSolidList"/>
    <dgm:cxn modelId="{EBB6B1BA-579C-4D81-8EEA-4C9E90FD473A}" type="presParOf" srcId="{4022CDC4-D54F-4006-BEEA-ED47482FEEAA}" destId="{17952026-11CE-4832-B9CF-DECF63D5F4A8}" srcOrd="1" destOrd="0" presId="urn:microsoft.com/office/officeart/2018/2/layout/IconVerticalSolidList"/>
    <dgm:cxn modelId="{0B77DCF0-54EE-4A9E-8851-CAD64DD44FFC}" type="presParOf" srcId="{4022CDC4-D54F-4006-BEEA-ED47482FEEAA}" destId="{92360EDF-2893-4C56-979E-95178790D957}" srcOrd="2" destOrd="0" presId="urn:microsoft.com/office/officeart/2018/2/layout/IconVerticalSolidList"/>
    <dgm:cxn modelId="{1825A22B-8AD9-48FF-8A53-914DE23D9326}" type="presParOf" srcId="{4022CDC4-D54F-4006-BEEA-ED47482FEEAA}" destId="{7FE61763-F0A0-4D4B-AE9A-64016BBEAC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A403BD-7B73-44E4-AF7E-54D9A381AF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36E63E8-A800-4DD3-92BA-C472DBD3FA0F}">
      <dgm:prSet/>
      <dgm:spPr/>
      <dgm:t>
        <a:bodyPr/>
        <a:lstStyle/>
        <a:p>
          <a:r>
            <a:rPr lang="en-US"/>
            <a:t>Cara kerja state management seperti provide and listen, artinya adalah kamu bisa memasukan state yang kemungkinan bisa berubah sewaktu waktu, lalu widget yang subscribe (listen) dengan provider yang kita buat akan berubah sesuai dengan state yang berubah.</a:t>
          </a:r>
        </a:p>
      </dgm:t>
    </dgm:pt>
    <dgm:pt modelId="{AEDD9572-185A-470D-B0E4-EFCF01D70805}" type="parTrans" cxnId="{27202E11-125C-43A0-AE04-AF2154C70027}">
      <dgm:prSet/>
      <dgm:spPr/>
      <dgm:t>
        <a:bodyPr/>
        <a:lstStyle/>
        <a:p>
          <a:endParaRPr lang="en-US"/>
        </a:p>
      </dgm:t>
    </dgm:pt>
    <dgm:pt modelId="{883FC7B9-6713-4E40-A235-2D02A5275812}" type="sibTrans" cxnId="{27202E11-125C-43A0-AE04-AF2154C70027}">
      <dgm:prSet/>
      <dgm:spPr/>
      <dgm:t>
        <a:bodyPr/>
        <a:lstStyle/>
        <a:p>
          <a:endParaRPr lang="en-US"/>
        </a:p>
      </dgm:t>
    </dgm:pt>
    <dgm:pt modelId="{5B6518E1-9E38-485E-AB9A-FA5D3442F1B8}">
      <dgm:prSet/>
      <dgm:spPr/>
      <dgm:t>
        <a:bodyPr/>
        <a:lstStyle/>
        <a:p>
          <a:r>
            <a:rPr lang="en-US" dirty="0" err="1"/>
            <a:t>Setiap</a:t>
          </a:r>
          <a:r>
            <a:rPr lang="en-US" dirty="0"/>
            <a:t> </a:t>
          </a:r>
          <a:r>
            <a:rPr lang="en-US" dirty="0" err="1"/>
            <a:t>bagian</a:t>
          </a:r>
          <a:r>
            <a:rPr lang="en-US" dirty="0"/>
            <a:t> </a:t>
          </a:r>
          <a:r>
            <a:rPr lang="en-US" dirty="0" err="1"/>
            <a:t>dalam</a:t>
          </a:r>
          <a:r>
            <a:rPr lang="en-US" dirty="0"/>
            <a:t> flutter </a:t>
          </a:r>
          <a:r>
            <a:rPr lang="en-US" dirty="0" err="1"/>
            <a:t>terbuat</a:t>
          </a:r>
          <a:r>
            <a:rPr lang="en-US" dirty="0"/>
            <a:t> </a:t>
          </a:r>
          <a:r>
            <a:rPr lang="en-US" dirty="0" err="1"/>
            <a:t>dalam</a:t>
          </a:r>
          <a:r>
            <a:rPr lang="en-US" dirty="0"/>
            <a:t> </a:t>
          </a:r>
          <a:r>
            <a:rPr lang="en-US" dirty="0" err="1"/>
            <a:t>bentuk</a:t>
          </a:r>
          <a:r>
            <a:rPr lang="en-US" dirty="0"/>
            <a:t> widget. </a:t>
          </a:r>
          <a:r>
            <a:rPr lang="en-US" dirty="0" err="1"/>
            <a:t>Terdapat</a:t>
          </a:r>
          <a:r>
            <a:rPr lang="en-US" dirty="0"/>
            <a:t> </a:t>
          </a:r>
          <a:r>
            <a:rPr lang="en-US" dirty="0" err="1"/>
            <a:t>dua</a:t>
          </a:r>
          <a:r>
            <a:rPr lang="en-US" dirty="0"/>
            <a:t> widget yang </a:t>
          </a:r>
          <a:r>
            <a:rPr lang="en-US" dirty="0" err="1"/>
            <a:t>memiliki</a:t>
          </a:r>
          <a:r>
            <a:rPr lang="en-US" dirty="0"/>
            <a:t> </a:t>
          </a:r>
          <a:r>
            <a:rPr lang="en-US" dirty="0" err="1"/>
            <a:t>perlakukan</a:t>
          </a:r>
          <a:r>
            <a:rPr lang="en-US" dirty="0"/>
            <a:t> state yang </a:t>
          </a:r>
          <a:r>
            <a:rPr lang="en-US" dirty="0" err="1"/>
            <a:t>berbeda</a:t>
          </a:r>
          <a:r>
            <a:rPr lang="en-US" dirty="0"/>
            <a:t>, </a:t>
          </a:r>
          <a:r>
            <a:rPr lang="en-US" dirty="0" err="1"/>
            <a:t>yaitu</a:t>
          </a:r>
          <a:r>
            <a:rPr lang="en-US" dirty="0"/>
            <a:t> </a:t>
          </a:r>
          <a:r>
            <a:rPr lang="en-US" b="1" dirty="0"/>
            <a:t>stateful </a:t>
          </a:r>
          <a:r>
            <a:rPr lang="en-US" b="0" dirty="0"/>
            <a:t>dan</a:t>
          </a:r>
          <a:r>
            <a:rPr lang="en-US" b="1" dirty="0"/>
            <a:t> stateless widget</a:t>
          </a:r>
          <a:r>
            <a:rPr lang="en-US" dirty="0"/>
            <a:t>.</a:t>
          </a:r>
        </a:p>
      </dgm:t>
    </dgm:pt>
    <dgm:pt modelId="{EF57FD45-DA6E-49CA-B40A-8550EB152397}" type="parTrans" cxnId="{A65EF03E-BDD1-4E32-9841-11C51E2ADBF6}">
      <dgm:prSet/>
      <dgm:spPr/>
      <dgm:t>
        <a:bodyPr/>
        <a:lstStyle/>
        <a:p>
          <a:endParaRPr lang="en-US"/>
        </a:p>
      </dgm:t>
    </dgm:pt>
    <dgm:pt modelId="{6A918B53-90D7-46A9-8AE5-A8F42BE589A8}" type="sibTrans" cxnId="{A65EF03E-BDD1-4E32-9841-11C51E2ADBF6}">
      <dgm:prSet/>
      <dgm:spPr/>
      <dgm:t>
        <a:bodyPr/>
        <a:lstStyle/>
        <a:p>
          <a:endParaRPr lang="en-US"/>
        </a:p>
      </dgm:t>
    </dgm:pt>
    <dgm:pt modelId="{AD5A3BAB-F57E-654E-8227-94BE0B42BAF1}" type="pres">
      <dgm:prSet presAssocID="{31A403BD-7B73-44E4-AF7E-54D9A381AFEE}" presName="linear" presStyleCnt="0">
        <dgm:presLayoutVars>
          <dgm:animLvl val="lvl"/>
          <dgm:resizeHandles val="exact"/>
        </dgm:presLayoutVars>
      </dgm:prSet>
      <dgm:spPr/>
    </dgm:pt>
    <dgm:pt modelId="{ED751DFD-7F6C-C148-8D57-151E702D06AE}" type="pres">
      <dgm:prSet presAssocID="{136E63E8-A800-4DD3-92BA-C472DBD3FA0F}" presName="parentText" presStyleLbl="node1" presStyleIdx="0" presStyleCnt="2">
        <dgm:presLayoutVars>
          <dgm:chMax val="0"/>
          <dgm:bulletEnabled val="1"/>
        </dgm:presLayoutVars>
      </dgm:prSet>
      <dgm:spPr/>
    </dgm:pt>
    <dgm:pt modelId="{76339A56-2880-BE48-B4ED-B7A1DCC0AFA7}" type="pres">
      <dgm:prSet presAssocID="{883FC7B9-6713-4E40-A235-2D02A5275812}" presName="spacer" presStyleCnt="0"/>
      <dgm:spPr/>
    </dgm:pt>
    <dgm:pt modelId="{57B2B63F-93E4-004E-9320-EE3A8AC87709}" type="pres">
      <dgm:prSet presAssocID="{5B6518E1-9E38-485E-AB9A-FA5D3442F1B8}" presName="parentText" presStyleLbl="node1" presStyleIdx="1" presStyleCnt="2">
        <dgm:presLayoutVars>
          <dgm:chMax val="0"/>
          <dgm:bulletEnabled val="1"/>
        </dgm:presLayoutVars>
      </dgm:prSet>
      <dgm:spPr/>
    </dgm:pt>
  </dgm:ptLst>
  <dgm:cxnLst>
    <dgm:cxn modelId="{27202E11-125C-43A0-AE04-AF2154C70027}" srcId="{31A403BD-7B73-44E4-AF7E-54D9A381AFEE}" destId="{136E63E8-A800-4DD3-92BA-C472DBD3FA0F}" srcOrd="0" destOrd="0" parTransId="{AEDD9572-185A-470D-B0E4-EFCF01D70805}" sibTransId="{883FC7B9-6713-4E40-A235-2D02A5275812}"/>
    <dgm:cxn modelId="{81A5FD2C-DABC-744A-920E-EE9E96E60106}" type="presOf" srcId="{136E63E8-A800-4DD3-92BA-C472DBD3FA0F}" destId="{ED751DFD-7F6C-C148-8D57-151E702D06AE}" srcOrd="0" destOrd="0" presId="urn:microsoft.com/office/officeart/2005/8/layout/vList2"/>
    <dgm:cxn modelId="{A65EF03E-BDD1-4E32-9841-11C51E2ADBF6}" srcId="{31A403BD-7B73-44E4-AF7E-54D9A381AFEE}" destId="{5B6518E1-9E38-485E-AB9A-FA5D3442F1B8}" srcOrd="1" destOrd="0" parTransId="{EF57FD45-DA6E-49CA-B40A-8550EB152397}" sibTransId="{6A918B53-90D7-46A9-8AE5-A8F42BE589A8}"/>
    <dgm:cxn modelId="{88E10887-28C5-4349-A71C-E72DC170C3BC}" type="presOf" srcId="{5B6518E1-9E38-485E-AB9A-FA5D3442F1B8}" destId="{57B2B63F-93E4-004E-9320-EE3A8AC87709}" srcOrd="0" destOrd="0" presId="urn:microsoft.com/office/officeart/2005/8/layout/vList2"/>
    <dgm:cxn modelId="{8012F2AF-631E-5F40-A236-FEB58E5A0E12}" type="presOf" srcId="{31A403BD-7B73-44E4-AF7E-54D9A381AFEE}" destId="{AD5A3BAB-F57E-654E-8227-94BE0B42BAF1}" srcOrd="0" destOrd="0" presId="urn:microsoft.com/office/officeart/2005/8/layout/vList2"/>
    <dgm:cxn modelId="{420FE077-72F8-2346-8B7D-173DBE86E1B4}" type="presParOf" srcId="{AD5A3BAB-F57E-654E-8227-94BE0B42BAF1}" destId="{ED751DFD-7F6C-C148-8D57-151E702D06AE}" srcOrd="0" destOrd="0" presId="urn:microsoft.com/office/officeart/2005/8/layout/vList2"/>
    <dgm:cxn modelId="{B937927E-10FE-474C-9D27-19A101820C74}" type="presParOf" srcId="{AD5A3BAB-F57E-654E-8227-94BE0B42BAF1}" destId="{76339A56-2880-BE48-B4ED-B7A1DCC0AFA7}" srcOrd="1" destOrd="0" presId="urn:microsoft.com/office/officeart/2005/8/layout/vList2"/>
    <dgm:cxn modelId="{0A588CFE-2FFB-F046-B2C6-9E0F90CFBDCA}" type="presParOf" srcId="{AD5A3BAB-F57E-654E-8227-94BE0B42BAF1}" destId="{57B2B63F-93E4-004E-9320-EE3A8AC8770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BD993-26CC-4949-97E5-A8A4D5015D73}">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20BE9-E675-4F95-A24D-24250713AD94}">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C5974F-1101-4C34-AEAF-AE88F7325759}">
      <dsp:nvSpPr>
        <dsp:cNvPr id="0" name=""/>
        <dsp:cNvSpPr/>
      </dsp:nvSpPr>
      <dsp:spPr>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90000"/>
            </a:lnSpc>
            <a:spcBef>
              <a:spcPct val="0"/>
            </a:spcBef>
            <a:spcAft>
              <a:spcPct val="35000"/>
            </a:spcAft>
            <a:buNone/>
          </a:pPr>
          <a:r>
            <a:rPr lang="en-US" sz="1600" kern="1200"/>
            <a:t>Ketika menggunakan flutter, akan terdapat waktu dimana data yang digunakan akan diakses untuk beberapa halaman atau menginginkan perubahan pada screen layer Ketika data yang digunakan </a:t>
          </a:r>
          <a:r>
            <a:rPr lang="en-US" sz="1600" i="1" kern="1200"/>
            <a:t>diubah</a:t>
          </a:r>
          <a:r>
            <a:rPr lang="en-US" sz="1600" kern="1200"/>
            <a:t> tanpa memerlukan render ulang semua kompenen yang digunakan.</a:t>
          </a:r>
        </a:p>
      </dsp:txBody>
      <dsp:txXfrm>
        <a:off x="1786917" y="838020"/>
        <a:ext cx="5331000" cy="1547114"/>
      </dsp:txXfrm>
    </dsp:sp>
    <dsp:sp modelId="{2D6683E8-466A-40D9-BBBC-212427710F3F}">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52026-11CE-4832-B9CF-DECF63D5F4A8}">
      <dsp:nvSpPr>
        <dsp:cNvPr id="0" name=""/>
        <dsp:cNvSpPr/>
      </dsp:nvSpPr>
      <dsp:spPr>
        <a:xfrm>
          <a:off x="468002" y="3120014"/>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E61763-F0A0-4D4B-AE9A-64016BBEACEE}">
      <dsp:nvSpPr>
        <dsp:cNvPr id="0" name=""/>
        <dsp:cNvSpPr/>
      </dsp:nvSpPr>
      <dsp:spPr>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90000"/>
            </a:lnSpc>
            <a:spcBef>
              <a:spcPct val="0"/>
            </a:spcBef>
            <a:spcAft>
              <a:spcPct val="35000"/>
            </a:spcAft>
            <a:buNone/>
          </a:pPr>
          <a:r>
            <a:rPr lang="en-US" sz="1600" kern="1200" dirty="0"/>
            <a:t>Pada </a:t>
          </a:r>
          <a:r>
            <a:rPr lang="en-US" sz="1600" kern="1200" dirty="0" err="1"/>
            <a:t>dasarnya</a:t>
          </a:r>
          <a:r>
            <a:rPr lang="en-US" sz="1600" kern="1200" dirty="0"/>
            <a:t> flutter </a:t>
          </a:r>
          <a:r>
            <a:rPr lang="en-US" sz="1600" kern="1200" dirty="0" err="1"/>
            <a:t>mempunyai</a:t>
          </a:r>
          <a:r>
            <a:rPr lang="en-US" sz="1600" kern="1200" dirty="0"/>
            <a:t> </a:t>
          </a:r>
          <a:r>
            <a:rPr lang="en-US" sz="1600" kern="1200" dirty="0" err="1"/>
            <a:t>sifat</a:t>
          </a:r>
          <a:r>
            <a:rPr lang="en-US" sz="1600" kern="1200" dirty="0"/>
            <a:t> </a:t>
          </a:r>
          <a:r>
            <a:rPr lang="en-US" sz="1600" kern="1200" dirty="0" err="1"/>
            <a:t>deklaratif</a:t>
          </a:r>
          <a:r>
            <a:rPr lang="en-US" sz="1600" kern="1200" dirty="0"/>
            <a:t>, </a:t>
          </a:r>
          <a:r>
            <a:rPr lang="en-ID" sz="1600" b="0" i="0" u="none" kern="1200" dirty="0" err="1"/>
            <a:t>artinya</a:t>
          </a:r>
          <a:r>
            <a:rPr lang="en-ID" sz="1600" b="0" i="0" u="none" kern="1200" dirty="0"/>
            <a:t> flutter </a:t>
          </a:r>
          <a:r>
            <a:rPr lang="en-ID" sz="1600" b="0" i="0" u="none" kern="1200" dirty="0" err="1"/>
            <a:t>membangun</a:t>
          </a:r>
          <a:r>
            <a:rPr lang="en-ID" sz="1600" b="0" i="0" u="none" kern="1200" dirty="0"/>
            <a:t> user </a:t>
          </a:r>
          <a:r>
            <a:rPr lang="en-ID" sz="1600" b="0" i="0" u="none" kern="1200" dirty="0" err="1"/>
            <a:t>interfacenya</a:t>
          </a:r>
          <a:r>
            <a:rPr lang="en-ID" sz="1600" b="0" i="0" u="none" kern="1200" dirty="0"/>
            <a:t> </a:t>
          </a:r>
          <a:r>
            <a:rPr lang="en-ID" sz="1600" b="0" i="0" u="none" kern="1200" dirty="0" err="1"/>
            <a:t>dengan</a:t>
          </a:r>
          <a:r>
            <a:rPr lang="en-ID" sz="1600" b="0" i="0" u="none" kern="1200" dirty="0"/>
            <a:t> </a:t>
          </a:r>
          <a:r>
            <a:rPr lang="en-ID" sz="1600" b="0" i="0" u="none" kern="1200" dirty="0" err="1"/>
            <a:t>merefleksikan</a:t>
          </a:r>
          <a:r>
            <a:rPr lang="en-ID" sz="1600" b="0" i="0" u="none" kern="1200" dirty="0"/>
            <a:t> </a:t>
          </a:r>
          <a:r>
            <a:rPr lang="en-ID" sz="1600" b="0" i="0" u="none" kern="1200" dirty="0" err="1"/>
            <a:t>setiap</a:t>
          </a:r>
          <a:r>
            <a:rPr lang="en-ID" sz="1600" b="0" i="0" u="none" kern="1200" dirty="0"/>
            <a:t> </a:t>
          </a:r>
          <a:r>
            <a:rPr lang="en-ID" sz="1600" b="0" i="0" u="none" kern="1200" dirty="0" err="1"/>
            <a:t>perubahan</a:t>
          </a:r>
          <a:r>
            <a:rPr lang="en-ID" sz="1600" b="0" i="0" u="none" kern="1200" dirty="0"/>
            <a:t> state. State </a:t>
          </a:r>
          <a:r>
            <a:rPr lang="en-ID" sz="1600" b="0" i="0" u="none" kern="1200" dirty="0" err="1"/>
            <a:t>ini</a:t>
          </a:r>
          <a:r>
            <a:rPr lang="en-ID" sz="1600" b="0" i="0" u="none" kern="1200" dirty="0"/>
            <a:t> </a:t>
          </a:r>
          <a:r>
            <a:rPr lang="en-ID" sz="1600" b="0" i="0" u="none" kern="1200" dirty="0" err="1"/>
            <a:t>lah</a:t>
          </a:r>
          <a:r>
            <a:rPr lang="en-ID" sz="1600" b="0" i="0" u="none" kern="1200" dirty="0"/>
            <a:t> yang </a:t>
          </a:r>
          <a:r>
            <a:rPr lang="en-ID" sz="1600" b="0" i="0" u="none" kern="1200" dirty="0" err="1"/>
            <a:t>menjadi</a:t>
          </a:r>
          <a:r>
            <a:rPr lang="en-ID" sz="1600" b="0" i="0" u="none" kern="1200" dirty="0"/>
            <a:t> trigger </a:t>
          </a:r>
          <a:r>
            <a:rPr lang="en-ID" sz="1600" b="0" i="0" u="none" kern="1200" dirty="0" err="1"/>
            <a:t>untuk</a:t>
          </a:r>
          <a:r>
            <a:rPr lang="en-ID" sz="1600" b="0" i="0" u="none" kern="1200" dirty="0"/>
            <a:t> me-redraw </a:t>
          </a:r>
          <a:r>
            <a:rPr lang="en-ID" sz="1600" b="0" i="0" u="none" kern="1200" dirty="0" err="1"/>
            <a:t>tampilan</a:t>
          </a:r>
          <a:r>
            <a:rPr lang="en-ID" sz="1600" b="0" i="0" u="none" kern="1200" dirty="0"/>
            <a:t> </a:t>
          </a:r>
          <a:r>
            <a:rPr lang="en-ID" sz="1600" b="0" i="1" u="none" kern="1200" dirty="0"/>
            <a:t>user interface</a:t>
          </a:r>
          <a:r>
            <a:rPr lang="en-ID" sz="1600" b="0" i="0" u="none" kern="1200" dirty="0"/>
            <a:t>. Ketika </a:t>
          </a:r>
          <a:r>
            <a:rPr lang="en-ID" sz="1600" b="0" i="0" u="none" kern="1200" dirty="0" err="1"/>
            <a:t>terjadi</a:t>
          </a:r>
          <a:r>
            <a:rPr lang="en-ID" sz="1600" b="0" i="0" u="none" kern="1200" dirty="0"/>
            <a:t> </a:t>
          </a:r>
          <a:r>
            <a:rPr lang="en-ID" sz="1600" b="0" i="0" u="none" kern="1200" dirty="0" err="1"/>
            <a:t>perubahan</a:t>
          </a:r>
          <a:r>
            <a:rPr lang="en-ID" sz="1600" b="0" i="0" u="none" kern="1200" dirty="0"/>
            <a:t>, UI </a:t>
          </a:r>
          <a:r>
            <a:rPr lang="en-ID" sz="1600" b="0" i="0" u="none" kern="1200" dirty="0" err="1"/>
            <a:t>akan</a:t>
          </a:r>
          <a:r>
            <a:rPr lang="en-ID" sz="1600" b="0" i="0" u="none" kern="1200" dirty="0"/>
            <a:t> </a:t>
          </a:r>
          <a:r>
            <a:rPr lang="en-ID" sz="1600" b="0" i="0" u="none" kern="1200" dirty="0" err="1"/>
            <a:t>merebuild</a:t>
          </a:r>
          <a:r>
            <a:rPr lang="en-ID" sz="1600" b="0" i="0" u="none" kern="1200" dirty="0"/>
            <a:t> </a:t>
          </a:r>
          <a:r>
            <a:rPr lang="en-ID" sz="1600" b="0" i="0" u="none" kern="1200" dirty="0" err="1"/>
            <a:t>secara</a:t>
          </a:r>
          <a:r>
            <a:rPr lang="en-ID" sz="1600" b="0" i="0" u="none" kern="1200" dirty="0"/>
            <a:t> </a:t>
          </a:r>
          <a:r>
            <a:rPr lang="en-ID" sz="1600" b="0" i="0" u="none" kern="1200" dirty="0" err="1"/>
            <a:t>otomatis</a:t>
          </a:r>
          <a:r>
            <a:rPr lang="en-ID" sz="1600" b="0" i="0" u="none" kern="1200" dirty="0"/>
            <a:t> </a:t>
          </a:r>
          <a:r>
            <a:rPr lang="en-ID" sz="1600" b="0" i="0" u="none" kern="1200" dirty="0" err="1"/>
            <a:t>dari</a:t>
          </a:r>
          <a:r>
            <a:rPr lang="en-ID" sz="1600" b="0" i="0" u="none" kern="1200" dirty="0"/>
            <a:t> </a:t>
          </a:r>
          <a:r>
            <a:rPr lang="en-ID" sz="1600" b="0" i="0" u="none" kern="1200" dirty="0" err="1"/>
            <a:t>awal</a:t>
          </a:r>
          <a:r>
            <a:rPr lang="en-ID" sz="1600" b="0" i="0" u="none" kern="1200" dirty="0"/>
            <a:t>.</a:t>
          </a:r>
          <a:endParaRPr lang="en-US" sz="1600" kern="1200" dirty="0"/>
        </a:p>
      </dsp:txBody>
      <dsp:txXfrm>
        <a:off x="1786917" y="2771913"/>
        <a:ext cx="5331000"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51DFD-7F6C-C148-8D57-151E702D06AE}">
      <dsp:nvSpPr>
        <dsp:cNvPr id="0" name=""/>
        <dsp:cNvSpPr/>
      </dsp:nvSpPr>
      <dsp:spPr>
        <a:xfrm>
          <a:off x="0" y="64179"/>
          <a:ext cx="10659110" cy="2069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Cara kerja state management seperti provide and listen, artinya adalah kamu bisa memasukan state yang kemungkinan bisa berubah sewaktu waktu, lalu widget yang subscribe (listen) dengan provider yang kita buat akan berubah sesuai dengan state yang berubah.</a:t>
          </a:r>
        </a:p>
      </dsp:txBody>
      <dsp:txXfrm>
        <a:off x="101036" y="165215"/>
        <a:ext cx="10457038" cy="1867658"/>
      </dsp:txXfrm>
    </dsp:sp>
    <dsp:sp modelId="{57B2B63F-93E4-004E-9320-EE3A8AC87709}">
      <dsp:nvSpPr>
        <dsp:cNvPr id="0" name=""/>
        <dsp:cNvSpPr/>
      </dsp:nvSpPr>
      <dsp:spPr>
        <a:xfrm>
          <a:off x="0" y="2217429"/>
          <a:ext cx="10659110" cy="2069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Setiap</a:t>
          </a:r>
          <a:r>
            <a:rPr lang="en-US" sz="2900" kern="1200" dirty="0"/>
            <a:t> </a:t>
          </a:r>
          <a:r>
            <a:rPr lang="en-US" sz="2900" kern="1200" dirty="0" err="1"/>
            <a:t>bagian</a:t>
          </a:r>
          <a:r>
            <a:rPr lang="en-US" sz="2900" kern="1200" dirty="0"/>
            <a:t> </a:t>
          </a:r>
          <a:r>
            <a:rPr lang="en-US" sz="2900" kern="1200" dirty="0" err="1"/>
            <a:t>dalam</a:t>
          </a:r>
          <a:r>
            <a:rPr lang="en-US" sz="2900" kern="1200" dirty="0"/>
            <a:t> flutter </a:t>
          </a:r>
          <a:r>
            <a:rPr lang="en-US" sz="2900" kern="1200" dirty="0" err="1"/>
            <a:t>terbuat</a:t>
          </a:r>
          <a:r>
            <a:rPr lang="en-US" sz="2900" kern="1200" dirty="0"/>
            <a:t> </a:t>
          </a:r>
          <a:r>
            <a:rPr lang="en-US" sz="2900" kern="1200" dirty="0" err="1"/>
            <a:t>dalam</a:t>
          </a:r>
          <a:r>
            <a:rPr lang="en-US" sz="2900" kern="1200" dirty="0"/>
            <a:t> </a:t>
          </a:r>
          <a:r>
            <a:rPr lang="en-US" sz="2900" kern="1200" dirty="0" err="1"/>
            <a:t>bentuk</a:t>
          </a:r>
          <a:r>
            <a:rPr lang="en-US" sz="2900" kern="1200" dirty="0"/>
            <a:t> widget. </a:t>
          </a:r>
          <a:r>
            <a:rPr lang="en-US" sz="2900" kern="1200" dirty="0" err="1"/>
            <a:t>Terdapat</a:t>
          </a:r>
          <a:r>
            <a:rPr lang="en-US" sz="2900" kern="1200" dirty="0"/>
            <a:t> </a:t>
          </a:r>
          <a:r>
            <a:rPr lang="en-US" sz="2900" kern="1200" dirty="0" err="1"/>
            <a:t>dua</a:t>
          </a:r>
          <a:r>
            <a:rPr lang="en-US" sz="2900" kern="1200" dirty="0"/>
            <a:t> widget yang </a:t>
          </a:r>
          <a:r>
            <a:rPr lang="en-US" sz="2900" kern="1200" dirty="0" err="1"/>
            <a:t>memiliki</a:t>
          </a:r>
          <a:r>
            <a:rPr lang="en-US" sz="2900" kern="1200" dirty="0"/>
            <a:t> </a:t>
          </a:r>
          <a:r>
            <a:rPr lang="en-US" sz="2900" kern="1200" dirty="0" err="1"/>
            <a:t>perlakukan</a:t>
          </a:r>
          <a:r>
            <a:rPr lang="en-US" sz="2900" kern="1200" dirty="0"/>
            <a:t> state yang </a:t>
          </a:r>
          <a:r>
            <a:rPr lang="en-US" sz="2900" kern="1200" dirty="0" err="1"/>
            <a:t>berbeda</a:t>
          </a:r>
          <a:r>
            <a:rPr lang="en-US" sz="2900" kern="1200" dirty="0"/>
            <a:t>, </a:t>
          </a:r>
          <a:r>
            <a:rPr lang="en-US" sz="2900" kern="1200" dirty="0" err="1"/>
            <a:t>yaitu</a:t>
          </a:r>
          <a:r>
            <a:rPr lang="en-US" sz="2900" kern="1200" dirty="0"/>
            <a:t> </a:t>
          </a:r>
          <a:r>
            <a:rPr lang="en-US" sz="2900" b="1" kern="1200" dirty="0"/>
            <a:t>stateful </a:t>
          </a:r>
          <a:r>
            <a:rPr lang="en-US" sz="2900" b="0" kern="1200" dirty="0"/>
            <a:t>dan</a:t>
          </a:r>
          <a:r>
            <a:rPr lang="en-US" sz="2900" b="1" kern="1200" dirty="0"/>
            <a:t> stateless widget</a:t>
          </a:r>
          <a:r>
            <a:rPr lang="en-US" sz="2900" kern="1200" dirty="0"/>
            <a:t>.</a:t>
          </a:r>
        </a:p>
      </dsp:txBody>
      <dsp:txXfrm>
        <a:off x="101036" y="2318465"/>
        <a:ext cx="10457038" cy="18676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2-11-04T06:33:02.775"/>
    </inkml:context>
    <inkml:brush xml:id="br0">
      <inkml:brushProperty name="width" value="0.05292" units="cm"/>
      <inkml:brushProperty name="height" value="0.05292" units="cm"/>
      <inkml:brushProperty name="color" value="#FF0000"/>
    </inkml:brush>
  </inkml:definitions>
  <inkml:trace contextRef="#ctx0" brushRef="#br0">4904 9631 0,'53'0'31,"105"0"-15,124 0 31,71 0 0,688-88-16,-547 70 0,-424 18 0,-52 0 48,0 0-64,35 0 48,-36 0-32,36 0-15</inkml:trace>
  <inkml:trace contextRef="#ctx0" brushRef="#br0" timeOffset="1575.45">7355 9119 0,'0'36'32,"18"-36"30,53 70 1,299 195-32,0-54-16,-352-211 1,-18 18 0,18 17-1,-1-35 17,1 0-17,17 71 1,1-54-1,-19 1-15,1 17 16,-18-17 15,0 0 16,35 17-16,0 53-31,-35-35 16,0-35 0,0-1-1,0 1 17,-35 17-17,-88 18 16,-36 18-15,124-54 0,-54 1 15,54-18 0,-141 0-15,158 0 15,0 0-15,1 0 31,-1 0-16</inkml:trace>
  <inkml:trace contextRef="#ctx0" brushRef="#br0" timeOffset="9383.09">17022 2558 0,'0'17'0,"0"1"32,0 17-17,0 0 48,0 177-63,35 600 15,-35-760 32,0-16-31,17 34-1,36 248 1,-53-265 47,0-18-48,0-17 16,0-36 63,18-35-16</inkml:trace>
  <inkml:trace contextRef="#ctx0" brushRef="#br0" timeOffset="11654.35">17057 2540 0,'35'0'93,"406"-88"-77,-53 35 15,-264 53-15,105 0 0,177 18 15,-389-18-16,71 35-15,-35-35 32,-35 17-17,35 1 32,-35-18 0,-18 35 47,0-17-79,0 105 1,17-105 0,-17 0-1,0 123 1,35 141 0,-17-247 30,-18 1-30,35 281 0,-35-264 15,0 18-15,18-1-1,-18-52 16,0 17-15,0-17 31,0-1-31,0 1-1,-18-18 110,-17 0-109,-71-18 15,-123 18-15,194 0 15,-54 0-15,-369 36-1,264-36 63,53 0-62,-18 17 15,141 1 0,1-18-15,-19 35 31,1-17-31,-53 17-1,70-35 1,1 18-1,-1-18 17,18 17-32,-18-17 62</inkml:trace>
  <inkml:trace contextRef="#ctx0" brushRef="#br0" timeOffset="13380.76">14905 8414 0,'229'-36'16,"-176"36"-1,0 0 17,70-35-32,-34 0 31,-36 17-15,176-70-1,-211 88 1,17-18-1</inkml:trace>
  <inkml:trace contextRef="#ctx0" brushRef="#br0" timeOffset="14791.08">16387 7867 0,'229'-423'47,"-194"387"-47,106-281 47,-88 158-32,176-494 1,-158 477 15,-18 17-31,-18 71 31,-35 70-31,35-52 32,-17 35-17,141-142 17,17 18-17,-158 124 16,0 0-15,-1-53 0,-17 70 15,0 0 16,0 1-32,18-89 17,-1 0-17,1 18 1,0 70 78,-18 1-79,35-230 1,-35 229 0,0 0 15,0 1-16,0-1 32,0 1-31,18 17 78,-18-18-79</inkml:trace>
  <inkml:trace contextRef="#ctx0" brushRef="#br0" timeOffset="15893.59">17657 4498 0,'0'0'0,"0"-18"94,70-88-79,-35 54 1,1 34 15,-19 18 47,1 0-62,0 0 15,-1 0-15,1 18 15,35 70 0,-36 35-31,36 36 16,-53-141 15,0-1-15,18 36 15,0-53 172</inkml:trace>
  <inkml:trace contextRef="#ctx0" brushRef="#br0" timeOffset="21362.1">19050 3951 0,'0'18'719,"18"-1"-703,-1 142-1,-17-141 1,0-1 0,0 1-1,18 0 16,-18-1 1,18 1-17,-18 0 17,0-1 14,0 54 111,0-54-95,0 1-15,17 17-31,-17 89-1,18-124 110,-18 35-109,0 18 0,17-53 140,-17 18-109,0-1-32,0 1 17,0 17-17,0-17 48,0-1-48,0 19 1,0-19 46,0 107-30,18-54-1,-18 19 0,18 69-15,-1-69 31,-17-37-32,0 37 1,0-19 0,0-34-1,0-1 1,0 0 15,-17-17-15,17 35-1,0-18 17,0-17 155,0-1-171,0 1 62,0 88-47,17-89 0,-17 1 1,0 0 30,0-1-46</inkml:trace>
  <inkml:trace contextRef="#ctx0" brushRef="#br0" timeOffset="22897.59">18979 5768 0,'0'18'125,"18"-18"-125,70 88 47,-88-71-16,36 36-31,-19-17 0,1-19 62,-18 1-46,35-1 0,-35 1-1,18-18 1,-18 18 46,17-18-30,19 17 14,34-70-30,71-70-16,-105 105 16,-19-17 15,19 17 0,-36 1-15,52-18-1,-34 17 32,17-17 31,1-1-46,-1 19-1</inkml:trace>
  <inkml:trace contextRef="#ctx0" brushRef="#br0" timeOffset="31328.36">25894 10760 0,'-35'0'62,"-1"17"-15,-34-17 0,-71 53-16,-424 106-31,336-106 31,176-53-15,-53 18 0,0-1-1,71-17 17,-159 35-17,176-35 1,1 0 15,-1 0 0,-52 18-31,-36 17 32</inkml:trace>
  <inkml:trace contextRef="#ctx0" brushRef="#br0" timeOffset="33211.12">26370 12030 0,'-35'0'31,"0"0"-16,-124-18 17,18 0-32,105 18 15,-105 0 17,53 18-1,-88-18-16,123 0-15,35 0 16,-17 0 47,17 18-48,-476 88 16,459-89-15,-35 1 31,52-18-16,0 0 16,1 0-31,-1 0 15,0 0 47,1 0-47,-19 0-31,19 0 188,-213-18-173,230 1 48</inkml:trace>
  <inkml:trace contextRef="#ctx0" brushRef="#br0" timeOffset="36111.8">25647 12894 0,'0'0'0,"-18"0"16,-176 18 15,106-1-15,0 1 46,53-18-31,-459 88 1,476-88-1,-70 35-15,53-17 77,-36 0-61,-105 17-1</inkml:trace>
  <inkml:trace contextRef="#ctx0" brushRef="#br0" timeOffset="37268.76">24447 12947 0,'-17'0'63,"-1"0"-48,-52 0 48,52 0-48,-53 53 17,36-18 30,-35 53-46,52-88-1,0 18 32,18 0 16,-17-18-48,-1 35 1,18-17 15,0-1 32,18 1-32,17 17-15,71 53 15,-89-88-15,54 36-1,-53-36 32,70 17-31,0-17-16,-70 0 47,-18-17 46</inkml:trace>
  <inkml:trace contextRef="#ctx0" brushRef="#br0" timeOffset="38499.36">24589 11853 0,'-247'71'140,"194"-53"-124,0-18 15,18 17 0,-36 18-15,53-17 0,1 0-1,-1-1 1,0 1 31,-34 17-16,52-17 16,0 0-16,0-1 0,0 18-15,176 71 62,-158-106-62,123 18 15,-124-18-15</inkml:trace>
  <inkml:trace contextRef="#ctx0" brushRef="#br0" timeOffset="39773.41">24201 10724 0,'-18'0'109,"-70"36"-93,-36 70 15,107-89 0,-36 36-15,35-35 15,-17 17-15,17-17-1,18-1 32,-18 1-31,1 70 15,17-70-15,0 35 15,0-18 0,0-17-15,0-1 15,17-17-15,19 0 15,-1 0-15,-17 0 62,88 53-63</inkml:trace>
  <inkml:trace contextRef="#ctx0" brushRef="#br0" timeOffset="86308.39">15205 10231 0,'-36'0'110,"-704"0"-79,651 0-31,19 17 15,52-17 17,1 0 77,-1 0-93,0 0-1</inkml:trace>
  <inkml:trace contextRef="#ctx0" brushRef="#br0" timeOffset="90849.24">23477 5556 0,'-17'0'0,"34"0"0,-52 0 62,17 0-30,-34 53-17,-90 35 1,107-70-1,17-18 1,-17 35 0,18-17-1,-19 0 48,1 17-48</inkml:trace>
  <inkml:trace contextRef="#ctx0" brushRef="#br0" timeOffset="91931.87">23001 5362 0,'-370'194'0,"123"230"47,194-354 62,35 89-93,1-159-1,17 18 32,0-1-47,17-17 141,371 53-126,-264-35 1,-89-18 46,18 0 1</inkml:trace>
  <inkml:trace contextRef="#ctx0" brushRef="#br0" timeOffset="94884.25">26458 9596 0,'-17'-36'110,"-230"-140"-95,53 35 1,141 123-1,53 0 1,-18 18 0,1 0-1,-1-35 17,-17 35 30,-18-17-46,-71-36-1</inkml:trace>
  <inkml:trace contextRef="#ctx0" brushRef="#br0" timeOffset="96377.43">25453 9384 0,'18'-35'62,"-1"-1"-30,71-52 30,1 18-31,105-177-15,-177 211 0,1 19-16,-18-1 47,18 18-47,-18-18 31,17 18 109,-17-17-77,18 17-47,52 35-1,-34 0 16,-19 1-15,36-1 31,-35-17-16,-18-1 0,17-17 16,-17 18 0,18-18-31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11/4/2022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07094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11/4/2022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517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11/4/2022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805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11/4/2022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0817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11/4/2022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2160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11/4/2022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0657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11/4/2022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2098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11/4/2022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5998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11/4/2022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5043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11/4/2022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978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11/4/2022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862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11/4/2022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587176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flutter/managing-flutter-application-state-with-inheritedwidgets-1140452befe1" TargetMode="External"/><Relationship Id="rId2" Type="http://schemas.openxmlformats.org/officeDocument/2006/relationships/hyperlink" Target="https://pub.dev/packages/provider" TargetMode="External"/><Relationship Id="rId1" Type="http://schemas.openxmlformats.org/officeDocument/2006/relationships/slideLayout" Target="../slideLayouts/slideLayout2.xml"/><Relationship Id="rId4" Type="http://schemas.openxmlformats.org/officeDocument/2006/relationships/hyperlink" Target="https://pub.dev/packages/flutter_redux"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obx.netlify.app/getting-started/" TargetMode="External"/><Relationship Id="rId2" Type="http://schemas.openxmlformats.org/officeDocument/2006/relationships/hyperlink" Target="https://www.youtube.com/watch?v=RS36gBEp8OI" TargetMode="External"/><Relationship Id="rId1" Type="http://schemas.openxmlformats.org/officeDocument/2006/relationships/slideLayout" Target="../slideLayouts/slideLayout2.xml"/><Relationship Id="rId4" Type="http://schemas.openxmlformats.org/officeDocument/2006/relationships/hyperlink" Target="https://pub.dev/packages/g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control" Target="../activeX/activeX1.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control" Target="../activeX/activeX2.xml"/></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control" Target="../activeX/activeX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control" Target="../activeX/activeX4.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control" Target="../activeX/activeX5.xml"/></Relationships>
</file>

<file path=ppt/slides/_rels/slide2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control" Target="../activeX/activeX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8.xml"/><Relationship Id="rId1" Type="http://schemas.openxmlformats.org/officeDocument/2006/relationships/control" Target="../activeX/activeX7.xml"/><Relationship Id="rId5" Type="http://schemas.openxmlformats.org/officeDocument/2006/relationships/image" Target="../media/image23.wmf"/><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control" Target="../activeX/activeX9.xml"/></Relationships>
</file>

<file path=ppt/slides/_rels/slide2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control" Target="../activeX/activeX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control" Target="../activeX/activeX11.xml"/></Relationships>
</file>

<file path=ppt/slides/_rels/slide3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control" Target="../activeX/activeX12.xml"/></Relationships>
</file>

<file path=ppt/slides/_rels/slide32.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B9544DE-D5D2-419F-97F9-C3CB8C317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6898C9B-7323-4559-9424-018A10D79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514F88E4-04D1-BD7A-F5F5-EE9538758DA6}"/>
              </a:ext>
            </a:extLst>
          </p:cNvPr>
          <p:cNvSpPr>
            <a:spLocks noGrp="1"/>
          </p:cNvSpPr>
          <p:nvPr>
            <p:ph type="ctrTitle"/>
          </p:nvPr>
        </p:nvSpPr>
        <p:spPr>
          <a:xfrm>
            <a:off x="777238" y="1122363"/>
            <a:ext cx="6614161" cy="2387600"/>
          </a:xfrm>
        </p:spPr>
        <p:txBody>
          <a:bodyPr>
            <a:normAutofit/>
          </a:bodyPr>
          <a:lstStyle/>
          <a:p>
            <a:pPr algn="l"/>
            <a:r>
              <a:rPr lang="en-US" dirty="0"/>
              <a:t>State Management</a:t>
            </a:r>
          </a:p>
        </p:txBody>
      </p:sp>
      <p:sp>
        <p:nvSpPr>
          <p:cNvPr id="3" name="Subtitle 2">
            <a:extLst>
              <a:ext uri="{FF2B5EF4-FFF2-40B4-BE49-F238E27FC236}">
                <a16:creationId xmlns:a16="http://schemas.microsoft.com/office/drawing/2014/main" id="{6246236D-01F5-766E-F5EA-37EC88ACDC7E}"/>
              </a:ext>
            </a:extLst>
          </p:cNvPr>
          <p:cNvSpPr>
            <a:spLocks noGrp="1"/>
          </p:cNvSpPr>
          <p:nvPr>
            <p:ph type="subTitle" idx="1"/>
          </p:nvPr>
        </p:nvSpPr>
        <p:spPr>
          <a:xfrm>
            <a:off x="777238" y="3602038"/>
            <a:ext cx="6614161" cy="1655762"/>
          </a:xfrm>
        </p:spPr>
        <p:txBody>
          <a:bodyPr>
            <a:normAutofit/>
          </a:bodyPr>
          <a:lstStyle/>
          <a:p>
            <a:pPr algn="l"/>
            <a:endParaRPr lang="en-US"/>
          </a:p>
        </p:txBody>
      </p:sp>
      <p:grpSp>
        <p:nvGrpSpPr>
          <p:cNvPr id="33" name="decorative circles">
            <a:extLst>
              <a:ext uri="{FF2B5EF4-FFF2-40B4-BE49-F238E27FC236}">
                <a16:creationId xmlns:a16="http://schemas.microsoft.com/office/drawing/2014/main" id="{CD3F8757-46C7-43B2-B5EF-9B85B5C839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34" name="Oval 33">
              <a:extLst>
                <a:ext uri="{FF2B5EF4-FFF2-40B4-BE49-F238E27FC236}">
                  <a16:creationId xmlns:a16="http://schemas.microsoft.com/office/drawing/2014/main" id="{CC558EDF-DA7F-481C-8D08-2A7156D3F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DCDAD58-A043-493E-A51B-5A32AB1C5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56CBC24-7B7A-405B-8EB6-1A5FD7BE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1EFB3FA-A08C-47F2-B71D-3556F253C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36554C6-9AC1-4C2E-AE7F-040BCB6C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3" descr="Diagram&#10;&#10;Description automatically generated">
            <a:extLst>
              <a:ext uri="{FF2B5EF4-FFF2-40B4-BE49-F238E27FC236}">
                <a16:creationId xmlns:a16="http://schemas.microsoft.com/office/drawing/2014/main" id="{581D34B7-F814-A34E-9303-6E1FCD5940B1}"/>
              </a:ext>
            </a:extLst>
          </p:cNvPr>
          <p:cNvPicPr>
            <a:picLocks noChangeAspect="1"/>
          </p:cNvPicPr>
          <p:nvPr/>
        </p:nvPicPr>
        <p:blipFill rotWithShape="1">
          <a:blip r:embed="rId2"/>
          <a:srcRect l="53563" r="-2" b="-2"/>
          <a:stretch/>
        </p:blipFill>
        <p:spPr>
          <a:xfrm>
            <a:off x="8608738" y="357441"/>
            <a:ext cx="3580214" cy="5994304"/>
          </a:xfrm>
          <a:custGeom>
            <a:avLst/>
            <a:gdLst/>
            <a:ahLst/>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p:spPr>
      </p:pic>
    </p:spTree>
    <p:extLst>
      <p:ext uri="{BB962C8B-B14F-4D97-AF65-F5344CB8AC3E}">
        <p14:creationId xmlns:p14="http://schemas.microsoft.com/office/powerpoint/2010/main" val="852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C843-AE1B-97BD-16A4-720F3B488587}"/>
              </a:ext>
            </a:extLst>
          </p:cNvPr>
          <p:cNvSpPr>
            <a:spLocks noGrp="1"/>
          </p:cNvSpPr>
          <p:nvPr>
            <p:ph type="title"/>
          </p:nvPr>
        </p:nvSpPr>
        <p:spPr/>
        <p:txBody>
          <a:bodyPr/>
          <a:lstStyle/>
          <a:p>
            <a:r>
              <a:rPr lang="en-US" dirty="0"/>
              <a:t>Flutter </a:t>
            </a:r>
            <a:r>
              <a:rPr lang="en-US" dirty="0" err="1"/>
              <a:t>Konteks</a:t>
            </a:r>
            <a:endParaRPr lang="en-US" dirty="0"/>
          </a:p>
        </p:txBody>
      </p:sp>
      <p:sp>
        <p:nvSpPr>
          <p:cNvPr id="3" name="Content Placeholder 2">
            <a:extLst>
              <a:ext uri="{FF2B5EF4-FFF2-40B4-BE49-F238E27FC236}">
                <a16:creationId xmlns:a16="http://schemas.microsoft.com/office/drawing/2014/main" id="{B73BD184-A14E-39F9-C742-75EE1E371D8A}"/>
              </a:ext>
            </a:extLst>
          </p:cNvPr>
          <p:cNvSpPr>
            <a:spLocks noGrp="1"/>
          </p:cNvSpPr>
          <p:nvPr>
            <p:ph idx="1"/>
          </p:nvPr>
        </p:nvSpPr>
        <p:spPr/>
        <p:txBody>
          <a:bodyPr/>
          <a:lstStyle/>
          <a:p>
            <a:pPr marL="0" indent="0">
              <a:buNone/>
            </a:pPr>
            <a:r>
              <a:rPr lang="en-US" dirty="0" err="1"/>
              <a:t>Dalam</a:t>
            </a:r>
            <a:r>
              <a:rPr lang="en-US" dirty="0"/>
              <a:t> </a:t>
            </a:r>
            <a:r>
              <a:rPr lang="en-US" dirty="0" err="1"/>
              <a:t>konteks</a:t>
            </a:r>
            <a:r>
              <a:rPr lang="en-US" dirty="0"/>
              <a:t> Flutter, </a:t>
            </a:r>
            <a:r>
              <a:rPr lang="en-US" dirty="0" err="1"/>
              <a:t>definisi</a:t>
            </a:r>
            <a:r>
              <a:rPr lang="en-US" dirty="0"/>
              <a:t> paling </a:t>
            </a:r>
            <a:r>
              <a:rPr lang="en-US" dirty="0" err="1"/>
              <a:t>sederhana</a:t>
            </a:r>
            <a:r>
              <a:rPr lang="en-US" dirty="0"/>
              <a:t> </a:t>
            </a:r>
            <a:r>
              <a:rPr lang="en-US" dirty="0" err="1"/>
              <a:t>dari</a:t>
            </a:r>
            <a:r>
              <a:rPr lang="en-US" dirty="0"/>
              <a:t> state </a:t>
            </a:r>
            <a:r>
              <a:rPr lang="en-US" dirty="0" err="1"/>
              <a:t>adalah</a:t>
            </a:r>
            <a:r>
              <a:rPr lang="en-US" dirty="0"/>
              <a:t> data </a:t>
            </a:r>
            <a:r>
              <a:rPr lang="en-US" dirty="0" err="1"/>
              <a:t>apa</a:t>
            </a:r>
            <a:r>
              <a:rPr lang="en-US" dirty="0"/>
              <a:t> pun yang </a:t>
            </a:r>
            <a:r>
              <a:rPr lang="en-US" dirty="0" err="1"/>
              <a:t>dibutuhkan</a:t>
            </a:r>
            <a:r>
              <a:rPr lang="en-US" dirty="0"/>
              <a:t> </a:t>
            </a:r>
            <a:r>
              <a:rPr lang="en-US" dirty="0" err="1"/>
              <a:t>untuk</a:t>
            </a:r>
            <a:r>
              <a:rPr lang="en-US" dirty="0"/>
              <a:t> </a:t>
            </a:r>
            <a:r>
              <a:rPr lang="en-US" dirty="0" err="1"/>
              <a:t>membangun</a:t>
            </a:r>
            <a:r>
              <a:rPr lang="en-US" dirty="0"/>
              <a:t> UI </a:t>
            </a:r>
            <a:r>
              <a:rPr lang="en-US" dirty="0" err="1"/>
              <a:t>kapan</a:t>
            </a:r>
            <a:r>
              <a:rPr lang="en-US" dirty="0"/>
              <a:t> </a:t>
            </a:r>
            <a:r>
              <a:rPr lang="en-US" dirty="0" err="1"/>
              <a:t>saja</a:t>
            </a:r>
            <a:r>
              <a:rPr lang="en-US" dirty="0"/>
              <a:t>. </a:t>
            </a:r>
            <a:r>
              <a:rPr lang="en-US" dirty="0" err="1"/>
              <a:t>Secara</a:t>
            </a:r>
            <a:r>
              <a:rPr lang="en-US" dirty="0"/>
              <a:t> </a:t>
            </a:r>
            <a:r>
              <a:rPr lang="en-US" dirty="0" err="1"/>
              <a:t>umum</a:t>
            </a:r>
            <a:r>
              <a:rPr lang="en-US" dirty="0"/>
              <a:t>, state </a:t>
            </a:r>
            <a:r>
              <a:rPr lang="en-US" dirty="0" err="1"/>
              <a:t>dalam</a:t>
            </a:r>
            <a:r>
              <a:rPr lang="en-US" dirty="0"/>
              <a:t> Flutter </a:t>
            </a:r>
            <a:r>
              <a:rPr lang="en-US" dirty="0" err="1"/>
              <a:t>terbagi</a:t>
            </a:r>
            <a:r>
              <a:rPr lang="en-US" dirty="0"/>
              <a:t> </a:t>
            </a:r>
            <a:r>
              <a:rPr lang="en-US" dirty="0" err="1"/>
              <a:t>ke</a:t>
            </a:r>
            <a:r>
              <a:rPr lang="en-US" dirty="0"/>
              <a:t> </a:t>
            </a:r>
            <a:r>
              <a:rPr lang="en-US" dirty="0" err="1"/>
              <a:t>dalam</a:t>
            </a:r>
            <a:r>
              <a:rPr lang="en-US" dirty="0"/>
              <a:t> </a:t>
            </a:r>
            <a:r>
              <a:rPr lang="en-US" dirty="0" err="1"/>
              <a:t>dua</a:t>
            </a:r>
            <a:r>
              <a:rPr lang="en-US" dirty="0"/>
              <a:t> </a:t>
            </a:r>
            <a:r>
              <a:rPr lang="en-US" dirty="0" err="1"/>
              <a:t>jenis</a:t>
            </a:r>
            <a:r>
              <a:rPr lang="en-US" dirty="0"/>
              <a:t>, </a:t>
            </a:r>
            <a:r>
              <a:rPr lang="en-US" dirty="0" err="1"/>
              <a:t>yaitu</a:t>
            </a:r>
            <a:r>
              <a:rPr lang="en-US" dirty="0"/>
              <a:t> </a:t>
            </a:r>
            <a:r>
              <a:rPr lang="en-US" b="1" i="1" dirty="0"/>
              <a:t>ephemeral state </a:t>
            </a:r>
            <a:r>
              <a:rPr lang="en-US" dirty="0"/>
              <a:t>dan</a:t>
            </a:r>
            <a:r>
              <a:rPr lang="en-US" b="1" i="1" dirty="0"/>
              <a:t> app state</a:t>
            </a:r>
            <a:r>
              <a:rPr lang="en-US" dirty="0"/>
              <a:t>.</a:t>
            </a:r>
          </a:p>
          <a:p>
            <a:endParaRPr lang="en-US" dirty="0"/>
          </a:p>
        </p:txBody>
      </p:sp>
    </p:spTree>
    <p:extLst>
      <p:ext uri="{BB962C8B-B14F-4D97-AF65-F5344CB8AC3E}">
        <p14:creationId xmlns:p14="http://schemas.microsoft.com/office/powerpoint/2010/main" val="344238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5CAE-3712-2E9D-F6F5-8789AEF53D78}"/>
              </a:ext>
            </a:extLst>
          </p:cNvPr>
          <p:cNvSpPr>
            <a:spLocks noGrp="1"/>
          </p:cNvSpPr>
          <p:nvPr>
            <p:ph type="title"/>
          </p:nvPr>
        </p:nvSpPr>
        <p:spPr/>
        <p:txBody>
          <a:bodyPr/>
          <a:lstStyle/>
          <a:p>
            <a:r>
              <a:rPr lang="en-US" dirty="0"/>
              <a:t>Ephemeral state</a:t>
            </a:r>
          </a:p>
        </p:txBody>
      </p:sp>
      <p:sp>
        <p:nvSpPr>
          <p:cNvPr id="3" name="Content Placeholder 2">
            <a:extLst>
              <a:ext uri="{FF2B5EF4-FFF2-40B4-BE49-F238E27FC236}">
                <a16:creationId xmlns:a16="http://schemas.microsoft.com/office/drawing/2014/main" id="{7C3978D8-ADC5-6D3D-C00B-07E845649672}"/>
              </a:ext>
            </a:extLst>
          </p:cNvPr>
          <p:cNvSpPr>
            <a:spLocks noGrp="1"/>
          </p:cNvSpPr>
          <p:nvPr>
            <p:ph idx="1"/>
          </p:nvPr>
        </p:nvSpPr>
        <p:spPr/>
        <p:txBody>
          <a:bodyPr/>
          <a:lstStyle/>
          <a:p>
            <a:pPr marL="0" indent="0">
              <a:buNone/>
            </a:pPr>
            <a:r>
              <a:rPr lang="en-US" dirty="0"/>
              <a:t>Ephemeral state </a:t>
            </a:r>
            <a:r>
              <a:rPr lang="en-US" dirty="0" err="1"/>
              <a:t>biasa</a:t>
            </a:r>
            <a:r>
              <a:rPr lang="en-US" dirty="0"/>
              <a:t> </a:t>
            </a:r>
            <a:r>
              <a:rPr lang="en-US" dirty="0" err="1"/>
              <a:t>dikenal</a:t>
            </a:r>
            <a:r>
              <a:rPr lang="en-US" dirty="0"/>
              <a:t> </a:t>
            </a:r>
            <a:r>
              <a:rPr lang="en-US" dirty="0" err="1"/>
              <a:t>dengan</a:t>
            </a:r>
            <a:r>
              <a:rPr lang="en-US" dirty="0"/>
              <a:t> local state </a:t>
            </a:r>
            <a:r>
              <a:rPr lang="en-US" dirty="0" err="1"/>
              <a:t>atau</a:t>
            </a:r>
            <a:r>
              <a:rPr lang="en-US" dirty="0"/>
              <a:t> UI state, </a:t>
            </a:r>
            <a:r>
              <a:rPr lang="en-US" dirty="0" err="1"/>
              <a:t>yaitu</a:t>
            </a:r>
            <a:r>
              <a:rPr lang="en-US" dirty="0"/>
              <a:t> </a:t>
            </a:r>
            <a:r>
              <a:rPr lang="en-US" dirty="0" err="1"/>
              <a:t>jenis</a:t>
            </a:r>
            <a:r>
              <a:rPr lang="en-US" dirty="0"/>
              <a:t> state yang </a:t>
            </a:r>
            <a:r>
              <a:rPr lang="en-US" dirty="0" err="1"/>
              <a:t>hanya</a:t>
            </a:r>
            <a:r>
              <a:rPr lang="en-US" dirty="0"/>
              <a:t> </a:t>
            </a:r>
            <a:r>
              <a:rPr lang="en-US" dirty="0" err="1"/>
              <a:t>digunakan</a:t>
            </a:r>
            <a:r>
              <a:rPr lang="en-US" dirty="0"/>
              <a:t> di </a:t>
            </a:r>
            <a:r>
              <a:rPr lang="en-US" dirty="0" err="1"/>
              <a:t>satu</a:t>
            </a:r>
            <a:r>
              <a:rPr lang="en-US" dirty="0"/>
              <a:t> widget. </a:t>
            </a:r>
            <a:r>
              <a:rPr lang="en-US" dirty="0" err="1"/>
              <a:t>Contoh</a:t>
            </a:r>
            <a:r>
              <a:rPr lang="en-US" dirty="0"/>
              <a:t> </a:t>
            </a:r>
            <a:r>
              <a:rPr lang="en-US" dirty="0" err="1"/>
              <a:t>dari</a:t>
            </a:r>
            <a:r>
              <a:rPr lang="en-US" dirty="0"/>
              <a:t> state </a:t>
            </a:r>
            <a:r>
              <a:rPr lang="en-US" dirty="0" err="1"/>
              <a:t>jenis</a:t>
            </a:r>
            <a:r>
              <a:rPr lang="en-US" dirty="0"/>
              <a:t> </a:t>
            </a:r>
            <a:r>
              <a:rPr lang="en-US" dirty="0" err="1"/>
              <a:t>ini</a:t>
            </a:r>
            <a:r>
              <a:rPr lang="en-US" dirty="0"/>
              <a:t> </a:t>
            </a:r>
            <a:r>
              <a:rPr lang="en-US" dirty="0" err="1"/>
              <a:t>antara</a:t>
            </a:r>
            <a:r>
              <a:rPr lang="en-US" dirty="0"/>
              <a:t> lain :</a:t>
            </a:r>
          </a:p>
          <a:p>
            <a:pPr marL="0" indent="0">
              <a:buNone/>
            </a:pPr>
            <a:endParaRPr lang="en-US" dirty="0"/>
          </a:p>
          <a:p>
            <a:r>
              <a:rPr lang="en-US" dirty="0"/>
              <a:t>Index tab yang </a:t>
            </a:r>
            <a:r>
              <a:rPr lang="en-US" dirty="0" err="1"/>
              <a:t>dipilih</a:t>
            </a:r>
            <a:r>
              <a:rPr lang="en-US" dirty="0"/>
              <a:t> pada </a:t>
            </a:r>
            <a:r>
              <a:rPr lang="en-US" dirty="0" err="1"/>
              <a:t>BottomNavigationBar</a:t>
            </a:r>
            <a:r>
              <a:rPr lang="en-US" dirty="0"/>
              <a:t>.</a:t>
            </a:r>
          </a:p>
          <a:p>
            <a:r>
              <a:rPr lang="en-US" dirty="0"/>
              <a:t>Nilai </a:t>
            </a:r>
            <a:r>
              <a:rPr lang="en-US" dirty="0" err="1"/>
              <a:t>boolean</a:t>
            </a:r>
            <a:r>
              <a:rPr lang="en-US" dirty="0"/>
              <a:t> </a:t>
            </a:r>
            <a:r>
              <a:rPr lang="en-US" dirty="0" err="1"/>
              <a:t>dari</a:t>
            </a:r>
            <a:r>
              <a:rPr lang="en-US" dirty="0"/>
              <a:t> widget Switch.</a:t>
            </a:r>
          </a:p>
          <a:p>
            <a:r>
              <a:rPr lang="en-US" dirty="0"/>
              <a:t>Nilai </a:t>
            </a:r>
            <a:r>
              <a:rPr lang="en-US" dirty="0" err="1"/>
              <a:t>progres</a:t>
            </a:r>
            <a:r>
              <a:rPr lang="en-US" dirty="0"/>
              <a:t> pada </a:t>
            </a:r>
            <a:r>
              <a:rPr lang="en-US" dirty="0" err="1"/>
              <a:t>animasi</a:t>
            </a:r>
            <a:r>
              <a:rPr lang="en-US" dirty="0"/>
              <a:t>.</a:t>
            </a:r>
          </a:p>
          <a:p>
            <a:endParaRPr lang="en-US" dirty="0"/>
          </a:p>
          <a:p>
            <a:pPr marL="0" indent="0">
              <a:buNone/>
            </a:pPr>
            <a:r>
              <a:rPr lang="en-US" dirty="0"/>
              <a:t>Karena state </a:t>
            </a:r>
            <a:r>
              <a:rPr lang="en-US" dirty="0" err="1"/>
              <a:t>hanya</a:t>
            </a:r>
            <a:r>
              <a:rPr lang="en-US" dirty="0"/>
              <a:t> </a:t>
            </a:r>
            <a:r>
              <a:rPr lang="en-US" dirty="0" err="1"/>
              <a:t>digunakan</a:t>
            </a:r>
            <a:r>
              <a:rPr lang="en-US" dirty="0"/>
              <a:t> di salah </a:t>
            </a:r>
            <a:r>
              <a:rPr lang="en-US" dirty="0" err="1"/>
              <a:t>satu</a:t>
            </a:r>
            <a:r>
              <a:rPr lang="en-US" dirty="0"/>
              <a:t> widget dan </a:t>
            </a:r>
            <a:r>
              <a:rPr lang="en-US" dirty="0" err="1"/>
              <a:t>umumnya</a:t>
            </a:r>
            <a:r>
              <a:rPr lang="en-US" dirty="0"/>
              <a:t> </a:t>
            </a:r>
            <a:r>
              <a:rPr lang="en-US" dirty="0" err="1"/>
              <a:t>perubahannya</a:t>
            </a:r>
            <a:r>
              <a:rPr lang="en-US" dirty="0"/>
              <a:t> </a:t>
            </a:r>
            <a:r>
              <a:rPr lang="en-US" dirty="0" err="1"/>
              <a:t>tidak</a:t>
            </a:r>
            <a:r>
              <a:rPr lang="en-US" dirty="0"/>
              <a:t> </a:t>
            </a:r>
            <a:r>
              <a:rPr lang="en-US" dirty="0" err="1"/>
              <a:t>kompleks</a:t>
            </a:r>
            <a:r>
              <a:rPr lang="en-US" dirty="0"/>
              <a:t>, </a:t>
            </a:r>
            <a:r>
              <a:rPr lang="en-US" dirty="0" err="1"/>
              <a:t>maka</a:t>
            </a:r>
            <a:r>
              <a:rPr lang="en-US" dirty="0"/>
              <a:t> Anda </a:t>
            </a:r>
            <a:r>
              <a:rPr lang="en-US" dirty="0" err="1"/>
              <a:t>tidak</a:t>
            </a:r>
            <a:r>
              <a:rPr lang="en-US" dirty="0"/>
              <a:t> </a:t>
            </a:r>
            <a:r>
              <a:rPr lang="en-US" dirty="0" err="1"/>
              <a:t>membutuhkan</a:t>
            </a:r>
            <a:r>
              <a:rPr lang="en-US" dirty="0"/>
              <a:t> </a:t>
            </a:r>
            <a:r>
              <a:rPr lang="en-US" dirty="0" err="1"/>
              <a:t>teknik</a:t>
            </a:r>
            <a:r>
              <a:rPr lang="en-US" dirty="0"/>
              <a:t> state management yang </a:t>
            </a:r>
            <a:r>
              <a:rPr lang="en-US" dirty="0" err="1"/>
              <a:t>kompleks</a:t>
            </a:r>
            <a:r>
              <a:rPr lang="en-US" dirty="0"/>
              <a:t>. </a:t>
            </a:r>
            <a:r>
              <a:rPr lang="en-US" dirty="0" err="1"/>
              <a:t>Penggunaan</a:t>
            </a:r>
            <a:r>
              <a:rPr lang="en-US" dirty="0"/>
              <a:t> </a:t>
            </a:r>
            <a:r>
              <a:rPr lang="en-US" dirty="0" err="1"/>
              <a:t>setState</a:t>
            </a:r>
            <a:r>
              <a:rPr lang="en-US" dirty="0"/>
              <a:t>() </a:t>
            </a:r>
            <a:r>
              <a:rPr lang="en-US" dirty="0" err="1"/>
              <a:t>sudah</a:t>
            </a:r>
            <a:r>
              <a:rPr lang="en-US" dirty="0"/>
              <a:t> </a:t>
            </a:r>
            <a:r>
              <a:rPr lang="en-US" dirty="0" err="1"/>
              <a:t>cukup</a:t>
            </a:r>
            <a:r>
              <a:rPr lang="en-US" dirty="0"/>
              <a:t> </a:t>
            </a:r>
            <a:r>
              <a:rPr lang="en-US" dirty="0" err="1"/>
              <a:t>untuk</a:t>
            </a:r>
            <a:r>
              <a:rPr lang="en-US" dirty="0"/>
              <a:t> </a:t>
            </a:r>
            <a:r>
              <a:rPr lang="en-US" dirty="0" err="1"/>
              <a:t>memenuhi</a:t>
            </a:r>
            <a:r>
              <a:rPr lang="en-US" dirty="0"/>
              <a:t> </a:t>
            </a:r>
            <a:r>
              <a:rPr lang="en-US" dirty="0" err="1"/>
              <a:t>kebutuhan</a:t>
            </a:r>
            <a:r>
              <a:rPr lang="en-US" dirty="0"/>
              <a:t>.</a:t>
            </a:r>
          </a:p>
          <a:p>
            <a:pPr marL="0" indent="0">
              <a:buNone/>
            </a:pPr>
            <a:endParaRPr lang="en-US" dirty="0"/>
          </a:p>
        </p:txBody>
      </p:sp>
    </p:spTree>
    <p:extLst>
      <p:ext uri="{BB962C8B-B14F-4D97-AF65-F5344CB8AC3E}">
        <p14:creationId xmlns:p14="http://schemas.microsoft.com/office/powerpoint/2010/main" val="274218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5E3-59FA-AF72-8F4C-6A2419F16AE4}"/>
              </a:ext>
            </a:extLst>
          </p:cNvPr>
          <p:cNvSpPr>
            <a:spLocks noGrp="1"/>
          </p:cNvSpPr>
          <p:nvPr>
            <p:ph type="title"/>
          </p:nvPr>
        </p:nvSpPr>
        <p:spPr/>
        <p:txBody>
          <a:bodyPr/>
          <a:lstStyle/>
          <a:p>
            <a:r>
              <a:rPr lang="en-US" dirty="0"/>
              <a:t>App State</a:t>
            </a:r>
          </a:p>
        </p:txBody>
      </p:sp>
      <p:sp>
        <p:nvSpPr>
          <p:cNvPr id="3" name="Content Placeholder 2">
            <a:extLst>
              <a:ext uri="{FF2B5EF4-FFF2-40B4-BE49-F238E27FC236}">
                <a16:creationId xmlns:a16="http://schemas.microsoft.com/office/drawing/2014/main" id="{2CE6401F-E338-F0E1-1EF3-5BC59187E7DF}"/>
              </a:ext>
            </a:extLst>
          </p:cNvPr>
          <p:cNvSpPr>
            <a:spLocks noGrp="1"/>
          </p:cNvSpPr>
          <p:nvPr>
            <p:ph idx="1"/>
          </p:nvPr>
        </p:nvSpPr>
        <p:spPr/>
        <p:txBody>
          <a:bodyPr/>
          <a:lstStyle/>
          <a:p>
            <a:pPr marL="0" indent="0">
              <a:buNone/>
            </a:pPr>
            <a:r>
              <a:rPr lang="en-US" dirty="0"/>
              <a:t>App State </a:t>
            </a:r>
            <a:r>
              <a:rPr lang="en-US" dirty="0" err="1"/>
              <a:t>merupakan</a:t>
            </a:r>
            <a:r>
              <a:rPr lang="en-US" dirty="0"/>
              <a:t> state yang </a:t>
            </a:r>
            <a:r>
              <a:rPr lang="en-US" dirty="0" err="1"/>
              <a:t>digunakan</a:t>
            </a:r>
            <a:r>
              <a:rPr lang="en-US" dirty="0"/>
              <a:t> di </a:t>
            </a:r>
            <a:r>
              <a:rPr lang="en-US" dirty="0" err="1"/>
              <a:t>seluruh</a:t>
            </a:r>
            <a:r>
              <a:rPr lang="en-US" dirty="0"/>
              <a:t> </a:t>
            </a:r>
            <a:r>
              <a:rPr lang="en-US" dirty="0" err="1"/>
              <a:t>atau</a:t>
            </a:r>
            <a:r>
              <a:rPr lang="en-US" dirty="0"/>
              <a:t> </a:t>
            </a:r>
            <a:r>
              <a:rPr lang="en-US" dirty="0" err="1"/>
              <a:t>sebagian</a:t>
            </a:r>
            <a:r>
              <a:rPr lang="en-US" dirty="0"/>
              <a:t> </a:t>
            </a:r>
            <a:r>
              <a:rPr lang="en-US" dirty="0" err="1"/>
              <a:t>aplikasi</a:t>
            </a:r>
            <a:r>
              <a:rPr lang="en-US" dirty="0"/>
              <a:t>. App state </a:t>
            </a:r>
            <a:r>
              <a:rPr lang="en-US" dirty="0" err="1"/>
              <a:t>seringkali</a:t>
            </a:r>
            <a:r>
              <a:rPr lang="en-US" dirty="0"/>
              <a:t> juga </a:t>
            </a:r>
            <a:r>
              <a:rPr lang="en-US" dirty="0" err="1"/>
              <a:t>disebut</a:t>
            </a:r>
            <a:r>
              <a:rPr lang="en-US" dirty="0"/>
              <a:t> </a:t>
            </a:r>
            <a:r>
              <a:rPr lang="en-US" dirty="0" err="1"/>
              <a:t>dengan</a:t>
            </a:r>
            <a:r>
              <a:rPr lang="en-US" dirty="0"/>
              <a:t> shared state. </a:t>
            </a:r>
            <a:r>
              <a:rPr lang="en-US" dirty="0" err="1"/>
              <a:t>Beberapa</a:t>
            </a:r>
            <a:r>
              <a:rPr lang="en-US" dirty="0"/>
              <a:t> </a:t>
            </a:r>
            <a:r>
              <a:rPr lang="en-US" dirty="0" err="1"/>
              <a:t>contoh</a:t>
            </a:r>
            <a:r>
              <a:rPr lang="en-US" dirty="0"/>
              <a:t> state </a:t>
            </a:r>
            <a:r>
              <a:rPr lang="en-US" dirty="0" err="1"/>
              <a:t>ini</a:t>
            </a:r>
            <a:r>
              <a:rPr lang="en-US" dirty="0"/>
              <a:t> </a:t>
            </a:r>
            <a:r>
              <a:rPr lang="en-US" dirty="0" err="1"/>
              <a:t>antara</a:t>
            </a:r>
            <a:r>
              <a:rPr lang="en-US" dirty="0"/>
              <a:t> lain: </a:t>
            </a:r>
          </a:p>
          <a:p>
            <a:pPr marL="0" indent="0">
              <a:buNone/>
            </a:pPr>
            <a:endParaRPr lang="en-US" dirty="0"/>
          </a:p>
          <a:p>
            <a:r>
              <a:rPr lang="en-US" dirty="0" err="1"/>
              <a:t>Informasi</a:t>
            </a:r>
            <a:r>
              <a:rPr lang="en-US" dirty="0"/>
              <a:t> login.</a:t>
            </a:r>
          </a:p>
          <a:p>
            <a:r>
              <a:rPr lang="en-US" dirty="0"/>
              <a:t>Fitur cart pada </a:t>
            </a:r>
            <a:r>
              <a:rPr lang="en-US" dirty="0" err="1"/>
              <a:t>aplikasi</a:t>
            </a:r>
            <a:r>
              <a:rPr lang="en-US" dirty="0"/>
              <a:t> e-commerce.</a:t>
            </a:r>
          </a:p>
          <a:p>
            <a:r>
              <a:rPr lang="en-US" dirty="0" err="1"/>
              <a:t>Pengaturan</a:t>
            </a:r>
            <a:r>
              <a:rPr lang="en-US" dirty="0"/>
              <a:t> </a:t>
            </a:r>
            <a:r>
              <a:rPr lang="en-US" dirty="0" err="1"/>
              <a:t>preferensi</a:t>
            </a:r>
            <a:r>
              <a:rPr lang="en-US" dirty="0"/>
              <a:t> </a:t>
            </a:r>
            <a:r>
              <a:rPr lang="en-US" dirty="0" err="1"/>
              <a:t>pengguna</a:t>
            </a:r>
            <a:r>
              <a:rPr lang="en-US" dirty="0"/>
              <a:t>.</a:t>
            </a:r>
          </a:p>
          <a:p>
            <a:pPr marL="0" indent="0">
              <a:buNone/>
            </a:pPr>
            <a:endParaRPr lang="en-US" dirty="0"/>
          </a:p>
          <a:p>
            <a:pPr marL="0" indent="0">
              <a:buNone/>
            </a:pPr>
            <a:r>
              <a:rPr lang="en-US" dirty="0" err="1"/>
              <a:t>Untuk</a:t>
            </a:r>
            <a:r>
              <a:rPr lang="en-US" dirty="0"/>
              <a:t> </a:t>
            </a:r>
            <a:r>
              <a:rPr lang="en-US" dirty="0" err="1"/>
              <a:t>mengelola</a:t>
            </a:r>
            <a:r>
              <a:rPr lang="en-US" dirty="0"/>
              <a:t> app state, Anda </a:t>
            </a:r>
            <a:r>
              <a:rPr lang="en-US" dirty="0" err="1"/>
              <a:t>perlu</a:t>
            </a:r>
            <a:r>
              <a:rPr lang="en-US" dirty="0"/>
              <a:t> </a:t>
            </a:r>
            <a:r>
              <a:rPr lang="en-US" dirty="0" err="1"/>
              <a:t>meneliti</a:t>
            </a:r>
            <a:r>
              <a:rPr lang="en-US" dirty="0"/>
              <a:t> </a:t>
            </a:r>
            <a:r>
              <a:rPr lang="en-US" dirty="0" err="1"/>
              <a:t>beberapa</a:t>
            </a:r>
            <a:r>
              <a:rPr lang="en-US" dirty="0"/>
              <a:t> </a:t>
            </a:r>
            <a:r>
              <a:rPr lang="en-US" dirty="0" err="1"/>
              <a:t>opsi</a:t>
            </a:r>
            <a:r>
              <a:rPr lang="en-US" dirty="0"/>
              <a:t> yang </a:t>
            </a:r>
            <a:r>
              <a:rPr lang="en-US" dirty="0" err="1"/>
              <a:t>ada</a:t>
            </a:r>
            <a:r>
              <a:rPr lang="en-US" dirty="0"/>
              <a:t>. </a:t>
            </a:r>
            <a:r>
              <a:rPr lang="en-US" dirty="0" err="1"/>
              <a:t>Pilihan</a:t>
            </a:r>
            <a:r>
              <a:rPr lang="en-US" dirty="0"/>
              <a:t> Anda </a:t>
            </a:r>
            <a:r>
              <a:rPr lang="en-US" dirty="0" err="1"/>
              <a:t>tergantung</a:t>
            </a:r>
            <a:r>
              <a:rPr lang="en-US" dirty="0"/>
              <a:t> pada </a:t>
            </a:r>
            <a:r>
              <a:rPr lang="en-US" dirty="0" err="1"/>
              <a:t>kompleksitas</a:t>
            </a:r>
            <a:r>
              <a:rPr lang="en-US" dirty="0"/>
              <a:t> </a:t>
            </a:r>
            <a:r>
              <a:rPr lang="en-US" dirty="0" err="1"/>
              <a:t>aplikasi</a:t>
            </a:r>
            <a:r>
              <a:rPr lang="en-US" dirty="0"/>
              <a:t>, </a:t>
            </a:r>
            <a:r>
              <a:rPr lang="en-US" dirty="0" err="1"/>
              <a:t>sifat</a:t>
            </a:r>
            <a:r>
              <a:rPr lang="en-US" dirty="0"/>
              <a:t> </a:t>
            </a:r>
            <a:r>
              <a:rPr lang="en-US" dirty="0" err="1"/>
              <a:t>aplikasi</a:t>
            </a:r>
            <a:r>
              <a:rPr lang="en-US" dirty="0"/>
              <a:t>, dan </a:t>
            </a:r>
            <a:r>
              <a:rPr lang="en-US" dirty="0" err="1"/>
              <a:t>banyak</a:t>
            </a:r>
            <a:r>
              <a:rPr lang="en-US" dirty="0"/>
              <a:t> </a:t>
            </a:r>
            <a:r>
              <a:rPr lang="en-US" dirty="0" err="1"/>
              <a:t>aspek</a:t>
            </a:r>
            <a:r>
              <a:rPr lang="en-US" dirty="0"/>
              <a:t> </a:t>
            </a:r>
            <a:r>
              <a:rPr lang="en-US" dirty="0" err="1"/>
              <a:t>lainnya</a:t>
            </a:r>
            <a:r>
              <a:rPr lang="en-US" dirty="0"/>
              <a:t>.</a:t>
            </a:r>
          </a:p>
          <a:p>
            <a:pPr marL="0" indent="0">
              <a:buNone/>
            </a:pPr>
            <a:endParaRPr lang="en-US" dirty="0"/>
          </a:p>
        </p:txBody>
      </p:sp>
    </p:spTree>
    <p:extLst>
      <p:ext uri="{BB962C8B-B14F-4D97-AF65-F5344CB8AC3E}">
        <p14:creationId xmlns:p14="http://schemas.microsoft.com/office/powerpoint/2010/main" val="159345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D8B6-AC27-08D0-EBA4-410C45079683}"/>
              </a:ext>
            </a:extLst>
          </p:cNvPr>
          <p:cNvSpPr>
            <a:spLocks noGrp="1"/>
          </p:cNvSpPr>
          <p:nvPr>
            <p:ph type="title"/>
          </p:nvPr>
        </p:nvSpPr>
        <p:spPr/>
        <p:txBody>
          <a:bodyPr/>
          <a:lstStyle/>
          <a:p>
            <a:pPr algn="ctr"/>
            <a:r>
              <a:rPr lang="en-US" dirty="0" err="1"/>
              <a:t>Macam</a:t>
            </a:r>
            <a:r>
              <a:rPr lang="en-US" dirty="0"/>
              <a:t> </a:t>
            </a:r>
            <a:r>
              <a:rPr lang="en-US" dirty="0" err="1"/>
              <a:t>Pendekatan</a:t>
            </a:r>
            <a:r>
              <a:rPr lang="en-US" dirty="0"/>
              <a:t> State Management</a:t>
            </a:r>
          </a:p>
        </p:txBody>
      </p:sp>
      <p:sp>
        <p:nvSpPr>
          <p:cNvPr id="3" name="Text Placeholder 2">
            <a:extLst>
              <a:ext uri="{FF2B5EF4-FFF2-40B4-BE49-F238E27FC236}">
                <a16:creationId xmlns:a16="http://schemas.microsoft.com/office/drawing/2014/main" id="{2BCBF0D7-4097-2F47-B538-C7A3522FE1A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897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8491-FCBD-AB0F-EFD7-53CDD976A65C}"/>
              </a:ext>
            </a:extLst>
          </p:cNvPr>
          <p:cNvSpPr>
            <a:spLocks noGrp="1"/>
          </p:cNvSpPr>
          <p:nvPr>
            <p:ph type="title"/>
          </p:nvPr>
        </p:nvSpPr>
        <p:spPr/>
        <p:txBody>
          <a:bodyPr/>
          <a:lstStyle/>
          <a:p>
            <a:r>
              <a:rPr lang="en-US" dirty="0"/>
              <a:t>State Management</a:t>
            </a:r>
          </a:p>
        </p:txBody>
      </p:sp>
      <p:sp>
        <p:nvSpPr>
          <p:cNvPr id="3" name="Content Placeholder 2">
            <a:extLst>
              <a:ext uri="{FF2B5EF4-FFF2-40B4-BE49-F238E27FC236}">
                <a16:creationId xmlns:a16="http://schemas.microsoft.com/office/drawing/2014/main" id="{1BF67A3F-1D79-22E9-0DDD-A1C25E55AA8D}"/>
              </a:ext>
            </a:extLst>
          </p:cNvPr>
          <p:cNvSpPr>
            <a:spLocks noGrp="1"/>
          </p:cNvSpPr>
          <p:nvPr>
            <p:ph idx="1"/>
          </p:nvPr>
        </p:nvSpPr>
        <p:spPr/>
        <p:txBody>
          <a:bodyPr>
            <a:normAutofit fontScale="92500" lnSpcReduction="10000"/>
          </a:bodyPr>
          <a:lstStyle/>
          <a:p>
            <a:r>
              <a:rPr lang="en-US" dirty="0" err="1"/>
              <a:t>SetState</a:t>
            </a:r>
            <a:endParaRPr lang="en-US" dirty="0"/>
          </a:p>
          <a:p>
            <a:pPr marL="215900" indent="0">
              <a:buNone/>
            </a:pPr>
            <a:r>
              <a:rPr lang="en-US" dirty="0" err="1"/>
              <a:t>Pendekatan</a:t>
            </a:r>
            <a:r>
              <a:rPr lang="en-US" dirty="0"/>
              <a:t> state management yang </a:t>
            </a:r>
            <a:r>
              <a:rPr lang="en-US" dirty="0" err="1"/>
              <a:t>sejauh</a:t>
            </a:r>
            <a:r>
              <a:rPr lang="en-US" dirty="0"/>
              <a:t> </a:t>
            </a:r>
            <a:r>
              <a:rPr lang="en-US" dirty="0" err="1"/>
              <a:t>ini</a:t>
            </a:r>
            <a:r>
              <a:rPr lang="en-US" dirty="0"/>
              <a:t> </a:t>
            </a:r>
            <a:r>
              <a:rPr lang="en-US" dirty="0" err="1"/>
              <a:t>kita</a:t>
            </a:r>
            <a:r>
              <a:rPr lang="en-US" dirty="0"/>
              <a:t> </a:t>
            </a:r>
            <a:r>
              <a:rPr lang="en-US" dirty="0" err="1"/>
              <a:t>gunakan</a:t>
            </a:r>
            <a:r>
              <a:rPr lang="en-US" dirty="0"/>
              <a:t>. </a:t>
            </a:r>
            <a:r>
              <a:rPr lang="en-US" dirty="0" err="1"/>
              <a:t>Cocok</a:t>
            </a:r>
            <a:r>
              <a:rPr lang="en-US" dirty="0"/>
              <a:t> </a:t>
            </a:r>
            <a:r>
              <a:rPr lang="en-US" dirty="0" err="1"/>
              <a:t>digunakan</a:t>
            </a:r>
            <a:r>
              <a:rPr lang="en-US" dirty="0"/>
              <a:t> </a:t>
            </a:r>
            <a:r>
              <a:rPr lang="en-US" dirty="0" err="1"/>
              <a:t>untuk</a:t>
            </a:r>
            <a:r>
              <a:rPr lang="en-US" dirty="0"/>
              <a:t> ephemeral state. </a:t>
            </a:r>
          </a:p>
          <a:p>
            <a:r>
              <a:rPr lang="en-US" dirty="0"/>
              <a:t>Provider</a:t>
            </a:r>
          </a:p>
          <a:p>
            <a:pPr marL="215900" indent="0">
              <a:buNone/>
            </a:pPr>
            <a:r>
              <a:rPr lang="en-US" dirty="0" err="1"/>
              <a:t>Pendekatan</a:t>
            </a:r>
            <a:r>
              <a:rPr lang="en-US" dirty="0"/>
              <a:t> </a:t>
            </a:r>
            <a:r>
              <a:rPr lang="en-US" dirty="0" err="1"/>
              <a:t>ini</a:t>
            </a:r>
            <a:r>
              <a:rPr lang="en-US" dirty="0"/>
              <a:t> </a:t>
            </a:r>
            <a:r>
              <a:rPr lang="en-US" dirty="0" err="1"/>
              <a:t>menggunakan</a:t>
            </a:r>
            <a:r>
              <a:rPr lang="en-US" dirty="0"/>
              <a:t> package </a:t>
            </a:r>
            <a:r>
              <a:rPr lang="en-US" dirty="0">
                <a:hlinkClick r:id="rId2"/>
              </a:rPr>
              <a:t>provider</a:t>
            </a:r>
            <a:r>
              <a:rPr lang="en-US" dirty="0"/>
              <a:t> yang </a:t>
            </a:r>
            <a:r>
              <a:rPr lang="en-US" dirty="0" err="1"/>
              <a:t>dibuat</a:t>
            </a:r>
            <a:r>
              <a:rPr lang="en-US" dirty="0"/>
              <a:t> oleh developer </a:t>
            </a:r>
            <a:r>
              <a:rPr lang="en-US" dirty="0" err="1"/>
              <a:t>dari</a:t>
            </a:r>
            <a:r>
              <a:rPr lang="en-US" dirty="0"/>
              <a:t> </a:t>
            </a:r>
            <a:r>
              <a:rPr lang="en-US" dirty="0" err="1"/>
              <a:t>komunitas</a:t>
            </a:r>
            <a:r>
              <a:rPr lang="en-US" dirty="0"/>
              <a:t>. Provider </a:t>
            </a:r>
            <a:r>
              <a:rPr lang="en-US" dirty="0" err="1"/>
              <a:t>merupakan</a:t>
            </a:r>
            <a:r>
              <a:rPr lang="en-US" dirty="0"/>
              <a:t> salah </a:t>
            </a:r>
            <a:r>
              <a:rPr lang="en-US" dirty="0" err="1"/>
              <a:t>satu</a:t>
            </a:r>
            <a:r>
              <a:rPr lang="en-US" dirty="0"/>
              <a:t> </a:t>
            </a:r>
            <a:r>
              <a:rPr lang="en-US" dirty="0" err="1"/>
              <a:t>pendekatan</a:t>
            </a:r>
            <a:r>
              <a:rPr lang="en-US" dirty="0"/>
              <a:t> yang </a:t>
            </a:r>
            <a:r>
              <a:rPr lang="en-US" dirty="0" err="1"/>
              <a:t>direkomendasikan</a:t>
            </a:r>
            <a:r>
              <a:rPr lang="en-US" dirty="0"/>
              <a:t> oleh </a:t>
            </a:r>
            <a:r>
              <a:rPr lang="en-US" dirty="0" err="1"/>
              <a:t>tim</a:t>
            </a:r>
            <a:r>
              <a:rPr lang="en-US" dirty="0"/>
              <a:t> Flutter </a:t>
            </a:r>
            <a:r>
              <a:rPr lang="en-US" dirty="0" err="1"/>
              <a:t>karena</a:t>
            </a:r>
            <a:r>
              <a:rPr lang="en-US" dirty="0"/>
              <a:t> </a:t>
            </a:r>
            <a:r>
              <a:rPr lang="en-US" dirty="0" err="1"/>
              <a:t>kode</a:t>
            </a:r>
            <a:r>
              <a:rPr lang="en-US" dirty="0"/>
              <a:t> yang </a:t>
            </a:r>
            <a:r>
              <a:rPr lang="en-US" dirty="0" err="1"/>
              <a:t>ringkas</a:t>
            </a:r>
            <a:r>
              <a:rPr lang="en-US" dirty="0"/>
              <a:t> dan </a:t>
            </a:r>
            <a:r>
              <a:rPr lang="en-US" dirty="0" err="1"/>
              <a:t>mudah</a:t>
            </a:r>
            <a:r>
              <a:rPr lang="en-US" dirty="0"/>
              <a:t> </a:t>
            </a:r>
            <a:r>
              <a:rPr lang="en-US" dirty="0" err="1"/>
              <a:t>digunakan</a:t>
            </a:r>
            <a:r>
              <a:rPr lang="en-US" dirty="0"/>
              <a:t>.</a:t>
            </a:r>
          </a:p>
          <a:p>
            <a:r>
              <a:rPr lang="en-US" dirty="0" err="1"/>
              <a:t>InheritedWidget</a:t>
            </a:r>
            <a:r>
              <a:rPr lang="en-US" dirty="0"/>
              <a:t> &amp; </a:t>
            </a:r>
            <a:r>
              <a:rPr lang="en-US" dirty="0" err="1"/>
              <a:t>InheritedModel</a:t>
            </a:r>
            <a:endParaRPr lang="en-US" dirty="0"/>
          </a:p>
          <a:p>
            <a:pPr marL="215900" indent="0">
              <a:buNone/>
            </a:pPr>
            <a:r>
              <a:rPr lang="en-US" dirty="0" err="1"/>
              <a:t>Pendekatan</a:t>
            </a:r>
            <a:r>
              <a:rPr lang="en-US" dirty="0"/>
              <a:t> low-level </a:t>
            </a:r>
            <a:r>
              <a:rPr lang="en-US" dirty="0" err="1"/>
              <a:t>untuk</a:t>
            </a:r>
            <a:r>
              <a:rPr lang="en-US" dirty="0"/>
              <a:t> </a:t>
            </a:r>
            <a:r>
              <a:rPr lang="en-US" dirty="0" err="1"/>
              <a:t>komunikasi</a:t>
            </a:r>
            <a:r>
              <a:rPr lang="en-US" dirty="0"/>
              <a:t> </a:t>
            </a:r>
            <a:r>
              <a:rPr lang="en-US" dirty="0" err="1"/>
              <a:t>antara</a:t>
            </a:r>
            <a:r>
              <a:rPr lang="en-US" dirty="0"/>
              <a:t> parent dan child pada widget tree. Package provider </a:t>
            </a:r>
            <a:r>
              <a:rPr lang="en-US" dirty="0" err="1"/>
              <a:t>sebenarnya</a:t>
            </a:r>
            <a:r>
              <a:rPr lang="en-US" dirty="0"/>
              <a:t> </a:t>
            </a:r>
            <a:r>
              <a:rPr lang="en-US" dirty="0" err="1"/>
              <a:t>menggunakan</a:t>
            </a:r>
            <a:r>
              <a:rPr lang="en-US" dirty="0"/>
              <a:t> </a:t>
            </a:r>
            <a:r>
              <a:rPr lang="en-US" dirty="0" err="1"/>
              <a:t>pendekatan</a:t>
            </a:r>
            <a:r>
              <a:rPr lang="en-US" dirty="0"/>
              <a:t> </a:t>
            </a:r>
            <a:r>
              <a:rPr lang="en-US" dirty="0" err="1"/>
              <a:t>ini</a:t>
            </a:r>
            <a:r>
              <a:rPr lang="en-US" dirty="0"/>
              <a:t>. </a:t>
            </a:r>
            <a:r>
              <a:rPr lang="en-US" dirty="0" err="1"/>
              <a:t>Inheritedwidget</a:t>
            </a:r>
            <a:r>
              <a:rPr lang="en-US" dirty="0"/>
              <a:t> </a:t>
            </a:r>
            <a:r>
              <a:rPr lang="en-US" dirty="0" err="1"/>
              <a:t>dapat</a:t>
            </a:r>
            <a:r>
              <a:rPr lang="en-US" dirty="0"/>
              <a:t> </a:t>
            </a:r>
            <a:r>
              <a:rPr lang="en-US" dirty="0" err="1"/>
              <a:t>dipelajarai</a:t>
            </a:r>
            <a:r>
              <a:rPr lang="en-US" dirty="0"/>
              <a:t> pada </a:t>
            </a:r>
            <a:r>
              <a:rPr lang="en-US" dirty="0">
                <a:hlinkClick r:id="rId3"/>
              </a:rPr>
              <a:t>link </a:t>
            </a:r>
            <a:r>
              <a:rPr lang="en-US" dirty="0" err="1">
                <a:hlinkClick r:id="rId3"/>
              </a:rPr>
              <a:t>ini</a:t>
            </a:r>
            <a:r>
              <a:rPr lang="en-US" dirty="0"/>
              <a:t>.</a:t>
            </a:r>
          </a:p>
          <a:p>
            <a:r>
              <a:rPr lang="en-US" dirty="0"/>
              <a:t>Redux</a:t>
            </a:r>
          </a:p>
          <a:p>
            <a:pPr marL="215900" indent="0">
              <a:buNone/>
            </a:pPr>
            <a:r>
              <a:rPr lang="en-US" dirty="0"/>
              <a:t>Redux </a:t>
            </a:r>
            <a:r>
              <a:rPr lang="en-US" dirty="0" err="1"/>
              <a:t>adalah</a:t>
            </a:r>
            <a:r>
              <a:rPr lang="en-US" dirty="0"/>
              <a:t> library JavaScript </a:t>
            </a:r>
            <a:r>
              <a:rPr lang="en-US" dirty="0" err="1"/>
              <a:t>populer</a:t>
            </a:r>
            <a:r>
              <a:rPr lang="en-US" dirty="0"/>
              <a:t> yang </a:t>
            </a:r>
            <a:r>
              <a:rPr lang="en-US" dirty="0" err="1"/>
              <a:t>umum</a:t>
            </a:r>
            <a:r>
              <a:rPr lang="en-US" dirty="0"/>
              <a:t> </a:t>
            </a:r>
            <a:r>
              <a:rPr lang="en-US" dirty="0" err="1"/>
              <a:t>digunakan</a:t>
            </a:r>
            <a:r>
              <a:rPr lang="en-US" dirty="0"/>
              <a:t> </a:t>
            </a:r>
            <a:r>
              <a:rPr lang="en-US" dirty="0" err="1"/>
              <a:t>untuk</a:t>
            </a:r>
            <a:r>
              <a:rPr lang="en-US" dirty="0"/>
              <a:t> state management pada React. Package </a:t>
            </a:r>
            <a:r>
              <a:rPr lang="en-US" dirty="0">
                <a:hlinkClick r:id="rId4"/>
              </a:rPr>
              <a:t>flutter_redux </a:t>
            </a:r>
            <a:r>
              <a:rPr lang="en-US" dirty="0"/>
              <a:t> </a:t>
            </a:r>
            <a:r>
              <a:rPr lang="en-US" dirty="0" err="1"/>
              <a:t>memungkinkan</a:t>
            </a:r>
            <a:r>
              <a:rPr lang="en-US" dirty="0"/>
              <a:t> </a:t>
            </a:r>
            <a:r>
              <a:rPr lang="en-US" dirty="0" err="1"/>
              <a:t>sebagai</a:t>
            </a:r>
            <a:r>
              <a:rPr lang="en-US" dirty="0"/>
              <a:t> </a:t>
            </a:r>
            <a:r>
              <a:rPr lang="en-US" dirty="0" err="1"/>
              <a:t>penerapan</a:t>
            </a:r>
            <a:r>
              <a:rPr lang="en-US" dirty="0"/>
              <a:t> Redux </a:t>
            </a:r>
            <a:r>
              <a:rPr lang="en-US" dirty="0" err="1"/>
              <a:t>sebagai</a:t>
            </a:r>
            <a:r>
              <a:rPr lang="en-US" dirty="0"/>
              <a:t> salah </a:t>
            </a:r>
            <a:r>
              <a:rPr lang="en-US" dirty="0" err="1"/>
              <a:t>satu</a:t>
            </a:r>
            <a:r>
              <a:rPr lang="en-US" dirty="0"/>
              <a:t> </a:t>
            </a:r>
            <a:r>
              <a:rPr lang="en-US" dirty="0" err="1"/>
              <a:t>pendekatan</a:t>
            </a:r>
            <a:r>
              <a:rPr lang="en-US" dirty="0"/>
              <a:t> state management pada Flutter..</a:t>
            </a:r>
          </a:p>
          <a:p>
            <a:pPr marL="215900" indent="0">
              <a:buNone/>
            </a:pPr>
            <a:endParaRPr lang="en-US" dirty="0"/>
          </a:p>
        </p:txBody>
      </p:sp>
    </p:spTree>
    <p:extLst>
      <p:ext uri="{BB962C8B-B14F-4D97-AF65-F5344CB8AC3E}">
        <p14:creationId xmlns:p14="http://schemas.microsoft.com/office/powerpoint/2010/main" val="332679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8491-FCBD-AB0F-EFD7-53CDD976A65C}"/>
              </a:ext>
            </a:extLst>
          </p:cNvPr>
          <p:cNvSpPr>
            <a:spLocks noGrp="1"/>
          </p:cNvSpPr>
          <p:nvPr>
            <p:ph type="title"/>
          </p:nvPr>
        </p:nvSpPr>
        <p:spPr/>
        <p:txBody>
          <a:bodyPr/>
          <a:lstStyle/>
          <a:p>
            <a:r>
              <a:rPr lang="en-US" dirty="0"/>
              <a:t>State Management</a:t>
            </a:r>
          </a:p>
        </p:txBody>
      </p:sp>
      <p:sp>
        <p:nvSpPr>
          <p:cNvPr id="3" name="Content Placeholder 2">
            <a:extLst>
              <a:ext uri="{FF2B5EF4-FFF2-40B4-BE49-F238E27FC236}">
                <a16:creationId xmlns:a16="http://schemas.microsoft.com/office/drawing/2014/main" id="{1BF67A3F-1D79-22E9-0DDD-A1C25E55AA8D}"/>
              </a:ext>
            </a:extLst>
          </p:cNvPr>
          <p:cNvSpPr>
            <a:spLocks noGrp="1"/>
          </p:cNvSpPr>
          <p:nvPr>
            <p:ph idx="1"/>
          </p:nvPr>
        </p:nvSpPr>
        <p:spPr/>
        <p:txBody>
          <a:bodyPr>
            <a:normAutofit/>
          </a:bodyPr>
          <a:lstStyle/>
          <a:p>
            <a:r>
              <a:rPr lang="en-US" dirty="0" err="1"/>
              <a:t>BLoC</a:t>
            </a:r>
            <a:r>
              <a:rPr lang="en-US" dirty="0"/>
              <a:t>/Rx</a:t>
            </a:r>
          </a:p>
          <a:p>
            <a:pPr marL="215900" indent="0">
              <a:buNone/>
            </a:pPr>
            <a:r>
              <a:rPr lang="en-US" dirty="0"/>
              <a:t>Salah </a:t>
            </a:r>
            <a:r>
              <a:rPr lang="en-US" dirty="0" err="1"/>
              <a:t>satu</a:t>
            </a:r>
            <a:r>
              <a:rPr lang="en-US" dirty="0"/>
              <a:t> </a:t>
            </a:r>
            <a:r>
              <a:rPr lang="en-US" dirty="0" err="1"/>
              <a:t>pendekatan</a:t>
            </a:r>
            <a:r>
              <a:rPr lang="en-US" dirty="0"/>
              <a:t> yang </a:t>
            </a:r>
            <a:r>
              <a:rPr lang="en-US" dirty="0" err="1"/>
              <a:t>populer</a:t>
            </a:r>
            <a:r>
              <a:rPr lang="en-US" dirty="0"/>
              <a:t> </a:t>
            </a:r>
            <a:r>
              <a:rPr lang="en-US" dirty="0" err="1"/>
              <a:t>sebelum</a:t>
            </a:r>
            <a:r>
              <a:rPr lang="en-US" dirty="0"/>
              <a:t> provider. </a:t>
            </a:r>
            <a:r>
              <a:rPr lang="en-US" dirty="0" err="1"/>
              <a:t>Pendekatan</a:t>
            </a:r>
            <a:r>
              <a:rPr lang="en-US" dirty="0"/>
              <a:t> </a:t>
            </a:r>
            <a:r>
              <a:rPr lang="en-US" dirty="0" err="1"/>
              <a:t>ini</a:t>
            </a:r>
            <a:r>
              <a:rPr lang="en-US" dirty="0"/>
              <a:t> </a:t>
            </a:r>
            <a:r>
              <a:rPr lang="en-US" dirty="0" err="1"/>
              <a:t>menggunakan</a:t>
            </a:r>
            <a:r>
              <a:rPr lang="en-US" dirty="0"/>
              <a:t> </a:t>
            </a:r>
            <a:r>
              <a:rPr lang="en-US" dirty="0" err="1"/>
              <a:t>pola</a:t>
            </a:r>
            <a:r>
              <a:rPr lang="en-US" dirty="0"/>
              <a:t> stream/observable. </a:t>
            </a:r>
            <a:r>
              <a:rPr lang="en-US" dirty="0" err="1"/>
              <a:t>Namun</a:t>
            </a:r>
            <a:r>
              <a:rPr lang="en-US" dirty="0"/>
              <a:t>, </a:t>
            </a:r>
            <a:r>
              <a:rPr lang="en-US" dirty="0" err="1"/>
              <a:t>konsep</a:t>
            </a:r>
            <a:r>
              <a:rPr lang="en-US" dirty="0"/>
              <a:t> stream </a:t>
            </a:r>
            <a:r>
              <a:rPr lang="en-US" dirty="0" err="1"/>
              <a:t>ini</a:t>
            </a:r>
            <a:r>
              <a:rPr lang="en-US" dirty="0"/>
              <a:t> </a:t>
            </a:r>
            <a:r>
              <a:rPr lang="en-US" dirty="0" err="1"/>
              <a:t>dianggap</a:t>
            </a:r>
            <a:r>
              <a:rPr lang="en-US" dirty="0"/>
              <a:t> </a:t>
            </a:r>
            <a:r>
              <a:rPr lang="en-US" dirty="0" err="1"/>
              <a:t>terlalu</a:t>
            </a:r>
            <a:r>
              <a:rPr lang="en-US" dirty="0"/>
              <a:t> </a:t>
            </a:r>
            <a:r>
              <a:rPr lang="en-US" dirty="0" err="1"/>
              <a:t>kompleks</a:t>
            </a:r>
            <a:r>
              <a:rPr lang="en-US" dirty="0"/>
              <a:t> </a:t>
            </a:r>
            <a:r>
              <a:rPr lang="en-US" dirty="0" err="1"/>
              <a:t>untuk</a:t>
            </a:r>
            <a:r>
              <a:rPr lang="en-US" dirty="0"/>
              <a:t> </a:t>
            </a:r>
            <a:r>
              <a:rPr lang="en-US" dirty="0" err="1"/>
              <a:t>dipelajari</a:t>
            </a:r>
            <a:r>
              <a:rPr lang="en-US" dirty="0"/>
              <a:t> </a:t>
            </a:r>
            <a:r>
              <a:rPr lang="en-US" dirty="0" err="1"/>
              <a:t>seorang</a:t>
            </a:r>
            <a:r>
              <a:rPr lang="en-US" dirty="0"/>
              <a:t> </a:t>
            </a:r>
            <a:r>
              <a:rPr lang="en-US" dirty="0" err="1"/>
              <a:t>pemula</a:t>
            </a:r>
            <a:r>
              <a:rPr lang="en-US" dirty="0"/>
              <a:t> </a:t>
            </a:r>
            <a:r>
              <a:rPr lang="en-US" dirty="0" err="1"/>
              <a:t>atau</a:t>
            </a:r>
            <a:r>
              <a:rPr lang="en-US" dirty="0"/>
              <a:t> </a:t>
            </a:r>
            <a:r>
              <a:rPr lang="en-US" dirty="0" err="1"/>
              <a:t>siapa</a:t>
            </a:r>
            <a:r>
              <a:rPr lang="en-US" dirty="0"/>
              <a:t> pun yang </a:t>
            </a:r>
            <a:r>
              <a:rPr lang="en-US" dirty="0" err="1"/>
              <a:t>pertama</a:t>
            </a:r>
            <a:r>
              <a:rPr lang="en-US" dirty="0"/>
              <a:t> kali </a:t>
            </a:r>
            <a:r>
              <a:rPr lang="en-US" dirty="0" err="1"/>
              <a:t>mengembangkan</a:t>
            </a:r>
            <a:r>
              <a:rPr lang="en-US" dirty="0"/>
              <a:t> </a:t>
            </a:r>
            <a:r>
              <a:rPr lang="en-US" dirty="0" err="1"/>
              <a:t>aplikasi</a:t>
            </a:r>
            <a:r>
              <a:rPr lang="en-US" dirty="0"/>
              <a:t> Flutter. </a:t>
            </a:r>
            <a:r>
              <a:rPr lang="en-US" dirty="0" err="1"/>
              <a:t>BloC</a:t>
            </a:r>
            <a:r>
              <a:rPr lang="en-US" dirty="0"/>
              <a:t> </a:t>
            </a:r>
            <a:r>
              <a:rPr lang="en-US" dirty="0" err="1"/>
              <a:t>dapat</a:t>
            </a:r>
            <a:r>
              <a:rPr lang="en-US" dirty="0"/>
              <a:t> </a:t>
            </a:r>
            <a:r>
              <a:rPr lang="en-US" dirty="0" err="1"/>
              <a:t>dipelajari</a:t>
            </a:r>
            <a:r>
              <a:rPr lang="en-US" dirty="0"/>
              <a:t> </a:t>
            </a:r>
            <a:r>
              <a:rPr lang="en-US" dirty="0" err="1"/>
              <a:t>lebih</a:t>
            </a:r>
            <a:r>
              <a:rPr lang="en-US" dirty="0"/>
              <a:t> </a:t>
            </a:r>
            <a:r>
              <a:rPr lang="en-US" dirty="0" err="1"/>
              <a:t>lanjut</a:t>
            </a:r>
            <a:r>
              <a:rPr lang="en-US" dirty="0"/>
              <a:t> pada </a:t>
            </a:r>
            <a:r>
              <a:rPr lang="en-US" dirty="0">
                <a:hlinkClick r:id="rId2"/>
              </a:rPr>
              <a:t>link </a:t>
            </a:r>
            <a:r>
              <a:rPr lang="en-US" dirty="0" err="1">
                <a:hlinkClick r:id="rId2"/>
              </a:rPr>
              <a:t>ini</a:t>
            </a:r>
            <a:r>
              <a:rPr lang="en-US" dirty="0"/>
              <a:t>.</a:t>
            </a:r>
          </a:p>
          <a:p>
            <a:r>
              <a:rPr lang="en-US" dirty="0" err="1"/>
              <a:t>MobX</a:t>
            </a:r>
            <a:endParaRPr lang="en-US" dirty="0"/>
          </a:p>
          <a:p>
            <a:pPr marL="215900" indent="0">
              <a:buNone/>
            </a:pPr>
            <a:r>
              <a:rPr lang="en-US" dirty="0"/>
              <a:t>Library </a:t>
            </a:r>
            <a:r>
              <a:rPr lang="en-US" dirty="0" err="1"/>
              <a:t>populer</a:t>
            </a:r>
            <a:r>
              <a:rPr lang="en-US" dirty="0"/>
              <a:t> </a:t>
            </a:r>
            <a:r>
              <a:rPr lang="en-US" dirty="0" err="1"/>
              <a:t>untuk</a:t>
            </a:r>
            <a:r>
              <a:rPr lang="en-US" dirty="0"/>
              <a:t> state management yang </a:t>
            </a:r>
            <a:r>
              <a:rPr lang="en-US" dirty="0" err="1"/>
              <a:t>berbasiskan</a:t>
            </a:r>
            <a:r>
              <a:rPr lang="en-US" dirty="0"/>
              <a:t> observables dan reactions. </a:t>
            </a:r>
            <a:r>
              <a:rPr lang="en-US" dirty="0" err="1"/>
              <a:t>Mobx</a:t>
            </a:r>
            <a:r>
              <a:rPr lang="en-US" dirty="0"/>
              <a:t> </a:t>
            </a:r>
            <a:r>
              <a:rPr lang="en-US" dirty="0" err="1"/>
              <a:t>dapat</a:t>
            </a:r>
            <a:r>
              <a:rPr lang="en-US" dirty="0"/>
              <a:t> </a:t>
            </a:r>
            <a:r>
              <a:rPr lang="en-US" dirty="0" err="1"/>
              <a:t>dipelajari</a:t>
            </a:r>
            <a:r>
              <a:rPr lang="en-US" dirty="0"/>
              <a:t> </a:t>
            </a:r>
            <a:r>
              <a:rPr lang="en-US" dirty="0" err="1"/>
              <a:t>lebih</a:t>
            </a:r>
            <a:r>
              <a:rPr lang="en-US" dirty="0"/>
              <a:t> </a:t>
            </a:r>
            <a:r>
              <a:rPr lang="en-US" dirty="0" err="1"/>
              <a:t>lanjut</a:t>
            </a:r>
            <a:r>
              <a:rPr lang="en-US" dirty="0"/>
              <a:t> pada </a:t>
            </a:r>
            <a:r>
              <a:rPr lang="en-US" dirty="0">
                <a:hlinkClick r:id="rId3"/>
              </a:rPr>
              <a:t>link </a:t>
            </a:r>
            <a:r>
              <a:rPr lang="en-US" dirty="0" err="1">
                <a:hlinkClick r:id="rId3"/>
              </a:rPr>
              <a:t>ini</a:t>
            </a:r>
            <a:r>
              <a:rPr lang="en-US" dirty="0"/>
              <a:t>.</a:t>
            </a:r>
          </a:p>
          <a:p>
            <a:r>
              <a:rPr lang="en-US" dirty="0" err="1"/>
              <a:t>GetX</a:t>
            </a:r>
            <a:endParaRPr lang="en-US" dirty="0"/>
          </a:p>
          <a:p>
            <a:pPr marL="215900" indent="0">
              <a:buNone/>
            </a:pPr>
            <a:r>
              <a:rPr lang="en-ID" b="0" i="0" u="none" strike="noStrike" dirty="0" err="1">
                <a:solidFill>
                  <a:srgbClr val="52525B"/>
                </a:solidFill>
                <a:effectLst/>
                <a:latin typeface="Open Sans" panose="020B0606030504020204" pitchFamily="34" charset="0"/>
              </a:rPr>
              <a:t>Opsi</a:t>
            </a:r>
            <a:r>
              <a:rPr lang="en-ID" b="0" i="0" u="none" strike="noStrike" dirty="0">
                <a:solidFill>
                  <a:srgbClr val="52525B"/>
                </a:solidFill>
                <a:effectLst/>
                <a:latin typeface="Open Sans" panose="020B0606030504020204" pitchFamily="34" charset="0"/>
              </a:rPr>
              <a:t> lain </a:t>
            </a:r>
            <a:r>
              <a:rPr lang="en-ID" b="0" i="0" u="none" strike="noStrike" dirty="0" err="1">
                <a:solidFill>
                  <a:srgbClr val="52525B"/>
                </a:solidFill>
                <a:effectLst/>
                <a:latin typeface="Open Sans" panose="020B0606030504020204" pitchFamily="34" charset="0"/>
              </a:rPr>
              <a:t>untuk</a:t>
            </a:r>
            <a:r>
              <a:rPr lang="en-ID" b="0" i="0" u="none" strike="noStrike" dirty="0">
                <a:solidFill>
                  <a:srgbClr val="52525B"/>
                </a:solidFill>
                <a:effectLst/>
                <a:latin typeface="Open Sans" panose="020B0606030504020204" pitchFamily="34" charset="0"/>
              </a:rPr>
              <a:t> </a:t>
            </a:r>
            <a:r>
              <a:rPr lang="en-ID" b="0" i="0" u="none" strike="noStrike" dirty="0" err="1">
                <a:solidFill>
                  <a:srgbClr val="52525B"/>
                </a:solidFill>
                <a:effectLst/>
                <a:latin typeface="Open Sans" panose="020B0606030504020204" pitchFamily="34" charset="0"/>
              </a:rPr>
              <a:t>solusi</a:t>
            </a:r>
            <a:r>
              <a:rPr lang="en-ID" b="0" i="0" u="none" strike="noStrike" dirty="0">
                <a:solidFill>
                  <a:srgbClr val="52525B"/>
                </a:solidFill>
                <a:effectLst/>
                <a:latin typeface="Open Sans" panose="020B0606030504020204" pitchFamily="34" charset="0"/>
              </a:rPr>
              <a:t> </a:t>
            </a:r>
            <a:r>
              <a:rPr lang="en-ID" b="0" i="1" u="none" strike="noStrike" dirty="0">
                <a:solidFill>
                  <a:srgbClr val="52525B"/>
                </a:solidFill>
                <a:effectLst/>
                <a:latin typeface="Open Sans" panose="020B0606030504020204" pitchFamily="34" charset="0"/>
              </a:rPr>
              <a:t>reactive state management</a:t>
            </a:r>
            <a:r>
              <a:rPr lang="en-ID" b="0" i="0" u="none" strike="noStrike" dirty="0">
                <a:solidFill>
                  <a:srgbClr val="52525B"/>
                </a:solidFill>
                <a:effectLst/>
                <a:latin typeface="Open Sans" panose="020B0606030504020204" pitchFamily="34" charset="0"/>
              </a:rPr>
              <a:t>. Cara </a:t>
            </a:r>
            <a:r>
              <a:rPr lang="en-ID" b="0" i="0" u="none" strike="noStrike" dirty="0" err="1">
                <a:solidFill>
                  <a:srgbClr val="52525B"/>
                </a:solidFill>
                <a:effectLst/>
                <a:latin typeface="Open Sans" panose="020B0606030504020204" pitchFamily="34" charset="0"/>
              </a:rPr>
              <a:t>ini</a:t>
            </a:r>
            <a:r>
              <a:rPr lang="en-ID" b="0" i="0" u="none" strike="noStrike" dirty="0">
                <a:solidFill>
                  <a:srgbClr val="52525B"/>
                </a:solidFill>
                <a:effectLst/>
                <a:latin typeface="Open Sans" panose="020B0606030504020204" pitchFamily="34" charset="0"/>
              </a:rPr>
              <a:t> </a:t>
            </a:r>
            <a:r>
              <a:rPr lang="en-ID" b="0" i="0" u="none" strike="noStrike" dirty="0" err="1">
                <a:solidFill>
                  <a:srgbClr val="52525B"/>
                </a:solidFill>
                <a:effectLst/>
                <a:latin typeface="Open Sans" panose="020B0606030504020204" pitchFamily="34" charset="0"/>
              </a:rPr>
              <a:t>menggunakan</a:t>
            </a:r>
            <a:r>
              <a:rPr lang="en-ID" b="0" i="0" u="none" strike="noStrike" dirty="0">
                <a:solidFill>
                  <a:srgbClr val="52525B"/>
                </a:solidFill>
                <a:effectLst/>
                <a:latin typeface="Open Sans" panose="020B0606030504020204" pitchFamily="34" charset="0"/>
              </a:rPr>
              <a:t> package </a:t>
            </a:r>
            <a:r>
              <a:rPr lang="en-ID" b="0" i="0" u="none" strike="noStrike" dirty="0">
                <a:solidFill>
                  <a:srgbClr val="FF5483"/>
                </a:solidFill>
                <a:effectLst/>
                <a:latin typeface="Open Sans" panose="020B0606030504020204" pitchFamily="34" charset="0"/>
                <a:hlinkClick r:id="rId4"/>
              </a:rPr>
              <a:t>get</a:t>
            </a:r>
            <a:r>
              <a:rPr lang="en-ID" b="0" i="0" u="none" strike="noStrike" dirty="0">
                <a:solidFill>
                  <a:srgbClr val="FF5483"/>
                </a:solidFill>
                <a:effectLst/>
                <a:latin typeface="Open Sans" panose="020B0606030504020204" pitchFamily="34" charset="0"/>
              </a:rPr>
              <a:t> .</a:t>
            </a:r>
            <a:endParaRPr lang="en-US" dirty="0"/>
          </a:p>
        </p:txBody>
      </p:sp>
    </p:spTree>
    <p:extLst>
      <p:ext uri="{BB962C8B-B14F-4D97-AF65-F5344CB8AC3E}">
        <p14:creationId xmlns:p14="http://schemas.microsoft.com/office/powerpoint/2010/main" val="209708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122E-E15C-7F4B-9D0B-E749C46CC665}"/>
              </a:ext>
            </a:extLst>
          </p:cNvPr>
          <p:cNvSpPr>
            <a:spLocks noGrp="1"/>
          </p:cNvSpPr>
          <p:nvPr>
            <p:ph type="title"/>
          </p:nvPr>
        </p:nvSpPr>
        <p:spPr/>
        <p:txBody>
          <a:bodyPr/>
          <a:lstStyle/>
          <a:p>
            <a:pPr algn="ctr"/>
            <a:r>
              <a:rPr lang="en-US" dirty="0"/>
              <a:t>Latihan State Management</a:t>
            </a:r>
          </a:p>
        </p:txBody>
      </p:sp>
      <p:sp>
        <p:nvSpPr>
          <p:cNvPr id="3" name="Text Placeholder 2">
            <a:extLst>
              <a:ext uri="{FF2B5EF4-FFF2-40B4-BE49-F238E27FC236}">
                <a16:creationId xmlns:a16="http://schemas.microsoft.com/office/drawing/2014/main" id="{611AC4EC-77F6-CF81-DD49-4AECF54AE3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996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AutoNum type="arabicPeriod"/>
            </a:pPr>
            <a:r>
              <a:rPr lang="en-US"/>
              <a:t>Membuat Project Baru</a:t>
            </a:r>
          </a:p>
          <a:p>
            <a:pPr marL="457200" indent="-457200">
              <a:buAutoNum type="arabicPeriod"/>
            </a:pPr>
            <a:r>
              <a:rPr lang="en-US"/>
              <a:t>Hapus seluruh Code namun sisakan beberapa potongan seperti berikut ini : </a:t>
            </a:r>
          </a:p>
        </p:txBody>
      </p:sp>
    </p:spTree>
    <p:controls>
      <mc:AlternateContent xmlns:mc="http://schemas.openxmlformats.org/markup-compatibility/2006">
        <mc:Choice xmlns:v="urn:schemas-microsoft-com:vml" Requires="v">
          <p:control name="TextBox1" r:id="rId1" imgW="11361600" imgH="5775840"/>
        </mc:Choice>
        <mc:Fallback>
          <p:control name="TextBox1" r:id="rId1" imgW="11361600" imgH="577584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423988" y="1257300"/>
                  <a:ext cx="9818687" cy="4852988"/>
                </a:xfrm>
                <a:prstGeom prst="rect">
                  <a:avLst/>
                </a:prstGeom>
              </p:spPr>
            </p:pic>
          </p:control>
        </mc:Fallback>
      </mc:AlternateContent>
    </p:controls>
    <p:extLst>
      <p:ext uri="{BB962C8B-B14F-4D97-AF65-F5344CB8AC3E}">
        <p14:creationId xmlns:p14="http://schemas.microsoft.com/office/powerpoint/2010/main" val="137029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3"/>
            </a:pPr>
            <a:r>
              <a:rPr lang="en-US"/>
              <a:t>Membuat widget baru untuk menampilkan halaman utama aplikasi</a:t>
            </a:r>
          </a:p>
        </p:txBody>
      </p:sp>
    </p:spTree>
    <p:controls>
      <mc:AlternateContent xmlns:mc="http://schemas.openxmlformats.org/markup-compatibility/2006">
        <mc:Choice xmlns:v="urn:schemas-microsoft-com:vml" Requires="v">
          <p:control name="TextBox1" r:id="rId1" imgW="9822240" imgH="4853880"/>
        </mc:Choice>
        <mc:Fallback>
          <p:control name="TextBox1" r:id="rId1" imgW="9822240" imgH="485388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320079" y="858632"/>
                  <a:ext cx="9818687" cy="4852988"/>
                </a:xfrm>
                <a:prstGeom prst="rect">
                  <a:avLst/>
                </a:prstGeom>
              </p:spPr>
            </p:pic>
          </p:control>
        </mc:Fallback>
      </mc:AlternateContent>
    </p:controls>
    <p:extLst>
      <p:ext uri="{BB962C8B-B14F-4D97-AF65-F5344CB8AC3E}">
        <p14:creationId xmlns:p14="http://schemas.microsoft.com/office/powerpoint/2010/main" val="329125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4"/>
            </a:pPr>
            <a:r>
              <a:rPr lang="en-US"/>
              <a:t>Membuat Widget untuk daftar modul</a:t>
            </a:r>
          </a:p>
        </p:txBody>
      </p:sp>
    </p:spTree>
    <p:controls>
      <mc:AlternateContent xmlns:mc="http://schemas.openxmlformats.org/markup-compatibility/2006">
        <mc:Choice xmlns:v="urn:schemas-microsoft-com:vml" Requires="v">
          <p:control name="TextBox1" r:id="rId1" imgW="9822240" imgH="4853880"/>
        </mc:Choice>
        <mc:Fallback>
          <p:control name="TextBox1" r:id="rId1" imgW="9822240" imgH="485388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320079" y="858632"/>
                  <a:ext cx="9818687" cy="4852988"/>
                </a:xfrm>
                <a:prstGeom prst="rect">
                  <a:avLst/>
                </a:prstGeom>
              </p:spPr>
            </p:pic>
          </p:control>
        </mc:Fallback>
      </mc:AlternateContent>
    </p:controls>
    <p:extLst>
      <p:ext uri="{BB962C8B-B14F-4D97-AF65-F5344CB8AC3E}">
        <p14:creationId xmlns:p14="http://schemas.microsoft.com/office/powerpoint/2010/main" val="194097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D50B-6192-263F-15A3-04B507208ADC}"/>
              </a:ext>
            </a:extLst>
          </p:cNvPr>
          <p:cNvSpPr>
            <a:spLocks noGrp="1"/>
          </p:cNvSpPr>
          <p:nvPr>
            <p:ph type="title"/>
          </p:nvPr>
        </p:nvSpPr>
        <p:spPr/>
        <p:txBody>
          <a:bodyPr/>
          <a:lstStyle/>
          <a:p>
            <a:r>
              <a:rPr lang="en-US" dirty="0" err="1"/>
              <a:t>Apa</a:t>
            </a:r>
            <a:r>
              <a:rPr lang="en-US" dirty="0"/>
              <a:t> </a:t>
            </a:r>
            <a:r>
              <a:rPr lang="en-US" dirty="0" err="1"/>
              <a:t>itu</a:t>
            </a:r>
            <a:r>
              <a:rPr lang="en-US" dirty="0"/>
              <a:t> State?</a:t>
            </a:r>
          </a:p>
        </p:txBody>
      </p:sp>
      <p:sp>
        <p:nvSpPr>
          <p:cNvPr id="3" name="Text Placeholder 2">
            <a:extLst>
              <a:ext uri="{FF2B5EF4-FFF2-40B4-BE49-F238E27FC236}">
                <a16:creationId xmlns:a16="http://schemas.microsoft.com/office/drawing/2014/main" id="{E71C6177-9F3D-D994-698C-93AEFDEF13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4753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5"/>
            </a:pPr>
            <a:r>
              <a:rPr lang="en-US"/>
              <a:t>Membuat widget baru lagi untuk menampilkan daftar modul yang sudah diselesaikan.</a:t>
            </a:r>
          </a:p>
        </p:txBody>
      </p:sp>
    </p:spTree>
    <p:controls>
      <mc:AlternateContent xmlns:mc="http://schemas.openxmlformats.org/markup-compatibility/2006">
        <mc:Choice xmlns:v="urn:schemas-microsoft-com:vml" Requires="v">
          <p:control name="TextBox1" r:id="rId1" imgW="9822240" imgH="4853880"/>
        </mc:Choice>
        <mc:Fallback>
          <p:control name="TextBox1" r:id="rId1" imgW="9822240" imgH="485388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320079" y="1076841"/>
                  <a:ext cx="9818687" cy="4852988"/>
                </a:xfrm>
                <a:prstGeom prst="rect">
                  <a:avLst/>
                </a:prstGeom>
              </p:spPr>
            </p:pic>
          </p:control>
        </mc:Fallback>
      </mc:AlternateContent>
    </p:controls>
    <p:extLst>
      <p:ext uri="{BB962C8B-B14F-4D97-AF65-F5344CB8AC3E}">
        <p14:creationId xmlns:p14="http://schemas.microsoft.com/office/powerpoint/2010/main" val="263970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6"/>
            </a:pPr>
            <a:r>
              <a:rPr lang="en-US"/>
              <a:t>Menambahkan variabel yang akan menjadi state. Ingat bahwa state adalah data yang perubahannya dapat memengaruhi UI. Dalam hal ini adalah daftar modul yang sudah diselesaikan.</a:t>
            </a:r>
          </a:p>
        </p:txBody>
      </p:sp>
    </p:spTree>
    <p:controls>
      <mc:AlternateContent xmlns:mc="http://schemas.openxmlformats.org/markup-compatibility/2006">
        <mc:Choice xmlns:v="urn:schemas-microsoft-com:vml" Requires="v">
          <p:control name="TextBox1" r:id="rId1" imgW="9822240" imgH="4442400"/>
        </mc:Choice>
        <mc:Fallback>
          <p:control name="TextBox1" r:id="rId1" imgW="9822240" imgH="444240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320079" y="1485899"/>
                  <a:ext cx="9818687" cy="4443929"/>
                </a:xfrm>
                <a:prstGeom prst="rect">
                  <a:avLst/>
                </a:prstGeom>
              </p:spPr>
            </p:pic>
          </p:control>
        </mc:Fallback>
      </mc:AlternateContent>
    </p:controls>
    <p:extLst>
      <p:ext uri="{BB962C8B-B14F-4D97-AF65-F5344CB8AC3E}">
        <p14:creationId xmlns:p14="http://schemas.microsoft.com/office/powerpoint/2010/main" val="76265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6"/>
            </a:pPr>
            <a:r>
              <a:rPr lang="en-US"/>
              <a:t>Karena widget ModuleList saat ini menyimpan state yang dapat berubah, maka kita perlu mengubahnya menjadi </a:t>
            </a:r>
            <a:r>
              <a:rPr lang="en-US" b="1"/>
              <a:t>StatefulWidget</a:t>
            </a:r>
            <a:r>
              <a:rPr lang="en-US"/>
              <a:t>. Anda dapat memanfaatkan shortcut </a:t>
            </a:r>
            <a:r>
              <a:rPr lang="en-US" b="1"/>
              <a:t>Alt + Enter </a:t>
            </a:r>
            <a:r>
              <a:rPr lang="en-US"/>
              <a:t>pada Android Studio dan </a:t>
            </a:r>
            <a:r>
              <a:rPr lang="en-US" b="1"/>
              <a:t>Ctrl + </a:t>
            </a:r>
            <a:r>
              <a:rPr lang="en-US"/>
              <a:t>. pada Visual Studio Code.</a:t>
            </a:r>
          </a:p>
        </p:txBody>
      </p:sp>
      <p:pic>
        <p:nvPicPr>
          <p:cNvPr id="4" name="Picture 3">
            <a:extLst>
              <a:ext uri="{FF2B5EF4-FFF2-40B4-BE49-F238E27FC236}">
                <a16:creationId xmlns:a16="http://schemas.microsoft.com/office/drawing/2014/main" id="{DCB13C98-675C-409E-18B0-A0494CC6CFA9}"/>
              </a:ext>
            </a:extLst>
          </p:cNvPr>
          <p:cNvPicPr>
            <a:picLocks noChangeAspect="1"/>
          </p:cNvPicPr>
          <p:nvPr/>
        </p:nvPicPr>
        <p:blipFill>
          <a:blip r:embed="rId2"/>
          <a:stretch>
            <a:fillRect/>
          </a:stretch>
        </p:blipFill>
        <p:spPr>
          <a:xfrm>
            <a:off x="2116714" y="1746538"/>
            <a:ext cx="7803964" cy="3552825"/>
          </a:xfrm>
          <a:prstGeom prst="rect">
            <a:avLst/>
          </a:prstGeom>
        </p:spPr>
      </p:pic>
    </p:spTree>
    <p:extLst>
      <p:ext uri="{BB962C8B-B14F-4D97-AF65-F5344CB8AC3E}">
        <p14:creationId xmlns:p14="http://schemas.microsoft.com/office/powerpoint/2010/main" val="1147211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7"/>
            </a:pPr>
            <a:r>
              <a:rPr lang="en-US"/>
              <a:t>Susunan saat ini :</a:t>
            </a:r>
          </a:p>
          <a:p>
            <a:pPr marL="457200" indent="-457200">
              <a:buFont typeface="+mj-lt"/>
              <a:buAutoNum type="arabicPeriod" startAt="7"/>
            </a:pPr>
            <a:endParaRPr lang="en-US"/>
          </a:p>
          <a:p>
            <a:pPr marL="457200" indent="-457200">
              <a:buFont typeface="+mj-lt"/>
              <a:buAutoNum type="arabicPeriod" startAt="7"/>
            </a:pPr>
            <a:endParaRPr lang="en-US"/>
          </a:p>
          <a:p>
            <a:pPr marL="457200" indent="-457200">
              <a:buFont typeface="+mj-lt"/>
              <a:buAutoNum type="arabicPeriod" startAt="7"/>
            </a:pPr>
            <a:endParaRPr lang="en-US"/>
          </a:p>
          <a:p>
            <a:pPr marL="457200" indent="-457200">
              <a:buFont typeface="+mj-lt"/>
              <a:buAutoNum type="arabicPeriod" startAt="7"/>
            </a:pPr>
            <a:endParaRPr lang="en-US"/>
          </a:p>
          <a:p>
            <a:pPr marL="457200" indent="-457200">
              <a:buFont typeface="+mj-lt"/>
              <a:buAutoNum type="arabicPeriod" startAt="7"/>
            </a:pPr>
            <a:endParaRPr lang="en-US"/>
          </a:p>
          <a:p>
            <a:pPr marL="457200" indent="-457200">
              <a:buFont typeface="+mj-lt"/>
              <a:buAutoNum type="arabicPeriod" startAt="7"/>
            </a:pPr>
            <a:endParaRPr lang="en-US"/>
          </a:p>
          <a:p>
            <a:pPr marL="457200" indent="-457200">
              <a:buFont typeface="+mj-lt"/>
              <a:buAutoNum type="arabicPeriod" startAt="7"/>
            </a:pPr>
            <a:endParaRPr lang="en-US"/>
          </a:p>
          <a:p>
            <a:pPr marL="457200" indent="-457200">
              <a:buFont typeface="+mj-lt"/>
              <a:buAutoNum type="arabicPeriod" startAt="7"/>
            </a:pPr>
            <a:endParaRPr lang="en-US"/>
          </a:p>
          <a:p>
            <a:pPr marL="457200" indent="-457200">
              <a:buFont typeface="+mj-lt"/>
              <a:buAutoNum type="arabicPeriod" startAt="7"/>
            </a:pPr>
            <a:endParaRPr lang="en-US"/>
          </a:p>
          <a:p>
            <a:pPr marL="0" indent="0">
              <a:buNone/>
            </a:pPr>
            <a:endParaRPr lang="en-US"/>
          </a:p>
          <a:p>
            <a:pPr marL="0" indent="0">
              <a:buNone/>
            </a:pPr>
            <a:r>
              <a:rPr lang="en-US"/>
              <a:t>Masalah pertama yang muncul adalah kita perlu mengubah state melalui widget ModuleTile. Namun, ModuleTile tidak memiliki akses terhadap state yang ada di ModuleList. Lantas, bagaimana ModuleTile dapat menambahkan data ke </a:t>
            </a:r>
            <a:r>
              <a:rPr lang="en-US">
                <a:solidFill>
                  <a:srgbClr val="FF0000"/>
                </a:solidFill>
              </a:rPr>
              <a:t>doneModuleList</a:t>
            </a:r>
            <a:r>
              <a:rPr lang="en-US"/>
              <a:t> dan mengubah UI-nya? </a:t>
            </a:r>
          </a:p>
        </p:txBody>
      </p:sp>
      <p:pic>
        <p:nvPicPr>
          <p:cNvPr id="4" name="Picture 3">
            <a:extLst>
              <a:ext uri="{FF2B5EF4-FFF2-40B4-BE49-F238E27FC236}">
                <a16:creationId xmlns:a16="http://schemas.microsoft.com/office/drawing/2014/main" id="{ACD088A5-6F83-85D9-266E-ED0B49547EED}"/>
              </a:ext>
            </a:extLst>
          </p:cNvPr>
          <p:cNvPicPr>
            <a:picLocks noChangeAspect="1"/>
          </p:cNvPicPr>
          <p:nvPr/>
        </p:nvPicPr>
        <p:blipFill>
          <a:blip r:embed="rId2"/>
          <a:stretch>
            <a:fillRect/>
          </a:stretch>
        </p:blipFill>
        <p:spPr>
          <a:xfrm>
            <a:off x="3615489" y="681037"/>
            <a:ext cx="3694219" cy="3730336"/>
          </a:xfrm>
          <a:prstGeom prst="rect">
            <a:avLst/>
          </a:prstGeom>
        </p:spPr>
      </p:pic>
    </p:spTree>
    <p:extLst>
      <p:ext uri="{BB962C8B-B14F-4D97-AF65-F5344CB8AC3E}">
        <p14:creationId xmlns:p14="http://schemas.microsoft.com/office/powerpoint/2010/main" val="387332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8"/>
            </a:pPr>
            <a:r>
              <a:rPr lang="en-US"/>
              <a:t>Salah satu cara yang bisa digunakan adalah dengan mengirimkan state melalui constructor. Metode ini juga dikenal dengan </a:t>
            </a:r>
            <a:r>
              <a:rPr lang="en-US" b="1"/>
              <a:t>drilling.</a:t>
            </a:r>
            <a:endParaRPr lang="en-US"/>
          </a:p>
          <a:p>
            <a:pPr marL="457200" indent="-457200">
              <a:buFont typeface="+mj-lt"/>
              <a:buAutoNum type="arabicPeriod" startAt="8"/>
            </a:pPr>
            <a:endParaRPr lang="en-US"/>
          </a:p>
          <a:p>
            <a:pPr marL="457200" indent="-457200">
              <a:buFont typeface="+mj-lt"/>
              <a:buAutoNum type="arabicPeriod" startAt="8"/>
            </a:pPr>
            <a:endParaRPr lang="en-US"/>
          </a:p>
          <a:p>
            <a:pPr marL="457200" indent="-457200">
              <a:buFont typeface="+mj-lt"/>
              <a:buAutoNum type="arabicPeriod" startAt="8"/>
            </a:pPr>
            <a:endParaRPr lang="en-US"/>
          </a:p>
          <a:p>
            <a:pPr marL="457200" indent="-457200">
              <a:buFont typeface="+mj-lt"/>
              <a:buAutoNum type="arabicPeriod" startAt="8"/>
            </a:pPr>
            <a:endParaRPr lang="en-US"/>
          </a:p>
          <a:p>
            <a:pPr marL="457200" indent="0">
              <a:buNone/>
            </a:pPr>
            <a:r>
              <a:rPr lang="en-US"/>
              <a:t>Metode ini kurang disarankan karena dalam widget tree yang lebih kompleks state bisa saja melalui beberapa constructor widget padahal tidak digunakan sama sekali pada widget tersebut.</a:t>
            </a:r>
          </a:p>
        </p:txBody>
      </p:sp>
    </p:spTree>
    <p:controls>
      <mc:AlternateContent xmlns:mc="http://schemas.openxmlformats.org/markup-compatibility/2006">
        <mc:Choice xmlns:v="urn:schemas-microsoft-com:vml" Requires="v">
          <p:control name="TextBox1" r:id="rId1" imgW="9822240" imgH="1371600"/>
        </mc:Choice>
        <mc:Fallback>
          <p:control name="TextBox1" r:id="rId1" imgW="9822240" imgH="137160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320079" y="1063162"/>
                  <a:ext cx="9818687" cy="1368312"/>
                </a:xfrm>
                <a:prstGeom prst="rect">
                  <a:avLst/>
                </a:prstGeom>
              </p:spPr>
            </p:pic>
          </p:control>
        </mc:Fallback>
      </mc:AlternateContent>
    </p:controls>
    <p:extLst>
      <p:ext uri="{BB962C8B-B14F-4D97-AF65-F5344CB8AC3E}">
        <p14:creationId xmlns:p14="http://schemas.microsoft.com/office/powerpoint/2010/main" val="314384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9"/>
            </a:pPr>
            <a:r>
              <a:rPr lang="en-US"/>
              <a:t>Customise parameter constructor widget, Penggunaan state masih dilakukan di ModuleList seperti pada contoh berikut ini :</a:t>
            </a:r>
          </a:p>
          <a:p>
            <a:pPr marL="457200" indent="-457200">
              <a:buFont typeface="+mj-lt"/>
              <a:buAutoNum type="arabicPeriod" startAt="9"/>
            </a:pPr>
            <a:endParaRPr lang="en-US"/>
          </a:p>
          <a:p>
            <a:pPr marL="457200" indent="-457200">
              <a:buFont typeface="+mj-lt"/>
              <a:buAutoNum type="arabicPeriod" startAt="9"/>
            </a:pPr>
            <a:endParaRPr lang="en-US"/>
          </a:p>
          <a:p>
            <a:pPr marL="457200" indent="-457200">
              <a:buFont typeface="+mj-lt"/>
              <a:buAutoNum type="arabicPeriod" startAt="9"/>
            </a:pPr>
            <a:endParaRPr lang="en-US"/>
          </a:p>
          <a:p>
            <a:pPr marL="457200" indent="-457200">
              <a:buFont typeface="+mj-lt"/>
              <a:buAutoNum type="arabicPeriod" startAt="9"/>
            </a:pPr>
            <a:endParaRPr lang="en-US"/>
          </a:p>
          <a:p>
            <a:pPr marL="457200" indent="-457200">
              <a:buFont typeface="+mj-lt"/>
              <a:buAutoNum type="arabicPeriod" startAt="9"/>
            </a:pPr>
            <a:endParaRPr lang="en-US"/>
          </a:p>
          <a:p>
            <a:pPr marL="457200" indent="-457200">
              <a:buFont typeface="+mj-lt"/>
              <a:buAutoNum type="arabicPeriod" startAt="9"/>
            </a:pPr>
            <a:endParaRPr lang="en-US"/>
          </a:p>
          <a:p>
            <a:pPr marL="404813" indent="0">
              <a:buNone/>
            </a:pPr>
            <a:r>
              <a:rPr lang="en-US"/>
              <a:t>Mengubah pemanggilan widget ModuleTile menjadi berikut : </a:t>
            </a:r>
          </a:p>
          <a:p>
            <a:pPr marL="0" indent="0">
              <a:buNone/>
            </a:pPr>
            <a:endParaRPr lang="en-US"/>
          </a:p>
          <a:p>
            <a:pPr marL="0" indent="0">
              <a:buNone/>
            </a:pPr>
            <a:endParaRPr lang="en-US"/>
          </a:p>
        </p:txBody>
      </p:sp>
    </p:spTree>
    <p:controls>
      <mc:AlternateContent xmlns:mc="http://schemas.openxmlformats.org/markup-compatibility/2006">
        <mc:Choice xmlns:v="urn:schemas-microsoft-com:vml" Requires="v">
          <p:control name="TextBox1" r:id="rId1" imgW="9822240" imgH="2148840"/>
        </mc:Choice>
        <mc:Fallback>
          <p:control name="TextBox1" r:id="rId1" imgW="9822240" imgH="2148840">
            <p:pic>
              <p:nvPicPr>
                <p:cNvPr id="2" name="TextBox1">
                  <a:extLst>
                    <a:ext uri="{FF2B5EF4-FFF2-40B4-BE49-F238E27FC236}">
                      <a16:creationId xmlns:a16="http://schemas.microsoft.com/office/drawing/2014/main" id="{96762498-CE43-1D9A-C978-FBE02A0DA0A2}"/>
                    </a:ext>
                  </a:extLst>
                </p:cNvPr>
                <p:cNvPicPr>
                  <a:picLocks/>
                </p:cNvPicPr>
                <p:nvPr/>
              </p:nvPicPr>
              <p:blipFill>
                <a:blip r:embed="rId4"/>
                <a:stretch>
                  <a:fillRect/>
                </a:stretch>
              </p:blipFill>
              <p:spPr>
                <a:xfrm>
                  <a:off x="1319213" y="1060450"/>
                  <a:ext cx="9820275" cy="2151063"/>
                </a:xfrm>
                <a:prstGeom prst="rect">
                  <a:avLst/>
                </a:prstGeom>
              </p:spPr>
            </p:pic>
          </p:control>
        </mc:Fallback>
      </mc:AlternateContent>
      <mc:AlternateContent xmlns:mc="http://schemas.openxmlformats.org/markup-compatibility/2006">
        <mc:Choice xmlns:v="urn:schemas-microsoft-com:vml" Requires="v">
          <p:control name="TextBox2" r:id="rId2" imgW="9822240" imgH="2148840"/>
        </mc:Choice>
        <mc:Fallback>
          <p:control name="TextBox2" r:id="rId2" imgW="9822240" imgH="2148840">
            <p:pic>
              <p:nvPicPr>
                <p:cNvPr id="4" name="TextBox2">
                  <a:extLst>
                    <a:ext uri="{FF2B5EF4-FFF2-40B4-BE49-F238E27FC236}">
                      <a16:creationId xmlns:a16="http://schemas.microsoft.com/office/drawing/2014/main" id="{617B8C95-8CAF-A51F-FBB8-C38D384B0E0C}"/>
                    </a:ext>
                  </a:extLst>
                </p:cNvPr>
                <p:cNvPicPr>
                  <a:picLocks/>
                </p:cNvPicPr>
                <p:nvPr/>
              </p:nvPicPr>
              <p:blipFill>
                <a:blip r:embed="rId5"/>
                <a:stretch>
                  <a:fillRect/>
                </a:stretch>
              </p:blipFill>
              <p:spPr>
                <a:xfrm>
                  <a:off x="1319212" y="3849099"/>
                  <a:ext cx="9820275" cy="2151063"/>
                </a:xfrm>
                <a:prstGeom prst="rect">
                  <a:avLst/>
                </a:prstGeom>
              </p:spPr>
            </p:pic>
          </p:control>
        </mc:Fallback>
      </mc:AlternateContent>
    </p:controls>
    <p:extLst>
      <p:ext uri="{BB962C8B-B14F-4D97-AF65-F5344CB8AC3E}">
        <p14:creationId xmlns:p14="http://schemas.microsoft.com/office/powerpoint/2010/main" val="4251527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10"/>
            </a:pPr>
            <a:r>
              <a:rPr lang="en-US"/>
              <a:t>Pada tahap ini telah berhasil mengubah state dan UI dari widget. Pertanyaan selanjutnya, bagaimana mengirimkan state ke </a:t>
            </a:r>
            <a:r>
              <a:rPr lang="en-US">
                <a:solidFill>
                  <a:srgbClr val="FF0000"/>
                </a:solidFill>
              </a:rPr>
              <a:t>DoneModuleList</a:t>
            </a:r>
            <a:r>
              <a:rPr lang="en-US"/>
              <a:t> agar dapat ditampilkan?</a:t>
            </a:r>
          </a:p>
        </p:txBody>
      </p:sp>
      <p:pic>
        <p:nvPicPr>
          <p:cNvPr id="4" name="Picture 3">
            <a:extLst>
              <a:ext uri="{FF2B5EF4-FFF2-40B4-BE49-F238E27FC236}">
                <a16:creationId xmlns:a16="http://schemas.microsoft.com/office/drawing/2014/main" id="{634BA631-E55F-60B9-00FC-8741D6B89B0C}"/>
              </a:ext>
            </a:extLst>
          </p:cNvPr>
          <p:cNvPicPr>
            <a:picLocks noChangeAspect="1"/>
          </p:cNvPicPr>
          <p:nvPr/>
        </p:nvPicPr>
        <p:blipFill>
          <a:blip r:embed="rId2"/>
          <a:stretch>
            <a:fillRect/>
          </a:stretch>
        </p:blipFill>
        <p:spPr>
          <a:xfrm>
            <a:off x="3730336" y="1269162"/>
            <a:ext cx="4924278" cy="4972421"/>
          </a:xfrm>
          <a:prstGeom prst="rect">
            <a:avLst/>
          </a:prstGeom>
        </p:spPr>
      </p:pic>
    </p:spTree>
    <p:extLst>
      <p:ext uri="{BB962C8B-B14F-4D97-AF65-F5344CB8AC3E}">
        <p14:creationId xmlns:p14="http://schemas.microsoft.com/office/powerpoint/2010/main" val="744929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11"/>
            </a:pPr>
            <a:r>
              <a:rPr lang="en-US"/>
              <a:t>Secara umum dapat menggunakan </a:t>
            </a:r>
            <a:r>
              <a:rPr lang="en-US">
                <a:solidFill>
                  <a:srgbClr val="FF0000"/>
                </a:solidFill>
              </a:rPr>
              <a:t>lift the state up</a:t>
            </a:r>
            <a:r>
              <a:rPr lang="en-US"/>
              <a:t>. Artinya, </a:t>
            </a:r>
            <a:r>
              <a:rPr lang="en-US" i="1"/>
              <a:t>state</a:t>
            </a:r>
            <a:r>
              <a:rPr lang="en-US"/>
              <a:t> dipindahkan ke hierarki widget di atasnya agar dapat digunakan oleh beberapa widget di bawahnya.</a:t>
            </a:r>
          </a:p>
        </p:txBody>
      </p:sp>
      <p:pic>
        <p:nvPicPr>
          <p:cNvPr id="4" name="Picture 3">
            <a:extLst>
              <a:ext uri="{FF2B5EF4-FFF2-40B4-BE49-F238E27FC236}">
                <a16:creationId xmlns:a16="http://schemas.microsoft.com/office/drawing/2014/main" id="{5F60F93D-AEC8-9FB7-A947-3D2A98C0A1F0}"/>
              </a:ext>
            </a:extLst>
          </p:cNvPr>
          <p:cNvPicPr>
            <a:picLocks noChangeAspect="1"/>
          </p:cNvPicPr>
          <p:nvPr/>
        </p:nvPicPr>
        <p:blipFill>
          <a:blip r:embed="rId2"/>
          <a:stretch>
            <a:fillRect/>
          </a:stretch>
        </p:blipFill>
        <p:spPr>
          <a:xfrm>
            <a:off x="3921071" y="1182222"/>
            <a:ext cx="4371448" cy="4493555"/>
          </a:xfrm>
          <a:prstGeom prst="rect">
            <a:avLst/>
          </a:prstGeom>
        </p:spPr>
      </p:pic>
    </p:spTree>
    <p:extLst>
      <p:ext uri="{BB962C8B-B14F-4D97-AF65-F5344CB8AC3E}">
        <p14:creationId xmlns:p14="http://schemas.microsoft.com/office/powerpoint/2010/main" val="563715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12"/>
            </a:pPr>
            <a:r>
              <a:rPr lang="en-US"/>
              <a:t>Karena </a:t>
            </a:r>
            <a:r>
              <a:rPr lang="en-US" b="1"/>
              <a:t>state</a:t>
            </a:r>
            <a:r>
              <a:rPr lang="en-US"/>
              <a:t> dipindahkan, maka kita perlu kembali melakukan </a:t>
            </a:r>
            <a:r>
              <a:rPr lang="en-US" b="1"/>
              <a:t>drilling</a:t>
            </a:r>
            <a:r>
              <a:rPr lang="en-US"/>
              <a:t> agar widget di bawahnya dapat menggunakan state.</a:t>
            </a:r>
          </a:p>
        </p:txBody>
      </p:sp>
    </p:spTree>
    <p:controls>
      <mc:AlternateContent xmlns:mc="http://schemas.openxmlformats.org/markup-compatibility/2006">
        <mc:Choice xmlns:v="urn:schemas-microsoft-com:vml" Requires="v">
          <p:control name="TextBox1" r:id="rId1" imgW="9822240" imgH="4922640"/>
        </mc:Choice>
        <mc:Fallback>
          <p:control name="TextBox1" r:id="rId1" imgW="9822240" imgH="492264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290970" y="1116680"/>
                  <a:ext cx="9818687" cy="4920438"/>
                </a:xfrm>
                <a:prstGeom prst="rect">
                  <a:avLst/>
                </a:prstGeom>
              </p:spPr>
            </p:pic>
          </p:control>
        </mc:Fallback>
      </mc:AlternateContent>
    </p:controls>
    <p:extLst>
      <p:ext uri="{BB962C8B-B14F-4D97-AF65-F5344CB8AC3E}">
        <p14:creationId xmlns:p14="http://schemas.microsoft.com/office/powerpoint/2010/main" val="1841445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13"/>
            </a:pPr>
            <a:r>
              <a:rPr lang="sv-SE"/>
              <a:t>Setelah itu, dapat menggunakan state </a:t>
            </a:r>
            <a:r>
              <a:rPr lang="sv-SE" b="1"/>
              <a:t>doneModuleList</a:t>
            </a:r>
            <a:r>
              <a:rPr lang="sv-SE"/>
              <a:t> pada widget </a:t>
            </a:r>
            <a:r>
              <a:rPr lang="sv-SE" i="1"/>
              <a:t>ModuleList</a:t>
            </a:r>
            <a:r>
              <a:rPr lang="sv-SE"/>
              <a:t> dan </a:t>
            </a:r>
            <a:r>
              <a:rPr lang="sv-SE" i="1"/>
              <a:t>DoneModuleList</a:t>
            </a:r>
            <a:r>
              <a:rPr lang="sv-SE"/>
              <a:t>.</a:t>
            </a:r>
            <a:endParaRPr lang="en-US"/>
          </a:p>
        </p:txBody>
      </p:sp>
    </p:spTree>
    <p:controls>
      <mc:AlternateContent xmlns:mc="http://schemas.openxmlformats.org/markup-compatibility/2006">
        <mc:Choice xmlns:v="urn:schemas-microsoft-com:vml" Requires="v">
          <p:control name="TextBox1" r:id="rId1" imgW="9822240" imgH="4922640"/>
        </mc:Choice>
        <mc:Fallback>
          <p:control name="TextBox1" r:id="rId1" imgW="9822240" imgH="492264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290970" y="1116680"/>
                  <a:ext cx="9818687" cy="4920438"/>
                </a:xfrm>
                <a:prstGeom prst="rect">
                  <a:avLst/>
                </a:prstGeom>
              </p:spPr>
            </p:pic>
          </p:control>
        </mc:Fallback>
      </mc:AlternateContent>
    </p:controls>
    <p:extLst>
      <p:ext uri="{BB962C8B-B14F-4D97-AF65-F5344CB8AC3E}">
        <p14:creationId xmlns:p14="http://schemas.microsoft.com/office/powerpoint/2010/main" val="73202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99B55B-83EF-FE0B-0ADD-04C9498F70D7}"/>
              </a:ext>
            </a:extLst>
          </p:cNvPr>
          <p:cNvSpPr>
            <a:spLocks noGrp="1"/>
          </p:cNvSpPr>
          <p:nvPr>
            <p:ph type="title"/>
          </p:nvPr>
        </p:nvSpPr>
        <p:spPr>
          <a:xfrm>
            <a:off x="770878" y="952022"/>
            <a:ext cx="2862591" cy="5157049"/>
          </a:xfrm>
        </p:spPr>
        <p:txBody>
          <a:bodyPr anchor="ctr">
            <a:normAutofit/>
          </a:bodyPr>
          <a:lstStyle/>
          <a:p>
            <a:r>
              <a:rPr lang="en-US" sz="4400"/>
              <a:t>Sekilas State</a:t>
            </a:r>
          </a:p>
        </p:txBody>
      </p:sp>
      <p:graphicFrame>
        <p:nvGraphicFramePr>
          <p:cNvPr id="5" name="Content Placeholder 2">
            <a:extLst>
              <a:ext uri="{FF2B5EF4-FFF2-40B4-BE49-F238E27FC236}">
                <a16:creationId xmlns:a16="http://schemas.microsoft.com/office/drawing/2014/main" id="{AAC71CC3-0277-1ECC-26B5-AB2AB5F35C47}"/>
              </a:ext>
            </a:extLst>
          </p:cNvPr>
          <p:cNvGraphicFramePr>
            <a:graphicFrameLocks noGrp="1"/>
          </p:cNvGraphicFramePr>
          <p:nvPr>
            <p:ph idx="1"/>
            <p:extLst>
              <p:ext uri="{D42A27DB-BD31-4B8C-83A1-F6EECF244321}">
                <p14:modId xmlns:p14="http://schemas.microsoft.com/office/powerpoint/2010/main" val="1593488840"/>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02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14"/>
            </a:pPr>
            <a:r>
              <a:rPr lang="sv-SE"/>
              <a:t>Pada ModuleList, hapus variabel state sebelumnya lalu gunakan nilai yang didapat dari constructor widget.</a:t>
            </a:r>
            <a:endParaRPr lang="en-US"/>
          </a:p>
        </p:txBody>
      </p:sp>
    </p:spTree>
    <p:controls>
      <mc:AlternateContent xmlns:mc="http://schemas.openxmlformats.org/markup-compatibility/2006">
        <mc:Choice xmlns:v="urn:schemas-microsoft-com:vml" Requires="v">
          <p:control name="TextBox1" r:id="rId1" imgW="9822240" imgH="4922640"/>
        </mc:Choice>
        <mc:Fallback>
          <p:control name="TextBox1" r:id="rId1" imgW="9822240" imgH="492264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290970" y="1116680"/>
                  <a:ext cx="9818687" cy="4920438"/>
                </a:xfrm>
                <a:prstGeom prst="rect">
                  <a:avLst/>
                </a:prstGeom>
              </p:spPr>
            </p:pic>
          </p:control>
        </mc:Fallback>
      </mc:AlternateContent>
    </p:controls>
    <p:extLst>
      <p:ext uri="{BB962C8B-B14F-4D97-AF65-F5344CB8AC3E}">
        <p14:creationId xmlns:p14="http://schemas.microsoft.com/office/powerpoint/2010/main" val="3638835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15"/>
            </a:pPr>
            <a:r>
              <a:rPr lang="sv-SE"/>
              <a:t>Lengkapi widget DoneModuleList untuk menampilkan data module yang sudah Anda selesaikan.</a:t>
            </a:r>
            <a:endParaRPr lang="en-US"/>
          </a:p>
        </p:txBody>
      </p:sp>
    </p:spTree>
    <p:controls>
      <mc:AlternateContent xmlns:mc="http://schemas.openxmlformats.org/markup-compatibility/2006">
        <mc:Choice xmlns:v="urn:schemas-microsoft-com:vml" Requires="v">
          <p:control name="TextBox1" r:id="rId1" imgW="9822240" imgH="4922640"/>
        </mc:Choice>
        <mc:Fallback>
          <p:control name="TextBox1" r:id="rId1" imgW="9822240" imgH="4922640">
            <p:pic>
              <p:nvPicPr>
                <p:cNvPr id="6" name="TextBox1">
                  <a:extLst>
                    <a:ext uri="{FF2B5EF4-FFF2-40B4-BE49-F238E27FC236}">
                      <a16:creationId xmlns:a16="http://schemas.microsoft.com/office/drawing/2014/main" id="{948DAB46-586D-4BBF-3E81-2910A9823695}"/>
                    </a:ext>
                  </a:extLst>
                </p:cNvPr>
                <p:cNvPicPr>
                  <a:picLocks/>
                </p:cNvPicPr>
                <p:nvPr/>
              </p:nvPicPr>
              <p:blipFill>
                <a:blip r:embed="rId3"/>
                <a:stretch>
                  <a:fillRect/>
                </a:stretch>
              </p:blipFill>
              <p:spPr>
                <a:xfrm>
                  <a:off x="1290970" y="1116680"/>
                  <a:ext cx="9818687" cy="4920438"/>
                </a:xfrm>
                <a:prstGeom prst="rect">
                  <a:avLst/>
                </a:prstGeom>
              </p:spPr>
            </p:pic>
          </p:control>
        </mc:Fallback>
      </mc:AlternateContent>
    </p:controls>
    <p:extLst>
      <p:ext uri="{BB962C8B-B14F-4D97-AF65-F5344CB8AC3E}">
        <p14:creationId xmlns:p14="http://schemas.microsoft.com/office/powerpoint/2010/main" val="1259661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8CDB3-3DB0-32D6-8C95-A772740D0140}"/>
              </a:ext>
            </a:extLst>
          </p:cNvPr>
          <p:cNvSpPr>
            <a:spLocks noGrp="1"/>
          </p:cNvSpPr>
          <p:nvPr>
            <p:ph idx="1"/>
          </p:nvPr>
        </p:nvSpPr>
        <p:spPr>
          <a:xfrm>
            <a:off x="777240" y="393290"/>
            <a:ext cx="10659110" cy="5783673"/>
          </a:xfrm>
        </p:spPr>
        <p:txBody>
          <a:bodyPr/>
          <a:lstStyle/>
          <a:p>
            <a:pPr marL="457200" indent="-457200">
              <a:buFont typeface="+mj-lt"/>
              <a:buAutoNum type="arabicPeriod" startAt="16"/>
            </a:pPr>
            <a:r>
              <a:rPr lang="sv-SE"/>
              <a:t>Coba jalankan Aplikasinya dan hasilnya akan seperti berikut ini :</a:t>
            </a:r>
            <a:endParaRPr lang="en-US"/>
          </a:p>
        </p:txBody>
      </p:sp>
      <p:pic>
        <p:nvPicPr>
          <p:cNvPr id="4" name="Picture 3">
            <a:extLst>
              <a:ext uri="{FF2B5EF4-FFF2-40B4-BE49-F238E27FC236}">
                <a16:creationId xmlns:a16="http://schemas.microsoft.com/office/drawing/2014/main" id="{0C747BBB-EA42-70D3-FE21-D37C303B5366}"/>
              </a:ext>
            </a:extLst>
          </p:cNvPr>
          <p:cNvPicPr>
            <a:picLocks noChangeAspect="1"/>
          </p:cNvPicPr>
          <p:nvPr/>
        </p:nvPicPr>
        <p:blipFill>
          <a:blip r:embed="rId2"/>
          <a:stretch>
            <a:fillRect/>
          </a:stretch>
        </p:blipFill>
        <p:spPr>
          <a:xfrm>
            <a:off x="4639689" y="987136"/>
            <a:ext cx="2497860" cy="5112327"/>
          </a:xfrm>
          <a:prstGeom prst="rect">
            <a:avLst/>
          </a:prstGeom>
        </p:spPr>
      </p:pic>
    </p:spTree>
    <p:extLst>
      <p:ext uri="{BB962C8B-B14F-4D97-AF65-F5344CB8AC3E}">
        <p14:creationId xmlns:p14="http://schemas.microsoft.com/office/powerpoint/2010/main" val="1197953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51FA-803C-C8DF-FCFF-6367EC48A570}"/>
              </a:ext>
            </a:extLst>
          </p:cNvPr>
          <p:cNvSpPr>
            <a:spLocks noGrp="1"/>
          </p:cNvSpPr>
          <p:nvPr>
            <p:ph type="title"/>
          </p:nvPr>
        </p:nvSpPr>
        <p:spPr/>
        <p:txBody>
          <a:bodyPr/>
          <a:lstStyle/>
          <a:p>
            <a:pPr algn="ctr"/>
            <a:r>
              <a:rPr lang="en-US"/>
              <a:t>Ada Pertanyaan ??</a:t>
            </a:r>
          </a:p>
        </p:txBody>
      </p:sp>
      <p:sp>
        <p:nvSpPr>
          <p:cNvPr id="3" name="Text Placeholder 2">
            <a:extLst>
              <a:ext uri="{FF2B5EF4-FFF2-40B4-BE49-F238E27FC236}">
                <a16:creationId xmlns:a16="http://schemas.microsoft.com/office/drawing/2014/main" id="{91543907-77C2-27C4-3141-705E743341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7882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51FA-803C-C8DF-FCFF-6367EC48A570}"/>
              </a:ext>
            </a:extLst>
          </p:cNvPr>
          <p:cNvSpPr>
            <a:spLocks noGrp="1"/>
          </p:cNvSpPr>
          <p:nvPr>
            <p:ph type="title"/>
          </p:nvPr>
        </p:nvSpPr>
        <p:spPr/>
        <p:txBody>
          <a:bodyPr/>
          <a:lstStyle/>
          <a:p>
            <a:pPr algn="ctr"/>
            <a:r>
              <a:rPr lang="en-US"/>
              <a:t>Terima Kasih</a:t>
            </a:r>
          </a:p>
        </p:txBody>
      </p:sp>
      <p:sp>
        <p:nvSpPr>
          <p:cNvPr id="3" name="Text Placeholder 2">
            <a:extLst>
              <a:ext uri="{FF2B5EF4-FFF2-40B4-BE49-F238E27FC236}">
                <a16:creationId xmlns:a16="http://schemas.microsoft.com/office/drawing/2014/main" id="{91543907-77C2-27C4-3141-705E743341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2155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DDD4-87BF-C210-AAD9-6D0CCAE4B31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E161BA1-209E-DD17-D144-5217A46DE700}"/>
              </a:ext>
            </a:extLst>
          </p:cNvPr>
          <p:cNvPicPr>
            <a:picLocks noGrp="1" noChangeAspect="1"/>
          </p:cNvPicPr>
          <p:nvPr>
            <p:ph idx="1"/>
          </p:nvPr>
        </p:nvPicPr>
        <p:blipFill>
          <a:blip r:embed="rId2"/>
          <a:stretch>
            <a:fillRect/>
          </a:stretch>
        </p:blipFill>
        <p:spPr>
          <a:xfrm>
            <a:off x="2228144" y="1479636"/>
            <a:ext cx="7735712" cy="4351338"/>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E4122B8-D2A7-2B0C-A629-8F9E0161ACC8}"/>
                  </a:ext>
                </a:extLst>
              </p14:cNvPr>
              <p14:cNvContentPartPr/>
              <p14:nvPr/>
            </p14:nvContentPartPr>
            <p14:xfrm>
              <a:off x="1765440" y="863640"/>
              <a:ext cx="7759800" cy="3969000"/>
            </p14:xfrm>
          </p:contentPart>
        </mc:Choice>
        <mc:Fallback>
          <p:pic>
            <p:nvPicPr>
              <p:cNvPr id="3" name="Ink 2">
                <a:extLst>
                  <a:ext uri="{FF2B5EF4-FFF2-40B4-BE49-F238E27FC236}">
                    <a16:creationId xmlns:a16="http://schemas.microsoft.com/office/drawing/2014/main" id="{FE4122B8-D2A7-2B0C-A629-8F9E0161ACC8}"/>
                  </a:ext>
                </a:extLst>
              </p:cNvPr>
              <p:cNvPicPr/>
              <p:nvPr/>
            </p:nvPicPr>
            <p:blipFill>
              <a:blip r:embed="rId4"/>
              <a:stretch>
                <a:fillRect/>
              </a:stretch>
            </p:blipFill>
            <p:spPr>
              <a:xfrm>
                <a:off x="1756080" y="854280"/>
                <a:ext cx="7778520" cy="3987720"/>
              </a:xfrm>
              <a:prstGeom prst="rect">
                <a:avLst/>
              </a:prstGeom>
            </p:spPr>
          </p:pic>
        </mc:Fallback>
      </mc:AlternateContent>
    </p:spTree>
    <p:extLst>
      <p:ext uri="{BB962C8B-B14F-4D97-AF65-F5344CB8AC3E}">
        <p14:creationId xmlns:p14="http://schemas.microsoft.com/office/powerpoint/2010/main" val="411269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92FA62-7A45-4F89-A245-0BA05F754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9E52E1-CB55-4954-96F6-B863715C8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AE672F7F-25B8-F89D-8DC3-4F9682C93AD3}"/>
              </a:ext>
            </a:extLst>
          </p:cNvPr>
          <p:cNvSpPr>
            <a:spLocks noGrp="1"/>
          </p:cNvSpPr>
          <p:nvPr>
            <p:ph type="title"/>
          </p:nvPr>
        </p:nvSpPr>
        <p:spPr>
          <a:xfrm>
            <a:off x="777239" y="777240"/>
            <a:ext cx="6168331" cy="2493876"/>
          </a:xfrm>
        </p:spPr>
        <p:txBody>
          <a:bodyPr anchor="b">
            <a:normAutofit/>
          </a:bodyPr>
          <a:lstStyle/>
          <a:p>
            <a:r>
              <a:rPr lang="en-US" sz="4400"/>
              <a:t>State Management</a:t>
            </a:r>
          </a:p>
        </p:txBody>
      </p:sp>
      <p:grpSp>
        <p:nvGrpSpPr>
          <p:cNvPr id="12" name="decorative circles">
            <a:extLst>
              <a:ext uri="{FF2B5EF4-FFF2-40B4-BE49-F238E27FC236}">
                <a16:creationId xmlns:a16="http://schemas.microsoft.com/office/drawing/2014/main" id="{40839DED-D13B-4FE2-AF8E-2113D887C8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3" name="Oval 12">
              <a:extLst>
                <a:ext uri="{FF2B5EF4-FFF2-40B4-BE49-F238E27FC236}">
                  <a16:creationId xmlns:a16="http://schemas.microsoft.com/office/drawing/2014/main" id="{F92EEB2D-48A0-4F55-A27D-1CF0340DF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FE0FA48-3E56-41E4-9D69-E3075231E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8BEA43D-D342-4D53-BA39-19D2CB43F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01AFA7-D179-4686-A37D-4F22F25F6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E4F3AB-9E00-4A6B-8288-47C92E42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8CD149C-82EF-419B-8302-7FC6B3F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
            <a:extLst>
              <a:ext uri="{FF2B5EF4-FFF2-40B4-BE49-F238E27FC236}">
                <a16:creationId xmlns:a16="http://schemas.microsoft.com/office/drawing/2014/main" id="{617BF969-E9DF-46D8-B8CA-E33DFD3EE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a:extLst>
              <a:ext uri="{FF2B5EF4-FFF2-40B4-BE49-F238E27FC236}">
                <a16:creationId xmlns:a16="http://schemas.microsoft.com/office/drawing/2014/main" id="{795AC1B9-428F-4D7F-BAA0-63B0FAC268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1930" y="-1"/>
            <a:ext cx="2424023" cy="2424023"/>
          </a:xfrm>
          <a:prstGeom prst="rect">
            <a:avLst/>
          </a:prstGeom>
        </p:spPr>
      </p:pic>
      <p:sp>
        <p:nvSpPr>
          <p:cNvPr id="24" name="Oval 2">
            <a:extLst>
              <a:ext uri="{FF2B5EF4-FFF2-40B4-BE49-F238E27FC236}">
                <a16:creationId xmlns:a16="http://schemas.microsoft.com/office/drawing/2014/main" id="{0A431FA1-4FB8-4CB5-AB06-09E989A31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7628" y="2906802"/>
            <a:ext cx="4051324" cy="3951198"/>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5568B90D-1554-4791-ACD8-CA2511F62A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18963" r="52721" b="17441"/>
          <a:stretch/>
        </p:blipFill>
        <p:spPr>
          <a:xfrm>
            <a:off x="10854666" y="0"/>
            <a:ext cx="1334286" cy="2962082"/>
          </a:xfrm>
          <a:prstGeom prst="rect">
            <a:avLst/>
          </a:prstGeom>
        </p:spPr>
      </p:pic>
      <p:sp>
        <p:nvSpPr>
          <p:cNvPr id="3" name="Content Placeholder 2">
            <a:extLst>
              <a:ext uri="{FF2B5EF4-FFF2-40B4-BE49-F238E27FC236}">
                <a16:creationId xmlns:a16="http://schemas.microsoft.com/office/drawing/2014/main" id="{8E044B1F-D4A2-1CC1-058E-4E2E7AA6F809}"/>
              </a:ext>
            </a:extLst>
          </p:cNvPr>
          <p:cNvSpPr>
            <a:spLocks noGrp="1"/>
          </p:cNvSpPr>
          <p:nvPr>
            <p:ph idx="1"/>
          </p:nvPr>
        </p:nvSpPr>
        <p:spPr>
          <a:xfrm>
            <a:off x="777239" y="3428999"/>
            <a:ext cx="6168331" cy="2747963"/>
          </a:xfrm>
        </p:spPr>
        <p:txBody>
          <a:bodyPr anchor="t">
            <a:normAutofit/>
          </a:bodyPr>
          <a:lstStyle/>
          <a:p>
            <a:pPr marL="0" indent="0">
              <a:buNone/>
            </a:pPr>
            <a:r>
              <a:rPr lang="en-US" sz="1800" dirty="0"/>
              <a:t>State management </a:t>
            </a:r>
            <a:r>
              <a:rPr lang="en-US" sz="1800" dirty="0" err="1"/>
              <a:t>adalah</a:t>
            </a:r>
            <a:r>
              <a:rPr lang="en-US" sz="1800" dirty="0"/>
              <a:t> </a:t>
            </a:r>
            <a:r>
              <a:rPr lang="en-US" sz="1800" dirty="0" err="1"/>
              <a:t>sebuah</a:t>
            </a:r>
            <a:r>
              <a:rPr lang="en-US" sz="1800" dirty="0"/>
              <a:t> </a:t>
            </a:r>
            <a:r>
              <a:rPr lang="en-US" sz="1800" dirty="0" err="1"/>
              <a:t>cara</a:t>
            </a:r>
            <a:r>
              <a:rPr lang="en-US" sz="1800" dirty="0"/>
              <a:t> </a:t>
            </a:r>
            <a:r>
              <a:rPr lang="en-US" sz="1800" dirty="0" err="1"/>
              <a:t>untuk</a:t>
            </a:r>
            <a:r>
              <a:rPr lang="en-US" sz="1800" dirty="0"/>
              <a:t> </a:t>
            </a:r>
            <a:r>
              <a:rPr lang="en-US" sz="1800" dirty="0" err="1"/>
              <a:t>mengatur</a:t>
            </a:r>
            <a:r>
              <a:rPr lang="en-US" sz="1800" dirty="0"/>
              <a:t> data / state </a:t>
            </a:r>
            <a:r>
              <a:rPr lang="en-US" sz="1800" dirty="0" err="1"/>
              <a:t>kita</a:t>
            </a:r>
            <a:r>
              <a:rPr lang="en-US" sz="1800" dirty="0"/>
              <a:t> </a:t>
            </a:r>
            <a:r>
              <a:rPr lang="en-US" sz="1800" dirty="0" err="1"/>
              <a:t>bekerja</a:t>
            </a:r>
            <a:r>
              <a:rPr lang="en-US" sz="1800" dirty="0"/>
              <a:t>, </a:t>
            </a:r>
            <a:r>
              <a:rPr lang="en-US" sz="1800" dirty="0" err="1"/>
              <a:t>bisa</a:t>
            </a:r>
            <a:r>
              <a:rPr lang="en-US" sz="1800" dirty="0"/>
              <a:t> juga </a:t>
            </a:r>
            <a:r>
              <a:rPr lang="en-US" sz="1800" dirty="0" err="1"/>
              <a:t>untuk</a:t>
            </a:r>
            <a:r>
              <a:rPr lang="en-US" sz="1800" dirty="0"/>
              <a:t> </a:t>
            </a:r>
            <a:r>
              <a:rPr lang="en-US" sz="1800" dirty="0" err="1"/>
              <a:t>memisahkan</a:t>
            </a:r>
            <a:r>
              <a:rPr lang="en-US" sz="1800" dirty="0"/>
              <a:t> </a:t>
            </a:r>
            <a:r>
              <a:rPr lang="en-US" sz="1800" dirty="0" err="1"/>
              <a:t>antara</a:t>
            </a:r>
            <a:r>
              <a:rPr lang="en-US" sz="1800" dirty="0"/>
              <a:t> logic dan view, </a:t>
            </a:r>
            <a:r>
              <a:rPr lang="en-US" sz="1800" dirty="0" err="1"/>
              <a:t>dimana</a:t>
            </a:r>
            <a:r>
              <a:rPr lang="en-US" sz="1800" dirty="0"/>
              <a:t> logic </a:t>
            </a:r>
            <a:r>
              <a:rPr lang="en-US" sz="1800" dirty="0" err="1"/>
              <a:t>tersebut</a:t>
            </a:r>
            <a:r>
              <a:rPr lang="en-US" sz="1800" dirty="0"/>
              <a:t> juga </a:t>
            </a:r>
            <a:r>
              <a:rPr lang="en-US" sz="1800" dirty="0" err="1"/>
              <a:t>bisa</a:t>
            </a:r>
            <a:r>
              <a:rPr lang="en-US" sz="1800" dirty="0"/>
              <a:t> reusable.</a:t>
            </a:r>
          </a:p>
        </p:txBody>
      </p:sp>
      <p:pic>
        <p:nvPicPr>
          <p:cNvPr id="28" name="Graphic 27">
            <a:extLst>
              <a:ext uri="{FF2B5EF4-FFF2-40B4-BE49-F238E27FC236}">
                <a16:creationId xmlns:a16="http://schemas.microsoft.com/office/drawing/2014/main" id="{B0791895-5729-444A-BF43-B325E066B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50462" y="3194666"/>
            <a:ext cx="3663333" cy="3663333"/>
          </a:xfrm>
          <a:prstGeom prst="rect">
            <a:avLst/>
          </a:prstGeom>
        </p:spPr>
      </p:pic>
    </p:spTree>
    <p:extLst>
      <p:ext uri="{BB962C8B-B14F-4D97-AF65-F5344CB8AC3E}">
        <p14:creationId xmlns:p14="http://schemas.microsoft.com/office/powerpoint/2010/main" val="198280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2479-214A-85C6-9786-139A7AD00C61}"/>
              </a:ext>
            </a:extLst>
          </p:cNvPr>
          <p:cNvSpPr>
            <a:spLocks noGrp="1"/>
          </p:cNvSpPr>
          <p:nvPr>
            <p:ph type="title"/>
          </p:nvPr>
        </p:nvSpPr>
        <p:spPr/>
        <p:txBody>
          <a:bodyPr/>
          <a:lstStyle/>
          <a:p>
            <a:r>
              <a:rPr lang="en-US" dirty="0"/>
              <a:t>Cara </a:t>
            </a:r>
            <a:r>
              <a:rPr lang="en-US" dirty="0" err="1"/>
              <a:t>Kerja</a:t>
            </a:r>
            <a:r>
              <a:rPr lang="en-US" dirty="0"/>
              <a:t> State Management</a:t>
            </a:r>
          </a:p>
        </p:txBody>
      </p:sp>
      <p:graphicFrame>
        <p:nvGraphicFramePr>
          <p:cNvPr id="5" name="Content Placeholder 2">
            <a:extLst>
              <a:ext uri="{FF2B5EF4-FFF2-40B4-BE49-F238E27FC236}">
                <a16:creationId xmlns:a16="http://schemas.microsoft.com/office/drawing/2014/main" id="{71888317-8738-DFD8-CFFF-8848D9D0970F}"/>
              </a:ext>
            </a:extLst>
          </p:cNvPr>
          <p:cNvGraphicFramePr>
            <a:graphicFrameLocks noGrp="1"/>
          </p:cNvGraphicFramePr>
          <p:nvPr>
            <p:ph idx="1"/>
            <p:extLst>
              <p:ext uri="{D42A27DB-BD31-4B8C-83A1-F6EECF244321}">
                <p14:modId xmlns:p14="http://schemas.microsoft.com/office/powerpoint/2010/main" val="172436182"/>
              </p:ext>
            </p:extLst>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14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DA92FA62-7A45-4F89-A245-0BA05F754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9">
            <a:extLst>
              <a:ext uri="{FF2B5EF4-FFF2-40B4-BE49-F238E27FC236}">
                <a16:creationId xmlns:a16="http://schemas.microsoft.com/office/drawing/2014/main" id="{979E52E1-CB55-4954-96F6-B863715C8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D67BEC74-71A1-B783-6A1C-F67B797FB720}"/>
              </a:ext>
            </a:extLst>
          </p:cNvPr>
          <p:cNvSpPr>
            <a:spLocks noGrp="1"/>
          </p:cNvSpPr>
          <p:nvPr>
            <p:ph type="title"/>
          </p:nvPr>
        </p:nvSpPr>
        <p:spPr>
          <a:xfrm>
            <a:off x="777239" y="777240"/>
            <a:ext cx="6168331" cy="2493876"/>
          </a:xfrm>
        </p:spPr>
        <p:txBody>
          <a:bodyPr anchor="b">
            <a:normAutofit/>
          </a:bodyPr>
          <a:lstStyle/>
          <a:p>
            <a:r>
              <a:rPr lang="en-US" sz="4400"/>
              <a:t>Stateless</a:t>
            </a:r>
          </a:p>
        </p:txBody>
      </p:sp>
      <p:grpSp>
        <p:nvGrpSpPr>
          <p:cNvPr id="49" name="decorative circles">
            <a:extLst>
              <a:ext uri="{FF2B5EF4-FFF2-40B4-BE49-F238E27FC236}">
                <a16:creationId xmlns:a16="http://schemas.microsoft.com/office/drawing/2014/main" id="{40839DED-D13B-4FE2-AF8E-2113D887C8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3" name="Oval 12">
              <a:extLst>
                <a:ext uri="{FF2B5EF4-FFF2-40B4-BE49-F238E27FC236}">
                  <a16:creationId xmlns:a16="http://schemas.microsoft.com/office/drawing/2014/main" id="{F92EEB2D-48A0-4F55-A27D-1CF0340DF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FE0FA48-3E56-41E4-9D69-E3075231E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8BEA43D-D342-4D53-BA39-19D2CB43F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01AFA7-D179-4686-A37D-4F22F25F6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E4F3AB-9E00-4A6B-8288-47C92E42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8CD149C-82EF-419B-8302-7FC6B3F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1">
            <a:extLst>
              <a:ext uri="{FF2B5EF4-FFF2-40B4-BE49-F238E27FC236}">
                <a16:creationId xmlns:a16="http://schemas.microsoft.com/office/drawing/2014/main" id="{617BF969-E9DF-46D8-B8CA-E33DFD3EE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Graphic 21">
            <a:extLst>
              <a:ext uri="{FF2B5EF4-FFF2-40B4-BE49-F238E27FC236}">
                <a16:creationId xmlns:a16="http://schemas.microsoft.com/office/drawing/2014/main" id="{795AC1B9-428F-4D7F-BAA0-63B0FAC268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1930" y="-1"/>
            <a:ext cx="2424023" cy="2424023"/>
          </a:xfrm>
          <a:prstGeom prst="rect">
            <a:avLst/>
          </a:prstGeom>
        </p:spPr>
      </p:pic>
      <p:sp>
        <p:nvSpPr>
          <p:cNvPr id="52" name="Oval 2">
            <a:extLst>
              <a:ext uri="{FF2B5EF4-FFF2-40B4-BE49-F238E27FC236}">
                <a16:creationId xmlns:a16="http://schemas.microsoft.com/office/drawing/2014/main" id="{0A431FA1-4FB8-4CB5-AB06-09E989A31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7628" y="2906802"/>
            <a:ext cx="4051324" cy="3951198"/>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Graphic 25">
            <a:extLst>
              <a:ext uri="{FF2B5EF4-FFF2-40B4-BE49-F238E27FC236}">
                <a16:creationId xmlns:a16="http://schemas.microsoft.com/office/drawing/2014/main" id="{5568B90D-1554-4791-ACD8-CA2511F62A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18963" r="52721" b="17441"/>
          <a:stretch/>
        </p:blipFill>
        <p:spPr>
          <a:xfrm>
            <a:off x="10854666" y="0"/>
            <a:ext cx="1334286" cy="2962082"/>
          </a:xfrm>
          <a:prstGeom prst="rect">
            <a:avLst/>
          </a:prstGeom>
        </p:spPr>
      </p:pic>
      <p:sp>
        <p:nvSpPr>
          <p:cNvPr id="3" name="Content Placeholder 2">
            <a:extLst>
              <a:ext uri="{FF2B5EF4-FFF2-40B4-BE49-F238E27FC236}">
                <a16:creationId xmlns:a16="http://schemas.microsoft.com/office/drawing/2014/main" id="{89393EB2-F37C-1235-3E56-DB5B6C059183}"/>
              </a:ext>
            </a:extLst>
          </p:cNvPr>
          <p:cNvSpPr>
            <a:spLocks noGrp="1"/>
          </p:cNvSpPr>
          <p:nvPr>
            <p:ph idx="1"/>
          </p:nvPr>
        </p:nvSpPr>
        <p:spPr>
          <a:xfrm>
            <a:off x="777239" y="3428999"/>
            <a:ext cx="6168331" cy="2747963"/>
          </a:xfrm>
        </p:spPr>
        <p:txBody>
          <a:bodyPr anchor="t">
            <a:normAutofit/>
          </a:bodyPr>
          <a:lstStyle/>
          <a:p>
            <a:pPr marL="0" indent="0">
              <a:buNone/>
            </a:pPr>
            <a:r>
              <a:rPr lang="en-US" sz="1800" dirty="0"/>
              <a:t>Stateless </a:t>
            </a:r>
            <a:r>
              <a:rPr lang="en-US" sz="1800" dirty="0" err="1"/>
              <a:t>merupakan</a:t>
            </a:r>
            <a:r>
              <a:rPr lang="en-US" sz="1800" dirty="0"/>
              <a:t> widget yang </a:t>
            </a:r>
            <a:r>
              <a:rPr lang="en-US" sz="1800" dirty="0" err="1"/>
              <a:t>dimuat</a:t>
            </a:r>
            <a:r>
              <a:rPr lang="en-US" sz="1800" dirty="0"/>
              <a:t> </a:t>
            </a:r>
            <a:r>
              <a:rPr lang="en-US" sz="1800" dirty="0" err="1"/>
              <a:t>secara</a:t>
            </a:r>
            <a:r>
              <a:rPr lang="en-US" sz="1800" dirty="0"/>
              <a:t> statis </a:t>
            </a:r>
            <a:r>
              <a:rPr lang="en-US" sz="1800" dirty="0" err="1"/>
              <a:t>dimana</a:t>
            </a:r>
            <a:r>
              <a:rPr lang="en-US" sz="1800" dirty="0"/>
              <a:t> </a:t>
            </a:r>
            <a:r>
              <a:rPr lang="en-US" sz="1800" dirty="0" err="1"/>
              <a:t>seluruh</a:t>
            </a:r>
            <a:r>
              <a:rPr lang="en-US" sz="1800" dirty="0"/>
              <a:t> </a:t>
            </a:r>
            <a:r>
              <a:rPr lang="en-US" sz="1800" dirty="0" err="1"/>
              <a:t>konfigurasi</a:t>
            </a:r>
            <a:r>
              <a:rPr lang="en-US" sz="1800" dirty="0"/>
              <a:t> yang </a:t>
            </a:r>
            <a:r>
              <a:rPr lang="en-US" sz="1800" dirty="0" err="1"/>
              <a:t>dimuat</a:t>
            </a:r>
            <a:r>
              <a:rPr lang="en-US" sz="1800" dirty="0"/>
              <a:t> </a:t>
            </a:r>
            <a:r>
              <a:rPr lang="en-US" sz="1800" dirty="0" err="1"/>
              <a:t>didalamnya</a:t>
            </a:r>
            <a:r>
              <a:rPr lang="en-US" sz="1800" dirty="0"/>
              <a:t> </a:t>
            </a:r>
            <a:r>
              <a:rPr lang="en-US" sz="1800" dirty="0" err="1"/>
              <a:t>telah</a:t>
            </a:r>
            <a:r>
              <a:rPr lang="en-US" sz="1800" dirty="0"/>
              <a:t> </a:t>
            </a:r>
            <a:r>
              <a:rPr lang="en-US" sz="1800" dirty="0" err="1"/>
              <a:t>diinisialisasikan</a:t>
            </a:r>
            <a:r>
              <a:rPr lang="en-US" sz="1800" dirty="0"/>
              <a:t> </a:t>
            </a:r>
            <a:r>
              <a:rPr lang="en-US" sz="1800" dirty="0" err="1"/>
              <a:t>sejak</a:t>
            </a:r>
            <a:r>
              <a:rPr lang="en-US" sz="1800" dirty="0"/>
              <a:t> </a:t>
            </a:r>
            <a:r>
              <a:rPr lang="en-US" sz="1800" dirty="0" err="1"/>
              <a:t>awal</a:t>
            </a:r>
            <a:r>
              <a:rPr lang="en-US" sz="1800" dirty="0"/>
              <a:t> widget </a:t>
            </a:r>
            <a:r>
              <a:rPr lang="en-US" sz="1800" dirty="0" err="1"/>
              <a:t>itu</a:t>
            </a:r>
            <a:r>
              <a:rPr lang="en-US" sz="1800" dirty="0"/>
              <a:t> </a:t>
            </a:r>
            <a:r>
              <a:rPr lang="en-US" sz="1800" dirty="0" err="1"/>
              <a:t>dimuat</a:t>
            </a:r>
            <a:r>
              <a:rPr lang="en-US" sz="1800" dirty="0"/>
              <a:t>. </a:t>
            </a:r>
            <a:r>
              <a:rPr lang="en-US" sz="1800" dirty="0" err="1"/>
              <a:t>Artinya</a:t>
            </a:r>
            <a:r>
              <a:rPr lang="en-US" sz="1800" dirty="0"/>
              <a:t>, state </a:t>
            </a:r>
            <a:r>
              <a:rPr lang="en-US" sz="1800" dirty="0" err="1"/>
              <a:t>jenis</a:t>
            </a:r>
            <a:r>
              <a:rPr lang="en-US" sz="1800" dirty="0"/>
              <a:t> </a:t>
            </a:r>
            <a:r>
              <a:rPr lang="en-US" sz="1800" dirty="0" err="1"/>
              <a:t>ini</a:t>
            </a:r>
            <a:r>
              <a:rPr lang="en-US" sz="1800" dirty="0"/>
              <a:t> </a:t>
            </a:r>
            <a:r>
              <a:rPr lang="en-US" sz="1800" dirty="0" err="1"/>
              <a:t>tidak</a:t>
            </a:r>
            <a:r>
              <a:rPr lang="en-US" sz="1800" dirty="0"/>
              <a:t> </a:t>
            </a:r>
            <a:r>
              <a:rPr lang="en-US" sz="1800" dirty="0" err="1"/>
              <a:t>dapat</a:t>
            </a:r>
            <a:r>
              <a:rPr lang="en-US" sz="1800" dirty="0"/>
              <a:t> </a:t>
            </a:r>
            <a:r>
              <a:rPr lang="en-US" sz="1800" dirty="0" err="1"/>
              <a:t>diubah</a:t>
            </a:r>
            <a:r>
              <a:rPr lang="en-US" sz="1800" dirty="0"/>
              <a:t> dan </a:t>
            </a:r>
            <a:r>
              <a:rPr lang="en-US" sz="1800" dirty="0" err="1"/>
              <a:t>tidak</a:t>
            </a:r>
            <a:r>
              <a:rPr lang="en-US" sz="1800" dirty="0"/>
              <a:t> </a:t>
            </a:r>
            <a:r>
              <a:rPr lang="en-US" sz="1800" dirty="0" err="1"/>
              <a:t>akan</a:t>
            </a:r>
            <a:r>
              <a:rPr lang="en-US" sz="1800" dirty="0"/>
              <a:t> </a:t>
            </a:r>
            <a:r>
              <a:rPr lang="en-US" sz="1800" dirty="0" err="1"/>
              <a:t>pernah</a:t>
            </a:r>
            <a:r>
              <a:rPr lang="en-US" sz="1800" dirty="0"/>
              <a:t> </a:t>
            </a:r>
            <a:r>
              <a:rPr lang="en-US" sz="1800" dirty="0" err="1"/>
              <a:t>berubah</a:t>
            </a:r>
            <a:r>
              <a:rPr lang="en-US" sz="1800" dirty="0"/>
              <a:t>. Stateless </a:t>
            </a:r>
            <a:r>
              <a:rPr lang="en-US" sz="1800" dirty="0" err="1"/>
              <a:t>biasa</a:t>
            </a:r>
            <a:r>
              <a:rPr lang="en-US" sz="1800" dirty="0"/>
              <a:t> </a:t>
            </a:r>
            <a:r>
              <a:rPr lang="en-US" sz="1800" dirty="0" err="1"/>
              <a:t>digunakan</a:t>
            </a:r>
            <a:r>
              <a:rPr lang="en-US" sz="1800" dirty="0"/>
              <a:t> </a:t>
            </a:r>
            <a:r>
              <a:rPr lang="en-US" sz="1800" dirty="0" err="1"/>
              <a:t>hanya</a:t>
            </a:r>
            <a:r>
              <a:rPr lang="en-US" sz="1800" dirty="0"/>
              <a:t> </a:t>
            </a:r>
            <a:r>
              <a:rPr lang="en-US" sz="1800" dirty="0" err="1"/>
              <a:t>untuk</a:t>
            </a:r>
            <a:r>
              <a:rPr lang="en-US" sz="1800" dirty="0"/>
              <a:t> </a:t>
            </a:r>
            <a:r>
              <a:rPr lang="en-US" sz="1800" dirty="0" err="1"/>
              <a:t>tampilan</a:t>
            </a:r>
            <a:r>
              <a:rPr lang="en-US" sz="1800" dirty="0"/>
              <a:t> </a:t>
            </a:r>
            <a:r>
              <a:rPr lang="en-US" sz="1800" dirty="0" err="1"/>
              <a:t>saja</a:t>
            </a:r>
            <a:r>
              <a:rPr lang="en-US" sz="1800" dirty="0"/>
              <a:t> </a:t>
            </a:r>
            <a:r>
              <a:rPr lang="en-US" sz="1800" dirty="0" err="1"/>
              <a:t>seperti</a:t>
            </a:r>
            <a:r>
              <a:rPr lang="en-US" sz="1800" dirty="0"/>
              <a:t> button, item, box container, dan lain-lain.</a:t>
            </a:r>
          </a:p>
          <a:p>
            <a:pPr marL="0" indent="0">
              <a:buNone/>
            </a:pPr>
            <a:endParaRPr lang="en-US" sz="1800" dirty="0"/>
          </a:p>
        </p:txBody>
      </p:sp>
      <p:pic>
        <p:nvPicPr>
          <p:cNvPr id="54" name="Graphic 27">
            <a:extLst>
              <a:ext uri="{FF2B5EF4-FFF2-40B4-BE49-F238E27FC236}">
                <a16:creationId xmlns:a16="http://schemas.microsoft.com/office/drawing/2014/main" id="{B0791895-5729-444A-BF43-B325E066B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50462" y="3194666"/>
            <a:ext cx="3663333" cy="3663333"/>
          </a:xfrm>
          <a:prstGeom prst="rect">
            <a:avLst/>
          </a:prstGeom>
        </p:spPr>
      </p:pic>
    </p:spTree>
    <p:extLst>
      <p:ext uri="{BB962C8B-B14F-4D97-AF65-F5344CB8AC3E}">
        <p14:creationId xmlns:p14="http://schemas.microsoft.com/office/powerpoint/2010/main" val="189272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92FA62-7A45-4F89-A245-0BA05F754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9E52E1-CB55-4954-96F6-B863715C8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CD5F144D-01D7-116C-81EE-46408E8FE380}"/>
              </a:ext>
            </a:extLst>
          </p:cNvPr>
          <p:cNvSpPr>
            <a:spLocks noGrp="1"/>
          </p:cNvSpPr>
          <p:nvPr>
            <p:ph type="title"/>
          </p:nvPr>
        </p:nvSpPr>
        <p:spPr>
          <a:xfrm>
            <a:off x="777239" y="777240"/>
            <a:ext cx="6168331" cy="2493876"/>
          </a:xfrm>
        </p:spPr>
        <p:txBody>
          <a:bodyPr anchor="b">
            <a:normAutofit/>
          </a:bodyPr>
          <a:lstStyle/>
          <a:p>
            <a:r>
              <a:rPr lang="en-US" sz="4400"/>
              <a:t>Stateful</a:t>
            </a:r>
          </a:p>
        </p:txBody>
      </p:sp>
      <p:grpSp>
        <p:nvGrpSpPr>
          <p:cNvPr id="12" name="decorative circles">
            <a:extLst>
              <a:ext uri="{FF2B5EF4-FFF2-40B4-BE49-F238E27FC236}">
                <a16:creationId xmlns:a16="http://schemas.microsoft.com/office/drawing/2014/main" id="{40839DED-D13B-4FE2-AF8E-2113D887C8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3" name="Oval 12">
              <a:extLst>
                <a:ext uri="{FF2B5EF4-FFF2-40B4-BE49-F238E27FC236}">
                  <a16:creationId xmlns:a16="http://schemas.microsoft.com/office/drawing/2014/main" id="{F92EEB2D-48A0-4F55-A27D-1CF0340DF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FE0FA48-3E56-41E4-9D69-E3075231E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8BEA43D-D342-4D53-BA39-19D2CB43F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01AFA7-D179-4686-A37D-4F22F25F6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E4F3AB-9E00-4A6B-8288-47C92E42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8CD149C-82EF-419B-8302-7FC6B3F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
            <a:extLst>
              <a:ext uri="{FF2B5EF4-FFF2-40B4-BE49-F238E27FC236}">
                <a16:creationId xmlns:a16="http://schemas.microsoft.com/office/drawing/2014/main" id="{617BF969-E9DF-46D8-B8CA-E33DFD3EE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a:extLst>
              <a:ext uri="{FF2B5EF4-FFF2-40B4-BE49-F238E27FC236}">
                <a16:creationId xmlns:a16="http://schemas.microsoft.com/office/drawing/2014/main" id="{795AC1B9-428F-4D7F-BAA0-63B0FAC268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1930" y="-1"/>
            <a:ext cx="2424023" cy="2424023"/>
          </a:xfrm>
          <a:prstGeom prst="rect">
            <a:avLst/>
          </a:prstGeom>
        </p:spPr>
      </p:pic>
      <p:sp>
        <p:nvSpPr>
          <p:cNvPr id="24" name="Oval 2">
            <a:extLst>
              <a:ext uri="{FF2B5EF4-FFF2-40B4-BE49-F238E27FC236}">
                <a16:creationId xmlns:a16="http://schemas.microsoft.com/office/drawing/2014/main" id="{0A431FA1-4FB8-4CB5-AB06-09E989A31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7628" y="2906802"/>
            <a:ext cx="4051324" cy="3951198"/>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5568B90D-1554-4791-ACD8-CA2511F62A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18963" r="52721" b="17441"/>
          <a:stretch/>
        </p:blipFill>
        <p:spPr>
          <a:xfrm>
            <a:off x="10854666" y="0"/>
            <a:ext cx="1334286" cy="2962082"/>
          </a:xfrm>
          <a:prstGeom prst="rect">
            <a:avLst/>
          </a:prstGeom>
        </p:spPr>
      </p:pic>
      <p:sp>
        <p:nvSpPr>
          <p:cNvPr id="3" name="Content Placeholder 2">
            <a:extLst>
              <a:ext uri="{FF2B5EF4-FFF2-40B4-BE49-F238E27FC236}">
                <a16:creationId xmlns:a16="http://schemas.microsoft.com/office/drawing/2014/main" id="{077D4834-42CC-D1E8-4085-9035D4C42134}"/>
              </a:ext>
            </a:extLst>
          </p:cNvPr>
          <p:cNvSpPr>
            <a:spLocks noGrp="1"/>
          </p:cNvSpPr>
          <p:nvPr>
            <p:ph idx="1"/>
          </p:nvPr>
        </p:nvSpPr>
        <p:spPr>
          <a:xfrm>
            <a:off x="777239" y="3428999"/>
            <a:ext cx="6168331" cy="2747963"/>
          </a:xfrm>
        </p:spPr>
        <p:txBody>
          <a:bodyPr anchor="t">
            <a:normAutofit/>
          </a:bodyPr>
          <a:lstStyle/>
          <a:p>
            <a:pPr marL="0" indent="0">
              <a:buNone/>
            </a:pPr>
            <a:r>
              <a:rPr lang="en-US" sz="1800" dirty="0"/>
              <a:t>Stateful </a:t>
            </a:r>
            <a:r>
              <a:rPr lang="en-US" sz="1800" dirty="0" err="1"/>
              <a:t>merupakan</a:t>
            </a:r>
            <a:r>
              <a:rPr lang="en-US" sz="1800" dirty="0"/>
              <a:t> </a:t>
            </a:r>
            <a:r>
              <a:rPr lang="en-US" sz="1800" dirty="0" err="1"/>
              <a:t>suatu</a:t>
            </a:r>
            <a:r>
              <a:rPr lang="en-US" sz="1800" dirty="0"/>
              <a:t> widget yang </a:t>
            </a:r>
            <a:r>
              <a:rPr lang="en-US" sz="1800" dirty="0" err="1"/>
              <a:t>sifatnya</a:t>
            </a:r>
            <a:r>
              <a:rPr lang="en-US" sz="1800" dirty="0"/>
              <a:t> </a:t>
            </a:r>
            <a:r>
              <a:rPr lang="en-US" sz="1800" dirty="0" err="1"/>
              <a:t>dinamis</a:t>
            </a:r>
            <a:r>
              <a:rPr lang="en-US" sz="1800" dirty="0"/>
              <a:t> </a:t>
            </a:r>
            <a:r>
              <a:rPr lang="en-US" sz="1800" dirty="0" err="1"/>
              <a:t>atau</a:t>
            </a:r>
            <a:r>
              <a:rPr lang="en-US" sz="1800" dirty="0"/>
              <a:t> </a:t>
            </a:r>
            <a:r>
              <a:rPr lang="en-US" sz="1800" dirty="0" err="1"/>
              <a:t>dapat</a:t>
            </a:r>
            <a:r>
              <a:rPr lang="en-US" sz="1800" dirty="0"/>
              <a:t> </a:t>
            </a:r>
            <a:r>
              <a:rPr lang="en-US" sz="1800" dirty="0" err="1"/>
              <a:t>berubah-ubah</a:t>
            </a:r>
            <a:r>
              <a:rPr lang="en-US" sz="1800" dirty="0"/>
              <a:t>, </a:t>
            </a:r>
            <a:r>
              <a:rPr lang="en-US" sz="1800" dirty="0" err="1"/>
              <a:t>kebalikan</a:t>
            </a:r>
            <a:r>
              <a:rPr lang="en-US" sz="1800" dirty="0"/>
              <a:t> </a:t>
            </a:r>
            <a:r>
              <a:rPr lang="en-US" sz="1800" dirty="0" err="1"/>
              <a:t>dari</a:t>
            </a:r>
            <a:r>
              <a:rPr lang="en-US" sz="1800" dirty="0"/>
              <a:t> stateless widget. Pada stateful, </a:t>
            </a:r>
            <a:r>
              <a:rPr lang="en-US" sz="1800" dirty="0" err="1"/>
              <a:t>kamu</a:t>
            </a:r>
            <a:r>
              <a:rPr lang="en-US" sz="1800" dirty="0"/>
              <a:t> </a:t>
            </a:r>
            <a:r>
              <a:rPr lang="en-US" sz="1800" dirty="0" err="1"/>
              <a:t>dapat</a:t>
            </a:r>
            <a:r>
              <a:rPr lang="en-US" sz="1800" dirty="0"/>
              <a:t> </a:t>
            </a:r>
            <a:r>
              <a:rPr lang="en-US" sz="1800" dirty="0" err="1"/>
              <a:t>menggunakan</a:t>
            </a:r>
            <a:r>
              <a:rPr lang="en-US" sz="1800" dirty="0"/>
              <a:t> property </a:t>
            </a:r>
            <a:r>
              <a:rPr lang="en-US" sz="1800" dirty="0" err="1"/>
              <a:t>initState</a:t>
            </a:r>
            <a:r>
              <a:rPr lang="en-US" sz="1800" dirty="0"/>
              <a:t> yang </a:t>
            </a:r>
            <a:r>
              <a:rPr lang="en-US" sz="1800" dirty="0" err="1"/>
              <a:t>berfungsi</a:t>
            </a:r>
            <a:r>
              <a:rPr lang="en-US" sz="1800" dirty="0"/>
              <a:t> </a:t>
            </a:r>
            <a:r>
              <a:rPr lang="en-US" sz="1800" dirty="0" err="1"/>
              <a:t>untuk</a:t>
            </a:r>
            <a:r>
              <a:rPr lang="en-US" sz="1800" dirty="0"/>
              <a:t> </a:t>
            </a:r>
            <a:r>
              <a:rPr lang="en-US" sz="1800" dirty="0" err="1"/>
              <a:t>menginisialisasi</a:t>
            </a:r>
            <a:r>
              <a:rPr lang="en-US" sz="1800" dirty="0"/>
              <a:t> state yang </a:t>
            </a:r>
            <a:r>
              <a:rPr lang="en-US" sz="1800" dirty="0" err="1"/>
              <a:t>akan</a:t>
            </a:r>
            <a:r>
              <a:rPr lang="en-US" sz="1800" dirty="0"/>
              <a:t> </a:t>
            </a:r>
            <a:r>
              <a:rPr lang="en-US" sz="1800" dirty="0" err="1"/>
              <a:t>pertama</a:t>
            </a:r>
            <a:r>
              <a:rPr lang="en-US" sz="1800" dirty="0"/>
              <a:t> kali </a:t>
            </a:r>
            <a:r>
              <a:rPr lang="en-US" sz="1800" dirty="0" err="1"/>
              <a:t>dijalankan</a:t>
            </a:r>
            <a:r>
              <a:rPr lang="en-US" sz="1800" dirty="0"/>
              <a:t>. Stateful widget </a:t>
            </a:r>
            <a:r>
              <a:rPr lang="en-US" sz="1800" dirty="0" err="1"/>
              <a:t>dapat</a:t>
            </a:r>
            <a:r>
              <a:rPr lang="en-US" sz="1800" dirty="0"/>
              <a:t> </a:t>
            </a:r>
            <a:r>
              <a:rPr lang="en-US" sz="1800" dirty="0" err="1"/>
              <a:t>mengubah</a:t>
            </a:r>
            <a:r>
              <a:rPr lang="en-US" sz="1800" dirty="0"/>
              <a:t> </a:t>
            </a:r>
            <a:r>
              <a:rPr lang="en-US" sz="1800" dirty="0" err="1"/>
              <a:t>atau</a:t>
            </a:r>
            <a:r>
              <a:rPr lang="en-US" sz="1800" dirty="0"/>
              <a:t> </a:t>
            </a:r>
            <a:r>
              <a:rPr lang="en-US" sz="1800" dirty="0" err="1"/>
              <a:t>mengupdate</a:t>
            </a:r>
            <a:r>
              <a:rPr lang="en-US" sz="1800" dirty="0"/>
              <a:t> </a:t>
            </a:r>
            <a:r>
              <a:rPr lang="en-US" sz="1800" dirty="0" err="1"/>
              <a:t>tampilan</a:t>
            </a:r>
            <a:r>
              <a:rPr lang="en-US" sz="1800" dirty="0"/>
              <a:t>, </a:t>
            </a:r>
            <a:r>
              <a:rPr lang="en-US" sz="1800" dirty="0" err="1"/>
              <a:t>menambah</a:t>
            </a:r>
            <a:r>
              <a:rPr lang="en-US" sz="1800" dirty="0"/>
              <a:t> widget </a:t>
            </a:r>
            <a:r>
              <a:rPr lang="en-US" sz="1800" dirty="0" err="1"/>
              <a:t>lainnya</a:t>
            </a:r>
            <a:r>
              <a:rPr lang="en-US" sz="1800" dirty="0"/>
              <a:t>, </a:t>
            </a:r>
            <a:r>
              <a:rPr lang="en-US" sz="1800" dirty="0" err="1"/>
              <a:t>mengubah</a:t>
            </a:r>
            <a:r>
              <a:rPr lang="en-US" sz="1800" dirty="0"/>
              <a:t> </a:t>
            </a:r>
            <a:r>
              <a:rPr lang="en-US" sz="1800" dirty="0" err="1"/>
              <a:t>nilai</a:t>
            </a:r>
            <a:r>
              <a:rPr lang="en-US" sz="1800" dirty="0"/>
              <a:t> </a:t>
            </a:r>
            <a:r>
              <a:rPr lang="en-US" sz="1800" dirty="0" err="1"/>
              <a:t>variabel</a:t>
            </a:r>
            <a:r>
              <a:rPr lang="en-US" sz="1800" dirty="0"/>
              <a:t>, icon, </a:t>
            </a:r>
            <a:r>
              <a:rPr lang="en-US" sz="1800" dirty="0" err="1"/>
              <a:t>warna</a:t>
            </a:r>
            <a:r>
              <a:rPr lang="en-US" sz="1800" dirty="0"/>
              <a:t>, dan </a:t>
            </a:r>
            <a:r>
              <a:rPr lang="en-US" sz="1800" dirty="0" err="1"/>
              <a:t>masih</a:t>
            </a:r>
            <a:r>
              <a:rPr lang="en-US" sz="1800" dirty="0"/>
              <a:t> </a:t>
            </a:r>
            <a:r>
              <a:rPr lang="en-US" sz="1800" dirty="0" err="1"/>
              <a:t>banyak</a:t>
            </a:r>
            <a:r>
              <a:rPr lang="en-US" sz="1800" dirty="0"/>
              <a:t> </a:t>
            </a:r>
            <a:r>
              <a:rPr lang="en-US" sz="1800" dirty="0" err="1"/>
              <a:t>lagi</a:t>
            </a:r>
            <a:r>
              <a:rPr lang="en-US" sz="1800" dirty="0"/>
              <a:t>.</a:t>
            </a:r>
          </a:p>
          <a:p>
            <a:pPr marL="0" indent="0">
              <a:buNone/>
            </a:pPr>
            <a:endParaRPr lang="en-US" sz="1800" dirty="0"/>
          </a:p>
        </p:txBody>
      </p:sp>
      <p:pic>
        <p:nvPicPr>
          <p:cNvPr id="28" name="Graphic 27">
            <a:extLst>
              <a:ext uri="{FF2B5EF4-FFF2-40B4-BE49-F238E27FC236}">
                <a16:creationId xmlns:a16="http://schemas.microsoft.com/office/drawing/2014/main" id="{B0791895-5729-444A-BF43-B325E066B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50462" y="3194666"/>
            <a:ext cx="3663333" cy="3663333"/>
          </a:xfrm>
          <a:prstGeom prst="rect">
            <a:avLst/>
          </a:prstGeom>
        </p:spPr>
      </p:pic>
    </p:spTree>
    <p:extLst>
      <p:ext uri="{BB962C8B-B14F-4D97-AF65-F5344CB8AC3E}">
        <p14:creationId xmlns:p14="http://schemas.microsoft.com/office/powerpoint/2010/main" val="2722568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8E0C-BA15-C2F8-41AB-A815186AE261}"/>
              </a:ext>
            </a:extLst>
          </p:cNvPr>
          <p:cNvSpPr>
            <a:spLocks noGrp="1"/>
          </p:cNvSpPr>
          <p:nvPr>
            <p:ph type="title"/>
          </p:nvPr>
        </p:nvSpPr>
        <p:spPr/>
        <p:txBody>
          <a:bodyPr/>
          <a:lstStyle/>
          <a:p>
            <a:pPr algn="ctr"/>
            <a:r>
              <a:rPr lang="en-US" dirty="0" err="1"/>
              <a:t>Pendekatan</a:t>
            </a:r>
            <a:r>
              <a:rPr lang="en-US" dirty="0"/>
              <a:t> State Management</a:t>
            </a:r>
          </a:p>
        </p:txBody>
      </p:sp>
      <p:sp>
        <p:nvSpPr>
          <p:cNvPr id="3" name="Text Placeholder 2">
            <a:extLst>
              <a:ext uri="{FF2B5EF4-FFF2-40B4-BE49-F238E27FC236}">
                <a16:creationId xmlns:a16="http://schemas.microsoft.com/office/drawing/2014/main" id="{3CF7896D-982F-2652-139E-3BBC2B5077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524816"/>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1448</TotalTime>
  <Words>1049</Words>
  <Application>Microsoft Office PowerPoint</Application>
  <PresentationFormat>Widescreen</PresentationFormat>
  <Paragraphs>93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Gill Sans Nova</vt:lpstr>
      <vt:lpstr>Open Sans</vt:lpstr>
      <vt:lpstr>ConfettiVTI</vt:lpstr>
      <vt:lpstr>State Management</vt:lpstr>
      <vt:lpstr>Apa itu State?</vt:lpstr>
      <vt:lpstr>Sekilas State</vt:lpstr>
      <vt:lpstr>PowerPoint Presentation</vt:lpstr>
      <vt:lpstr>State Management</vt:lpstr>
      <vt:lpstr>Cara Kerja State Management</vt:lpstr>
      <vt:lpstr>Stateless</vt:lpstr>
      <vt:lpstr>Stateful</vt:lpstr>
      <vt:lpstr>Pendekatan State Management</vt:lpstr>
      <vt:lpstr>Flutter Konteks</vt:lpstr>
      <vt:lpstr>Ephemeral state</vt:lpstr>
      <vt:lpstr>App State</vt:lpstr>
      <vt:lpstr>Macam Pendekatan State Management</vt:lpstr>
      <vt:lpstr>State Management</vt:lpstr>
      <vt:lpstr>State Management</vt:lpstr>
      <vt:lpstr>Latihan State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 Pertanyaan ??</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Aplikasi Mobile (Bagian 1)</dc:title>
  <dc:creator>dana.setiyawan</dc:creator>
  <cp:lastModifiedBy>dana.setiyawan</cp:lastModifiedBy>
  <cp:revision>27</cp:revision>
  <dcterms:created xsi:type="dcterms:W3CDTF">2022-09-14T13:32:41Z</dcterms:created>
  <dcterms:modified xsi:type="dcterms:W3CDTF">2022-11-04T07:08:48Z</dcterms:modified>
</cp:coreProperties>
</file>