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D7F3F-C4F0-4EFD-BE23-CC6FB3BC1C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7" y="203347"/>
            <a:ext cx="1204111" cy="12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86F04-18BE-4F36-BAF3-C292D5FB5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49" y="342777"/>
            <a:ext cx="1204111" cy="12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5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68B04-6E19-469B-BA1E-4B39E23A0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94" y="225548"/>
            <a:ext cx="1204111" cy="12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FEB5-10CC-4201-920C-A0731CEFD5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0E2C-3245-4BB2-B30A-187C39D6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 dirty="0"/>
              <a:t>:</a:t>
            </a:r>
          </a:p>
          <a:p>
            <a:r>
              <a:rPr lang="en-US" dirty="0" err="1"/>
              <a:t>Nama_Pemateri</a:t>
            </a:r>
            <a:endParaRPr lang="en-US" dirty="0"/>
          </a:p>
          <a:p>
            <a:r>
              <a:rPr lang="en-US" dirty="0" err="1"/>
              <a:t>Asal_Lembaga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2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CATATAN</a:t>
            </a:r>
          </a:p>
        </p:txBody>
      </p:sp>
      <p:sp>
        <p:nvSpPr>
          <p:cNvPr id="5" name="Action Button: Go Hom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59E2A0-3EB2-4F86-866A-37102B7B8944}"/>
              </a:ext>
            </a:extLst>
          </p:cNvPr>
          <p:cNvSpPr/>
          <p:nvPr/>
        </p:nvSpPr>
        <p:spPr>
          <a:xfrm>
            <a:off x="10715223" y="61769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82289-4B76-4846-9090-96BBB120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Ukuran</a:t>
            </a:r>
            <a:r>
              <a:rPr lang="en-ID" dirty="0"/>
              <a:t> minimal font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24</a:t>
            </a:r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1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baris</a:t>
            </a:r>
            <a:r>
              <a:rPr lang="en-ID" dirty="0"/>
              <a:t>.</a:t>
            </a:r>
          </a:p>
          <a:p>
            <a:r>
              <a:rPr lang="en-ID" dirty="0"/>
              <a:t>Gambar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diletakkan</a:t>
            </a:r>
            <a:r>
              <a:rPr lang="en-ID" dirty="0"/>
              <a:t> di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tulisan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diletakkan</a:t>
            </a:r>
            <a:r>
              <a:rPr lang="en-ID" dirty="0"/>
              <a:t> di </a:t>
            </a:r>
            <a:r>
              <a:rPr lang="en-ID" dirty="0" err="1"/>
              <a:t>kiri</a:t>
            </a:r>
            <a:r>
              <a:rPr lang="en-ID" dirty="0"/>
              <a:t>.</a:t>
            </a:r>
          </a:p>
          <a:p>
            <a:r>
              <a:rPr lang="en-ID" dirty="0" err="1"/>
              <a:t>Bila</a:t>
            </a:r>
            <a:r>
              <a:rPr lang="en-ID" dirty="0"/>
              <a:t> sub </a:t>
            </a:r>
            <a:r>
              <a:rPr lang="en-ID" dirty="0" err="1"/>
              <a:t>bahasan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slide , slide </a:t>
            </a:r>
            <a:r>
              <a:rPr lang="en-ID" dirty="0" err="1"/>
              <a:t>berikutnya</a:t>
            </a:r>
            <a:r>
              <a:rPr lang="en-ID" dirty="0"/>
              <a:t> di </a:t>
            </a:r>
            <a:r>
              <a:rPr lang="en-ID" dirty="0" err="1"/>
              <a:t>beri</a:t>
            </a:r>
            <a:r>
              <a:rPr lang="en-ID" dirty="0"/>
              <a:t> </a:t>
            </a:r>
            <a:r>
              <a:rPr lang="en-ID" dirty="0" err="1"/>
              <a:t>tulisan</a:t>
            </a:r>
            <a:r>
              <a:rPr lang="en-ID" dirty="0"/>
              <a:t> </a:t>
            </a:r>
            <a:r>
              <a:rPr lang="en-ID" b="1" dirty="0"/>
              <a:t>(</a:t>
            </a:r>
            <a:r>
              <a:rPr lang="en-ID" b="1" dirty="0" err="1"/>
              <a:t>Lanjutan</a:t>
            </a:r>
            <a:r>
              <a:rPr lang="en-ID" b="1" dirty="0"/>
              <a:t>) </a:t>
            </a:r>
            <a:r>
              <a:rPr lang="en-ID" dirty="0"/>
              <a:t>dan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slide </a:t>
            </a:r>
            <a:r>
              <a:rPr lang="en-ID" dirty="0" err="1"/>
              <a:t>lanjutan</a:t>
            </a:r>
            <a:r>
              <a:rPr lang="en-ID" dirty="0"/>
              <a:t>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8134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Presentasi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2" action="ppaction://hlinksldjump"/>
              </a:rPr>
              <a:t>Latar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Belakang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3" action="ppaction://hlinksldjump"/>
              </a:rPr>
              <a:t>Rumusan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Masalah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4" action="ppaction://hlinksldjump"/>
              </a:rPr>
              <a:t>Tujuan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dan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Manfaat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linkClick r:id="rId5" action="ppaction://hlinksldjump"/>
              </a:rPr>
              <a:t>Tinjauan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Pustaka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dan</a:t>
            </a:r>
            <a:r>
              <a:rPr lang="en-US" dirty="0">
                <a:hlinkClick r:id="rId5" action="ppaction://hlinksldjump"/>
              </a:rPr>
              <a:t> </a:t>
            </a:r>
          </a:p>
          <a:p>
            <a:pPr marL="511175" indent="0">
              <a:buNone/>
            </a:pPr>
            <a:r>
              <a:rPr lang="en-US" dirty="0" err="1">
                <a:hlinkClick r:id="rId5" action="ppaction://hlinksldjump"/>
              </a:rPr>
              <a:t>Penelitian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Sebelumnya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hlinkClick r:id="rId6" action="ppaction://hlinksldjump"/>
              </a:rPr>
              <a:t>Metodologi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hlinkClick r:id="rId7" action="ppaction://hlinksldjump"/>
              </a:rPr>
              <a:t>Anggaran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dan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Biaya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1825625"/>
            <a:ext cx="4105835" cy="30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Deskripsi</a:t>
            </a:r>
            <a:r>
              <a:rPr lang="en-US" sz="3600" dirty="0"/>
              <a:t> 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munculnya</a:t>
            </a:r>
            <a:r>
              <a:rPr lang="en-US" sz="3600" dirty="0"/>
              <a:t> </a:t>
            </a:r>
            <a:r>
              <a:rPr lang="en-US" sz="3600" dirty="0" err="1"/>
              <a:t>masalahyang</a:t>
            </a:r>
            <a:r>
              <a:rPr lang="en-US" sz="3600" dirty="0"/>
              <a:t> </a:t>
            </a:r>
            <a:r>
              <a:rPr lang="en-US" sz="3600" dirty="0" err="1"/>
              <a:t>dianggap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1.</a:t>
            </a:r>
          </a:p>
          <a:p>
            <a:r>
              <a:rPr lang="en-US" sz="3600" dirty="0" err="1"/>
              <a:t>Deskripsi</a:t>
            </a:r>
            <a:r>
              <a:rPr lang="en-US" sz="3600" dirty="0"/>
              <a:t> 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munculnya</a:t>
            </a:r>
            <a:r>
              <a:rPr lang="en-US" sz="3600" dirty="0"/>
              <a:t> </a:t>
            </a:r>
            <a:r>
              <a:rPr lang="en-US" sz="3600" dirty="0" err="1"/>
              <a:t>masalahyang</a:t>
            </a:r>
            <a:r>
              <a:rPr lang="en-US" sz="3600" dirty="0"/>
              <a:t> </a:t>
            </a:r>
            <a:r>
              <a:rPr lang="en-US" sz="3600" dirty="0" err="1"/>
              <a:t>dianggap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2.</a:t>
            </a:r>
          </a:p>
          <a:p>
            <a:r>
              <a:rPr lang="en-US" sz="3600" dirty="0" err="1"/>
              <a:t>Deskripsi</a:t>
            </a:r>
            <a:r>
              <a:rPr lang="en-US" sz="3600" dirty="0"/>
              <a:t> 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munculnya</a:t>
            </a:r>
            <a:r>
              <a:rPr lang="en-US" sz="3600" dirty="0"/>
              <a:t> </a:t>
            </a:r>
            <a:r>
              <a:rPr lang="en-US" sz="3600" dirty="0" err="1"/>
              <a:t>masalahyang</a:t>
            </a:r>
            <a:r>
              <a:rPr lang="en-US" sz="3600" dirty="0"/>
              <a:t> </a:t>
            </a:r>
            <a:r>
              <a:rPr lang="en-US" sz="3600" dirty="0" err="1"/>
              <a:t>dianggap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3.</a:t>
            </a:r>
          </a:p>
          <a:p>
            <a:r>
              <a:rPr lang="en-US" sz="3600" dirty="0" err="1"/>
              <a:t>Deskripsi</a:t>
            </a:r>
            <a:r>
              <a:rPr lang="en-US" sz="3600" dirty="0"/>
              <a:t> 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munculnya</a:t>
            </a:r>
            <a:r>
              <a:rPr lang="en-US" sz="3600" dirty="0"/>
              <a:t> </a:t>
            </a:r>
            <a:r>
              <a:rPr lang="en-US" sz="3600" dirty="0" err="1"/>
              <a:t>masalahyang</a:t>
            </a:r>
            <a:r>
              <a:rPr lang="en-US" sz="3600" dirty="0"/>
              <a:t> </a:t>
            </a:r>
            <a:r>
              <a:rPr lang="en-US" sz="3600" dirty="0" err="1"/>
              <a:t>dianggap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4.</a:t>
            </a:r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285E92D-F38F-4846-8B50-58048162BE6B}"/>
              </a:ext>
            </a:extLst>
          </p:cNvPr>
          <p:cNvSpPr/>
          <p:nvPr/>
        </p:nvSpPr>
        <p:spPr>
          <a:xfrm>
            <a:off x="10715223" y="61769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88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1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2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3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4</a:t>
            </a:r>
          </a:p>
          <a:p>
            <a:endParaRPr lang="en-US" dirty="0"/>
          </a:p>
        </p:txBody>
      </p:sp>
      <p:pic>
        <p:nvPicPr>
          <p:cNvPr id="4" name="Picture 2" descr="https://scontent-a-sin.xx.fbcdn.net/hphotos-xpa1/v/t1.0-9/10387295_10202901518321318_4935472211874340440_n.jpg?oh=ab8d8dadfd83df95f930d7c7a932e088&amp;oe=54B55E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t="22995" r="31250" b="29408"/>
          <a:stretch>
            <a:fillRect/>
          </a:stretch>
        </p:blipFill>
        <p:spPr bwMode="auto">
          <a:xfrm>
            <a:off x="5657850" y="1825625"/>
            <a:ext cx="54403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ction Button: Go Hom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BBDE59D-B8B3-4C47-9043-0278E4B31F66}"/>
              </a:ext>
            </a:extLst>
          </p:cNvPr>
          <p:cNvSpPr/>
          <p:nvPr/>
        </p:nvSpPr>
        <p:spPr>
          <a:xfrm>
            <a:off x="10867623" y="63293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7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5" name="Action Button: Go Hom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7AE3CFE-8669-4B35-B802-D88036094B59}"/>
              </a:ext>
            </a:extLst>
          </p:cNvPr>
          <p:cNvSpPr/>
          <p:nvPr/>
        </p:nvSpPr>
        <p:spPr>
          <a:xfrm>
            <a:off x="10867623" y="63293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4. </a:t>
            </a:r>
            <a:r>
              <a:rPr lang="en-US" sz="4800" b="1" dirty="0" err="1"/>
              <a:t>Tinjauan</a:t>
            </a:r>
            <a:r>
              <a:rPr lang="en-US" sz="4800" b="1" dirty="0"/>
              <a:t> </a:t>
            </a:r>
            <a:r>
              <a:rPr lang="en-US" sz="4800" b="1" dirty="0" err="1"/>
              <a:t>Pustaka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Penelitian</a:t>
            </a:r>
            <a:r>
              <a:rPr lang="en-US" sz="4800" b="1" dirty="0"/>
              <a:t> </a:t>
            </a:r>
            <a:r>
              <a:rPr lang="en-US" sz="4800" b="1" dirty="0" err="1"/>
              <a:t>Sebelumnya</a:t>
            </a:r>
            <a:endParaRPr lang="en-US" sz="48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87B77A-FC8F-4378-8BF3-233190022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5" descr="https://fbcdn-sphotos-f-a.akamaihd.net/hphotos-ak-xfp1/v/t1.0-9/10606060_10202901511921158_4819101649082267022_n.jpg?oh=088c5e183f894472b0dea47e6aa8a08d&amp;oe=54C5F239&amp;__gda__=1421363548_ea1dd8bb79a2c0b61a7e82abf3d74e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36079" r="31250" b="22372"/>
          <a:stretch>
            <a:fillRect/>
          </a:stretch>
        </p:blipFill>
        <p:spPr bwMode="auto">
          <a:xfrm>
            <a:off x="2413840" y="1825625"/>
            <a:ext cx="7364319" cy="486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ction Button: Go Hom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ED55351-2A36-4786-AF50-9A3EA185D19F}"/>
              </a:ext>
            </a:extLst>
          </p:cNvPr>
          <p:cNvSpPr/>
          <p:nvPr/>
        </p:nvSpPr>
        <p:spPr>
          <a:xfrm>
            <a:off x="10867623" y="63293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78E6F60-A122-431E-BA70-F4C6E6C97FCF}"/>
              </a:ext>
            </a:extLst>
          </p:cNvPr>
          <p:cNvSpPr/>
          <p:nvPr/>
        </p:nvSpPr>
        <p:spPr>
          <a:xfrm>
            <a:off x="11506200" y="3158544"/>
            <a:ext cx="540913" cy="540912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665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4. </a:t>
            </a:r>
            <a:r>
              <a:rPr lang="en-US" sz="4800" b="1" dirty="0" err="1"/>
              <a:t>Tinjauan</a:t>
            </a:r>
            <a:r>
              <a:rPr lang="en-US" sz="4800" b="1" dirty="0"/>
              <a:t> </a:t>
            </a:r>
            <a:r>
              <a:rPr lang="en-US" sz="4800" b="1" dirty="0" err="1"/>
              <a:t>Pustaka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Penelitian</a:t>
            </a:r>
            <a:r>
              <a:rPr lang="en-US" sz="4800" b="1" dirty="0"/>
              <a:t> </a:t>
            </a:r>
            <a:r>
              <a:rPr lang="en-US" sz="4800" b="1" dirty="0" err="1"/>
              <a:t>Sebelumnya</a:t>
            </a:r>
            <a:r>
              <a:rPr lang="en-US" sz="4800" b="1" dirty="0"/>
              <a:t> (</a:t>
            </a:r>
            <a:r>
              <a:rPr lang="en-US" sz="4800" b="1" dirty="0" err="1"/>
              <a:t>lanjutan</a:t>
            </a:r>
            <a:r>
              <a:rPr lang="en-US" sz="4800" b="1" dirty="0"/>
              <a:t>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1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2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3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4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5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– </a:t>
            </a:r>
            <a:r>
              <a:rPr lang="en-US" dirty="0" err="1"/>
              <a:t>Jurnal</a:t>
            </a:r>
            <a:r>
              <a:rPr lang="en-US" dirty="0"/>
              <a:t> 6</a:t>
            </a:r>
          </a:p>
          <a:p>
            <a:endParaRPr lang="en-US" b="1" dirty="0"/>
          </a:p>
        </p:txBody>
      </p:sp>
      <p:sp>
        <p:nvSpPr>
          <p:cNvPr id="5" name="Action Button: Go Hom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F0EC7C0-5FC6-4833-BD01-978CB3267FCA}"/>
              </a:ext>
            </a:extLst>
          </p:cNvPr>
          <p:cNvSpPr/>
          <p:nvPr/>
        </p:nvSpPr>
        <p:spPr>
          <a:xfrm>
            <a:off x="10715223" y="61769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ction Button: Go Forward or Next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A8853EC-DA73-4471-9FDC-44826A0CF5A8}"/>
              </a:ext>
            </a:extLst>
          </p:cNvPr>
          <p:cNvSpPr/>
          <p:nvPr/>
        </p:nvSpPr>
        <p:spPr>
          <a:xfrm flipH="1">
            <a:off x="144887" y="2917065"/>
            <a:ext cx="540913" cy="540912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70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5. </a:t>
            </a:r>
            <a:r>
              <a:rPr lang="en-US" b="1" dirty="0" err="1"/>
              <a:t>Metodologi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063272"/>
              </p:ext>
            </p:extLst>
          </p:nvPr>
        </p:nvGraphicFramePr>
        <p:xfrm>
          <a:off x="470647" y="1690688"/>
          <a:ext cx="4921623" cy="45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3858111" imgH="3533648" progId="Visio.Drawing.11">
                  <p:embed/>
                </p:oleObj>
              </mc:Choice>
              <mc:Fallback>
                <p:oleObj r:id="rId3" imgW="3858111" imgH="35336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47" y="1690688"/>
                        <a:ext cx="4921623" cy="454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ction Button: Go Home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D18286D-87B1-4AAE-93F7-3FCA7AE88437}"/>
              </a:ext>
            </a:extLst>
          </p:cNvPr>
          <p:cNvSpPr/>
          <p:nvPr/>
        </p:nvSpPr>
        <p:spPr>
          <a:xfrm>
            <a:off x="10715223" y="61769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8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59881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Perjalanan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</a:t>
                      </a:r>
                      <a:r>
                        <a:rPr lang="en-US" dirty="0" err="1"/>
                        <a:t>Peneliti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Lain-</a:t>
                      </a:r>
                      <a:r>
                        <a:rPr lang="en-US" dirty="0" err="1"/>
                        <a:t>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ction Button: Go Hom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59E2A0-3EB2-4F86-866A-37102B7B8944}"/>
              </a:ext>
            </a:extLst>
          </p:cNvPr>
          <p:cNvSpPr/>
          <p:nvPr/>
        </p:nvSpPr>
        <p:spPr>
          <a:xfrm>
            <a:off x="10715223" y="6176963"/>
            <a:ext cx="638577" cy="494293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0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Visio 2003-2010 Drawing</vt:lpstr>
      <vt:lpstr>“Judul Penelitian”</vt:lpstr>
      <vt:lpstr>Materi Presentasi</vt:lpstr>
      <vt:lpstr>1. Latar Belakang</vt:lpstr>
      <vt:lpstr>2. Rumusan Masalah</vt:lpstr>
      <vt:lpstr>3. Tujuan dan Manfaat</vt:lpstr>
      <vt:lpstr>4. Tinjauan Pustaka dan Penelitian Sebelumnya</vt:lpstr>
      <vt:lpstr>4. Tinjauan Pustaka dan Penelitian Sebelumnya (lanjutan 1)</vt:lpstr>
      <vt:lpstr>5. Metodologi</vt:lpstr>
      <vt:lpstr>6. Anggaran dan Biaya</vt:lpstr>
      <vt:lpstr>CATATAN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“JudulPenelitian”</dc:title>
  <dc:creator>Retno D</dc:creator>
  <cp:lastModifiedBy>syaifuddin.design@gmail.com</cp:lastModifiedBy>
  <cp:revision>12</cp:revision>
  <dcterms:created xsi:type="dcterms:W3CDTF">2016-10-20T01:42:56Z</dcterms:created>
  <dcterms:modified xsi:type="dcterms:W3CDTF">2019-11-18T02:22:13Z</dcterms:modified>
</cp:coreProperties>
</file>