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66" r:id="rId8"/>
    <p:sldId id="269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1F5"/>
    <a:srgbClr val="013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360F-2ED5-4477-96A4-C4B2416E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A2842-9310-464F-8A77-B8092FF4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7C7C-3AC0-4106-BCDC-94DF4255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ECCE-C928-4BBA-BD4B-5719BEC3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920E-35FF-4401-8C80-B857723C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44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E217-13B8-4454-8BB8-08178404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7A4E-B429-48C7-A29A-7AAAD973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5A22-846C-43BD-84DF-1891248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7DD1-8F9F-4724-8830-70F5DEC5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717E-F19B-4CFB-85C8-40CD9E99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84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B2A6-06E1-4863-93C8-2633C272B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B957C-7A33-4440-940D-D71977A3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5802-C3CC-4CA0-BCD6-741D35B1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241D-9E3D-4358-9E39-FD21D335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CC29-E1DE-43E3-A744-5F35FCF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2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B37C-3744-4FB3-BB8B-BF7149F0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A91E-CB2E-4750-9AC5-362360D1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0515-7A1F-4434-B8B4-E840EB8D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D82E-FD78-4A48-98CA-750C2717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B30E-A808-4DB6-8165-9747F74D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709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91F0-E5C4-48D6-9F14-7A7B639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2124-850A-4BB9-9C8B-7EFEB55F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42C0-F39A-4E7B-B170-C9A9F9F7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7B6F-336B-481F-810D-CBEEED3B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2A5A-3309-419C-8031-1286FEF2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96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8A43-5633-493B-8284-6A3C433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BF30-808D-4A46-828C-6335A9B37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F7E79-0E81-4E28-BCCF-A971EA88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CEC91-CC8F-4EF5-8322-1FF0120D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2033-E334-4668-9EE7-F91B93E6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A5F78-B89C-47B4-8C0D-FD04CE31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9002-E1CB-4E9B-B3B2-CFA40DD6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B134-6A2C-4D7F-A6AC-E9BBD26B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64002-721C-46C1-B4B2-3C37E2CB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6DCB-B6D9-4667-A166-0010BF47D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76FFD-67D8-4823-B6F4-60271F9D0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BC224-3B8D-4068-804A-277B8AB3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78419-D4D1-4A24-9E21-B0BE2C5C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C2FCC-6E51-4EA9-95A8-DF244F2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7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FE6-2D65-44AF-92FC-4E285C62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10E9F-854B-439F-9BB1-88130CF2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F5A05-8D23-4DE3-A165-FE1E2B48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297F2-2492-4C16-9096-897E51FE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12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2598C-D79B-4316-86FE-5C9735AE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7A94-A36E-4374-AF44-9F9AC28E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8030-0815-4926-937A-33A62627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49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7BEF-B7C4-4EDA-B160-FE6DCBDF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8729-DEEF-419B-BA2F-903615A7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1F685-507C-4290-B582-FD5CA21D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8C773-3DE9-44FF-AD70-0767C429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508C-0720-40F1-883A-28C4B20E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E2C5-BA81-4364-941E-F4FF04F4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06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4D39-B6D7-49BA-96B7-0BAEF0D1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1C7B5-5672-4E06-83DF-C9659BCB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CBFEE-E365-421D-84FD-2E2EB4CF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C7B4-C4A4-493A-8F1F-A1577F8F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967B-B09B-40F9-8177-D582BFEA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41B81-4CE9-40FD-A3B8-2424339B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0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07DA6-6F0D-49CA-8C4B-A95D2BCD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C99B-D991-4BE5-99A5-567EA36E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C62C-5E31-482C-A70A-1B62594E7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FBD9-C9EF-47F7-9937-EA915396507D}" type="datetimeFigureOut">
              <a:rPr lang="en-ID" smtClean="0"/>
              <a:t>02/10/2019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15A4-DB41-4805-A858-DE3C1DD7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70AB-072C-4EED-9BAA-9251F0444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894D-DADD-4012-BA2C-0CA571E1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40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333FC5-D25A-497C-B696-72EC70561350}"/>
              </a:ext>
            </a:extLst>
          </p:cNvPr>
          <p:cNvGrpSpPr/>
          <p:nvPr/>
        </p:nvGrpSpPr>
        <p:grpSpPr>
          <a:xfrm>
            <a:off x="-3269853" y="-569297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477FA-C5F3-4D0E-8BCF-C64A6DFB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5A18E0-E1DC-4D45-B63D-C04B0455D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03F971-1424-449D-85F6-51685DB2F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53160-FB5C-46BA-9A74-1F441448EBAD}"/>
              </a:ext>
            </a:extLst>
          </p:cNvPr>
          <p:cNvSpPr/>
          <p:nvPr/>
        </p:nvSpPr>
        <p:spPr>
          <a:xfrm>
            <a:off x="1361678" y="1929060"/>
            <a:ext cx="6502400" cy="1176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E8BF-81B1-4538-9D1F-27B3717C04AC}"/>
              </a:ext>
            </a:extLst>
          </p:cNvPr>
          <p:cNvSpPr/>
          <p:nvPr/>
        </p:nvSpPr>
        <p:spPr>
          <a:xfrm>
            <a:off x="2185591" y="2343396"/>
            <a:ext cx="8348662" cy="17240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11D45-55EB-445A-8A85-1834258E5BDD}"/>
              </a:ext>
            </a:extLst>
          </p:cNvPr>
          <p:cNvSpPr/>
          <p:nvPr/>
        </p:nvSpPr>
        <p:spPr>
          <a:xfrm>
            <a:off x="1224358" y="1295648"/>
            <a:ext cx="3456784" cy="1423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8AF2C-A3C8-4A9D-BF9A-0C7EF3E223AA}"/>
              </a:ext>
            </a:extLst>
          </p:cNvPr>
          <p:cNvSpPr/>
          <p:nvPr/>
        </p:nvSpPr>
        <p:spPr>
          <a:xfrm>
            <a:off x="1361679" y="2086222"/>
            <a:ext cx="9077325" cy="1943100"/>
          </a:xfrm>
          <a:prstGeom prst="rect">
            <a:avLst/>
          </a:prstGeom>
          <a:solidFill>
            <a:srgbClr val="0141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F5F34-8032-4A0A-82C7-F03351131224}"/>
              </a:ext>
            </a:extLst>
          </p:cNvPr>
          <p:cNvSpPr/>
          <p:nvPr/>
        </p:nvSpPr>
        <p:spPr>
          <a:xfrm>
            <a:off x="1346732" y="1329935"/>
            <a:ext cx="30280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Module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0F403-1195-4631-85AF-C76581C4D790}"/>
              </a:ext>
            </a:extLst>
          </p:cNvPr>
          <p:cNvSpPr/>
          <p:nvPr/>
        </p:nvSpPr>
        <p:spPr>
          <a:xfrm>
            <a:off x="1011182" y="2680812"/>
            <a:ext cx="9778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COMPUTER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32879D-4AAA-4701-BA3D-D95CE09AB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3" y="4311441"/>
            <a:ext cx="1240548" cy="12509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84092D-B137-435F-A474-A1FE9C7495EA}"/>
              </a:ext>
            </a:extLst>
          </p:cNvPr>
          <p:cNvSpPr/>
          <p:nvPr/>
        </p:nvSpPr>
        <p:spPr>
          <a:xfrm>
            <a:off x="1840651" y="4536567"/>
            <a:ext cx="97783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latin typeface="Humnst777 Blk BT" panose="020B0803030504030204" pitchFamily="34" charset="0"/>
              </a:rPr>
              <a:t>STATE POLYTECHNIC OF MALANG</a:t>
            </a:r>
          </a:p>
        </p:txBody>
      </p:sp>
    </p:spTree>
    <p:extLst>
      <p:ext uri="{BB962C8B-B14F-4D97-AF65-F5344CB8AC3E}">
        <p14:creationId xmlns:p14="http://schemas.microsoft.com/office/powerpoint/2010/main" val="42600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0" grpId="0" animBg="1"/>
      <p:bldP spid="14" grpId="0"/>
      <p:bldP spid="15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333FC5-D25A-497C-B696-72EC70561350}"/>
              </a:ext>
            </a:extLst>
          </p:cNvPr>
          <p:cNvGrpSpPr/>
          <p:nvPr/>
        </p:nvGrpSpPr>
        <p:grpSpPr>
          <a:xfrm>
            <a:off x="-3269853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2477FA-C5F3-4D0E-8BCF-C64A6DFB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5A18E0-E1DC-4D45-B63D-C04B0455D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03F971-1424-449D-85F6-51685DB2F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53160-FB5C-46BA-9A74-1F441448EBAD}"/>
              </a:ext>
            </a:extLst>
          </p:cNvPr>
          <p:cNvSpPr/>
          <p:nvPr/>
        </p:nvSpPr>
        <p:spPr>
          <a:xfrm>
            <a:off x="1738499" y="984619"/>
            <a:ext cx="6106753" cy="10415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E8BF-81B1-4538-9D1F-27B3717C04AC}"/>
              </a:ext>
            </a:extLst>
          </p:cNvPr>
          <p:cNvSpPr/>
          <p:nvPr/>
        </p:nvSpPr>
        <p:spPr>
          <a:xfrm>
            <a:off x="2562412" y="1398955"/>
            <a:ext cx="7840677" cy="15264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11D45-55EB-445A-8A85-1834258E5BDD}"/>
              </a:ext>
            </a:extLst>
          </p:cNvPr>
          <p:cNvSpPr/>
          <p:nvPr/>
        </p:nvSpPr>
        <p:spPr>
          <a:xfrm>
            <a:off x="1601179" y="351207"/>
            <a:ext cx="3246452" cy="12608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8AF2C-A3C8-4A9D-BF9A-0C7EF3E223AA}"/>
              </a:ext>
            </a:extLst>
          </p:cNvPr>
          <p:cNvSpPr/>
          <p:nvPr/>
        </p:nvSpPr>
        <p:spPr>
          <a:xfrm>
            <a:off x="1738501" y="1141781"/>
            <a:ext cx="8525004" cy="1720447"/>
          </a:xfrm>
          <a:prstGeom prst="rect">
            <a:avLst/>
          </a:prstGeom>
          <a:solidFill>
            <a:srgbClr val="0141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F5F34-8032-4A0A-82C7-F03351131224}"/>
              </a:ext>
            </a:extLst>
          </p:cNvPr>
          <p:cNvSpPr/>
          <p:nvPr/>
        </p:nvSpPr>
        <p:spPr>
          <a:xfrm>
            <a:off x="1738498" y="435919"/>
            <a:ext cx="28437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0F403-1195-4631-85AF-C76581C4D790}"/>
              </a:ext>
            </a:extLst>
          </p:cNvPr>
          <p:cNvSpPr/>
          <p:nvPr/>
        </p:nvSpPr>
        <p:spPr>
          <a:xfrm>
            <a:off x="1357536" y="1287151"/>
            <a:ext cx="91833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QUESTION?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07EE4-4364-47B5-B07A-A25CD932745B}"/>
              </a:ext>
            </a:extLst>
          </p:cNvPr>
          <p:cNvSpPr/>
          <p:nvPr/>
        </p:nvSpPr>
        <p:spPr>
          <a:xfrm>
            <a:off x="-2362256" y="3936040"/>
            <a:ext cx="9778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latin typeface="Humnst777 Blk BT" panose="020B0803030504030204" pitchFamily="34" charset="0"/>
              </a:rPr>
              <a:t>COMPARISON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21CDB1-22DA-4288-BBC0-C1C5E165984B}"/>
              </a:ext>
            </a:extLst>
          </p:cNvPr>
          <p:cNvSpPr/>
          <p:nvPr/>
        </p:nvSpPr>
        <p:spPr>
          <a:xfrm>
            <a:off x="5844990" y="6218203"/>
            <a:ext cx="23652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latin typeface="Humnst777 Blk BT" panose="020B0803030504030204" pitchFamily="34" charset="0"/>
              </a:rPr>
              <a:t>Galaxy A20</a:t>
            </a:r>
            <a:endParaRPr lang="en-US" sz="2800" b="0" cap="none" spc="0" dirty="0">
              <a:ln w="0"/>
              <a:solidFill>
                <a:schemeClr val="tx1"/>
              </a:solidFill>
              <a:latin typeface="Humnst777 Blk BT" panose="020B08030305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30510-0571-4EDF-A203-C0D3BC1EB16B}"/>
              </a:ext>
            </a:extLst>
          </p:cNvPr>
          <p:cNvSpPr/>
          <p:nvPr/>
        </p:nvSpPr>
        <p:spPr>
          <a:xfrm>
            <a:off x="7420010" y="4606669"/>
            <a:ext cx="23335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VS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76985E-6AAA-4F96-B7C0-70D8DB384AD7}"/>
              </a:ext>
            </a:extLst>
          </p:cNvPr>
          <p:cNvGrpSpPr/>
          <p:nvPr/>
        </p:nvGrpSpPr>
        <p:grpSpPr>
          <a:xfrm>
            <a:off x="5737808" y="3075020"/>
            <a:ext cx="2616401" cy="2927994"/>
            <a:chOff x="5737808" y="3075020"/>
            <a:chExt cx="2616401" cy="292799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5162A8D-921C-4E1F-AA25-B48F49D8C9F9}"/>
                </a:ext>
              </a:extLst>
            </p:cNvPr>
            <p:cNvSpPr/>
            <p:nvPr/>
          </p:nvSpPr>
          <p:spPr>
            <a:xfrm>
              <a:off x="6072323" y="3610322"/>
              <a:ext cx="2032572" cy="2392692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0936400-718E-4EA3-BF3E-B2345BC04C4B}"/>
                </a:ext>
              </a:extLst>
            </p:cNvPr>
            <p:cNvSpPr/>
            <p:nvPr/>
          </p:nvSpPr>
          <p:spPr>
            <a:xfrm>
              <a:off x="7027628" y="3440041"/>
              <a:ext cx="839111" cy="268691"/>
            </a:xfrm>
            <a:prstGeom prst="roundRect">
              <a:avLst>
                <a:gd name="adj" fmla="val 4427"/>
              </a:avLst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9D5CB2E-DDB3-485A-8A4B-A0EB25C9E052}"/>
                </a:ext>
              </a:extLst>
            </p:cNvPr>
            <p:cNvSpPr/>
            <p:nvPr/>
          </p:nvSpPr>
          <p:spPr>
            <a:xfrm>
              <a:off x="6039344" y="3576826"/>
              <a:ext cx="2032572" cy="2392692"/>
            </a:xfrm>
            <a:prstGeom prst="roundRect">
              <a:avLst>
                <a:gd name="adj" fmla="val 4427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3446436-6A85-4DBF-952C-C4B4E0A16771}"/>
                </a:ext>
              </a:extLst>
            </p:cNvPr>
            <p:cNvSpPr/>
            <p:nvPr/>
          </p:nvSpPr>
          <p:spPr>
            <a:xfrm>
              <a:off x="5763775" y="3234281"/>
              <a:ext cx="1827394" cy="520585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0A986BD-9711-4F72-8837-F8729BD7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91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249" y="3854289"/>
              <a:ext cx="2517960" cy="2008046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5E77F3C-E653-4371-BD56-46B5B566B320}"/>
                </a:ext>
              </a:extLst>
            </p:cNvPr>
            <p:cNvSpPr/>
            <p:nvPr/>
          </p:nvSpPr>
          <p:spPr>
            <a:xfrm>
              <a:off x="5737808" y="3209219"/>
              <a:ext cx="1827394" cy="520585"/>
            </a:xfrm>
            <a:prstGeom prst="roundRect">
              <a:avLst>
                <a:gd name="adj" fmla="val 4427"/>
              </a:avLst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72EC9FE-EA5E-499A-B159-9B323948E46F}"/>
                </a:ext>
              </a:extLst>
            </p:cNvPr>
            <p:cNvSpPr/>
            <p:nvPr/>
          </p:nvSpPr>
          <p:spPr>
            <a:xfrm>
              <a:off x="5810522" y="3075020"/>
              <a:ext cx="277372" cy="268398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190870-840F-4FE1-B2A8-AEBCAC1AA2A2}"/>
              </a:ext>
            </a:extLst>
          </p:cNvPr>
          <p:cNvGrpSpPr/>
          <p:nvPr/>
        </p:nvGrpSpPr>
        <p:grpSpPr>
          <a:xfrm>
            <a:off x="8803692" y="3063486"/>
            <a:ext cx="2516672" cy="2939528"/>
            <a:chOff x="8803692" y="3063486"/>
            <a:chExt cx="2516672" cy="293952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44016BD-6158-4778-9D74-509D2AD36F87}"/>
                </a:ext>
              </a:extLst>
            </p:cNvPr>
            <p:cNvSpPr/>
            <p:nvPr/>
          </p:nvSpPr>
          <p:spPr>
            <a:xfrm>
              <a:off x="9138207" y="3610322"/>
              <a:ext cx="2032572" cy="2392692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C5C3334-06A9-4105-BDB0-35453E2C38B4}"/>
                </a:ext>
              </a:extLst>
            </p:cNvPr>
            <p:cNvSpPr/>
            <p:nvPr/>
          </p:nvSpPr>
          <p:spPr>
            <a:xfrm>
              <a:off x="10093511" y="3440041"/>
              <a:ext cx="839111" cy="268691"/>
            </a:xfrm>
            <a:prstGeom prst="roundRect">
              <a:avLst>
                <a:gd name="adj" fmla="val 4427"/>
              </a:avLst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3500002-6400-4983-A151-959F5E1865AA}"/>
                </a:ext>
              </a:extLst>
            </p:cNvPr>
            <p:cNvSpPr/>
            <p:nvPr/>
          </p:nvSpPr>
          <p:spPr>
            <a:xfrm>
              <a:off x="9105228" y="3576826"/>
              <a:ext cx="2032572" cy="2392692"/>
            </a:xfrm>
            <a:prstGeom prst="roundRect">
              <a:avLst>
                <a:gd name="adj" fmla="val 4427"/>
              </a:avLst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3FFAE8A-52DA-42D4-936C-0D61938CA364}"/>
                </a:ext>
              </a:extLst>
            </p:cNvPr>
            <p:cNvSpPr/>
            <p:nvPr/>
          </p:nvSpPr>
          <p:spPr>
            <a:xfrm>
              <a:off x="8816627" y="3232287"/>
              <a:ext cx="1827394" cy="520585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8F11239-02D0-4754-A8B0-CE32C45DD288}"/>
                </a:ext>
              </a:extLst>
            </p:cNvPr>
            <p:cNvSpPr/>
            <p:nvPr/>
          </p:nvSpPr>
          <p:spPr>
            <a:xfrm>
              <a:off x="8803692" y="3209219"/>
              <a:ext cx="1827394" cy="520585"/>
            </a:xfrm>
            <a:prstGeom prst="roundRect">
              <a:avLst>
                <a:gd name="adj" fmla="val 4427"/>
              </a:avLst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2C0BA8-1596-4093-B86B-6AB077A3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22" b="94222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621" y="3744077"/>
              <a:ext cx="2331743" cy="2197638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7C9FC24-C297-4F7B-B6CF-9E03A43886A6}"/>
                </a:ext>
              </a:extLst>
            </p:cNvPr>
            <p:cNvSpPr/>
            <p:nvPr/>
          </p:nvSpPr>
          <p:spPr>
            <a:xfrm>
              <a:off x="8868265" y="3063486"/>
              <a:ext cx="277372" cy="268398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FC7103F-8D7F-4DA6-8174-7F5507FC8404}"/>
              </a:ext>
            </a:extLst>
          </p:cNvPr>
          <p:cNvSpPr/>
          <p:nvPr/>
        </p:nvSpPr>
        <p:spPr>
          <a:xfrm>
            <a:off x="8943852" y="6188187"/>
            <a:ext cx="23652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latin typeface="Humnst777 Blk BT" panose="020B0803030504030204" pitchFamily="34" charset="0"/>
              </a:rPr>
              <a:t>Galaxy M20</a:t>
            </a:r>
            <a:endParaRPr lang="en-US" sz="2800" b="0" cap="none" spc="0" dirty="0">
              <a:ln w="0"/>
              <a:solidFill>
                <a:schemeClr val="tx1"/>
              </a:solidFill>
              <a:latin typeface="Humnst777 Blk BT" panose="020B0803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0" grpId="0" animBg="1"/>
      <p:bldP spid="14" grpId="0"/>
      <p:bldP spid="15" grpId="0"/>
      <p:bldP spid="17" grpId="0"/>
      <p:bldP spid="33" grpId="0"/>
      <p:bldP spid="34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477FA-C5F3-4D0E-8BCF-C64A6DFBA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>
          <a:xfrm>
            <a:off x="-3269853" y="-590550"/>
            <a:ext cx="6419850" cy="803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A18E0-E1DC-4D45-B63D-C04B0455D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>
          <a:xfrm>
            <a:off x="3149997" y="-590550"/>
            <a:ext cx="6419850" cy="803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3F971-1424-449D-85F6-51685DB2F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>
          <a:xfrm>
            <a:off x="9569847" y="-590550"/>
            <a:ext cx="6419850" cy="8039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358F846-CA27-4047-9050-0BACEC07EC8B}"/>
              </a:ext>
            </a:extLst>
          </p:cNvPr>
          <p:cNvSpPr/>
          <p:nvPr/>
        </p:nvSpPr>
        <p:spPr>
          <a:xfrm>
            <a:off x="1778794" y="4404362"/>
            <a:ext cx="1085748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0" cap="none" spc="0" dirty="0" err="1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Arlan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Ady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Pratama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 (5)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 err="1">
                <a:ln w="0"/>
                <a:latin typeface="Humnst777 Blk BT" panose="020B0803030504030204" pitchFamily="34" charset="0"/>
              </a:rPr>
              <a:t>Mochammad</a:t>
            </a:r>
            <a:r>
              <a:rPr lang="en-US" sz="3200" dirty="0">
                <a:ln w="0"/>
                <a:latin typeface="Humnst777 Blk BT" panose="020B0803030504030204" pitchFamily="34" charset="0"/>
              </a:rPr>
              <a:t> </a:t>
            </a:r>
            <a:r>
              <a:rPr lang="en-US" sz="3200" dirty="0" err="1">
                <a:ln w="0"/>
                <a:latin typeface="Humnst777 Blk BT" panose="020B0803030504030204" pitchFamily="34" charset="0"/>
              </a:rPr>
              <a:t>Syaifuddin</a:t>
            </a:r>
            <a:r>
              <a:rPr lang="en-US" sz="3200" dirty="0">
                <a:ln w="0"/>
                <a:latin typeface="Humnst777 Blk BT" panose="020B0803030504030204" pitchFamily="34" charset="0"/>
              </a:rPr>
              <a:t> </a:t>
            </a:r>
            <a:r>
              <a:rPr lang="en-US" sz="3200" dirty="0" err="1">
                <a:ln w="0"/>
                <a:latin typeface="Humnst777 Blk BT" panose="020B0803030504030204" pitchFamily="34" charset="0"/>
              </a:rPr>
              <a:t>Zuhri</a:t>
            </a:r>
            <a:r>
              <a:rPr lang="en-US" sz="3200" dirty="0">
                <a:ln w="0"/>
                <a:latin typeface="Humnst777 Blk BT" panose="020B0803030504030204" pitchFamily="34" charset="0"/>
              </a:rPr>
              <a:t> (17)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 err="1">
                <a:ln w="0"/>
                <a:latin typeface="Humnst777 Blk BT" panose="020B0803030504030204" pitchFamily="34" charset="0"/>
              </a:rPr>
              <a:t>Sesha</a:t>
            </a:r>
            <a:r>
              <a:rPr lang="en-US" sz="3200" dirty="0">
                <a:ln w="0"/>
                <a:latin typeface="Humnst777 Blk BT" panose="020B0803030504030204" pitchFamily="34" charset="0"/>
              </a:rPr>
              <a:t> </a:t>
            </a:r>
            <a:r>
              <a:rPr lang="en-US" sz="3200" dirty="0" err="1">
                <a:ln w="0"/>
                <a:latin typeface="Humnst777 Blk BT" panose="020B0803030504030204" pitchFamily="34" charset="0"/>
              </a:rPr>
              <a:t>Dwi</a:t>
            </a:r>
            <a:r>
              <a:rPr lang="en-US" sz="3200" dirty="0">
                <a:ln w="0"/>
                <a:latin typeface="Humnst777 Blk BT" panose="020B0803030504030204" pitchFamily="34" charset="0"/>
              </a:rPr>
              <a:t> Lestari (27)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200" b="0" cap="none" spc="0" dirty="0">
              <a:ln w="0"/>
              <a:solidFill>
                <a:schemeClr val="tx1"/>
              </a:solidFill>
              <a:latin typeface="Humnst777 Blk BT" panose="020B08030305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69753-49C5-481A-94F9-69966B898D8E}"/>
              </a:ext>
            </a:extLst>
          </p:cNvPr>
          <p:cNvSpPr/>
          <p:nvPr/>
        </p:nvSpPr>
        <p:spPr>
          <a:xfrm>
            <a:off x="1361678" y="1929060"/>
            <a:ext cx="6502400" cy="1176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91F1F9-7DDD-4C14-BEB8-DA3534FF350A}"/>
              </a:ext>
            </a:extLst>
          </p:cNvPr>
          <p:cNvSpPr/>
          <p:nvPr/>
        </p:nvSpPr>
        <p:spPr>
          <a:xfrm>
            <a:off x="2185591" y="2343396"/>
            <a:ext cx="8348662" cy="17240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D4772D-7575-4AD9-9843-4A04E50912A1}"/>
              </a:ext>
            </a:extLst>
          </p:cNvPr>
          <p:cNvSpPr/>
          <p:nvPr/>
        </p:nvSpPr>
        <p:spPr>
          <a:xfrm>
            <a:off x="1224358" y="1295648"/>
            <a:ext cx="3456784" cy="1423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380A60-398B-4603-974A-30FFA7E51006}"/>
              </a:ext>
            </a:extLst>
          </p:cNvPr>
          <p:cNvSpPr/>
          <p:nvPr/>
        </p:nvSpPr>
        <p:spPr>
          <a:xfrm>
            <a:off x="1361679" y="2086222"/>
            <a:ext cx="9077325" cy="1943100"/>
          </a:xfrm>
          <a:prstGeom prst="rect">
            <a:avLst/>
          </a:prstGeom>
          <a:solidFill>
            <a:srgbClr val="0141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B953BE-DE58-4B62-BBF8-C93F7BE1A561}"/>
              </a:ext>
            </a:extLst>
          </p:cNvPr>
          <p:cNvSpPr/>
          <p:nvPr/>
        </p:nvSpPr>
        <p:spPr>
          <a:xfrm>
            <a:off x="1493178" y="1304270"/>
            <a:ext cx="302802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Group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E75F0-C9F8-432B-8178-ABFF56F9B622}"/>
              </a:ext>
            </a:extLst>
          </p:cNvPr>
          <p:cNvSpPr/>
          <p:nvPr/>
        </p:nvSpPr>
        <p:spPr>
          <a:xfrm>
            <a:off x="1206841" y="2242182"/>
            <a:ext cx="9778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COMPARISON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2A79A-4CA9-45FB-B355-1CF23C8E317B}"/>
              </a:ext>
            </a:extLst>
          </p:cNvPr>
          <p:cNvSpPr/>
          <p:nvPr/>
        </p:nvSpPr>
        <p:spPr>
          <a:xfrm>
            <a:off x="1052003" y="3180729"/>
            <a:ext cx="97783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SAMSUNG GALAXY A20 &amp; SAMSUNG GALACY M20</a:t>
            </a:r>
          </a:p>
        </p:txBody>
      </p:sp>
    </p:spTree>
    <p:extLst>
      <p:ext uri="{BB962C8B-B14F-4D97-AF65-F5344CB8AC3E}">
        <p14:creationId xmlns:p14="http://schemas.microsoft.com/office/powerpoint/2010/main" val="34564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 animBg="1"/>
      <p:bldP spid="32" grpId="0" animBg="1"/>
      <p:bldP spid="33" grpId="0" animBg="1"/>
      <p:bldP spid="34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81289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C49681-1A90-41E2-8F13-1F312977162B}"/>
              </a:ext>
            </a:extLst>
          </p:cNvPr>
          <p:cNvGrpSpPr/>
          <p:nvPr/>
        </p:nvGrpSpPr>
        <p:grpSpPr>
          <a:xfrm>
            <a:off x="6650833" y="526405"/>
            <a:ext cx="4229350" cy="5550781"/>
            <a:chOff x="1346895" y="526405"/>
            <a:chExt cx="4229350" cy="55507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7CAD5F4-0D98-4F71-9111-F118532772EA}"/>
                </a:ext>
              </a:extLst>
            </p:cNvPr>
            <p:cNvSpPr/>
            <p:nvPr/>
          </p:nvSpPr>
          <p:spPr>
            <a:xfrm>
              <a:off x="1393291" y="828326"/>
              <a:ext cx="3265064" cy="98690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15A58C-4A9B-44E2-8BCE-E8BCA6788981}"/>
                </a:ext>
              </a:extLst>
            </p:cNvPr>
            <p:cNvGrpSpPr/>
            <p:nvPr/>
          </p:nvGrpSpPr>
          <p:grpSpPr>
            <a:xfrm>
              <a:off x="1346895" y="526405"/>
              <a:ext cx="4229350" cy="5550781"/>
              <a:chOff x="1346895" y="526405"/>
              <a:chExt cx="4229350" cy="555078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84215F-8BFD-476A-8A8E-C564DEC5973A}"/>
                  </a:ext>
                </a:extLst>
              </p:cNvPr>
              <p:cNvSpPr/>
              <p:nvPr/>
            </p:nvSpPr>
            <p:spPr>
              <a:xfrm>
                <a:off x="1944583" y="1541210"/>
                <a:ext cx="3631662" cy="4535976"/>
              </a:xfrm>
              <a:prstGeom prst="roundRect">
                <a:avLst>
                  <a:gd name="adj" fmla="val 4427"/>
                </a:avLst>
              </a:prstGeom>
              <a:solidFill>
                <a:srgbClr val="00206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B38E401-9522-4DC2-BB28-9B06BD45F04B}"/>
                  </a:ext>
                </a:extLst>
              </p:cNvPr>
              <p:cNvSpPr/>
              <p:nvPr/>
            </p:nvSpPr>
            <p:spPr>
              <a:xfrm>
                <a:off x="3651457" y="1218397"/>
                <a:ext cx="1499266" cy="509375"/>
              </a:xfrm>
              <a:prstGeom prst="roundRect">
                <a:avLst>
                  <a:gd name="adj" fmla="val 4427"/>
                </a:avLst>
              </a:pr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2B1A62A-D16A-4E42-ACC6-B0EFF65FAE3E}"/>
                  </a:ext>
                </a:extLst>
              </p:cNvPr>
              <p:cNvSpPr/>
              <p:nvPr/>
            </p:nvSpPr>
            <p:spPr>
              <a:xfrm>
                <a:off x="1885659" y="1477710"/>
                <a:ext cx="3631662" cy="4535976"/>
              </a:xfrm>
              <a:prstGeom prst="roundRect">
                <a:avLst>
                  <a:gd name="adj" fmla="val 4427"/>
                </a:avLst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2E30566-B11E-42FB-ADD3-626931ED66EC}"/>
                  </a:ext>
                </a:extLst>
              </p:cNvPr>
              <p:cNvSpPr/>
              <p:nvPr/>
            </p:nvSpPr>
            <p:spPr>
              <a:xfrm>
                <a:off x="1346895" y="780814"/>
                <a:ext cx="3265064" cy="986906"/>
              </a:xfrm>
              <a:prstGeom prst="roundRect">
                <a:avLst>
                  <a:gd name="adj" fmla="val 4427"/>
                </a:avLst>
              </a:pr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2D06EB5-B70D-43C5-A1ED-24A014D883DF}"/>
                  </a:ext>
                </a:extLst>
              </p:cNvPr>
              <p:cNvSpPr/>
              <p:nvPr/>
            </p:nvSpPr>
            <p:spPr>
              <a:xfrm>
                <a:off x="1476815" y="526405"/>
                <a:ext cx="495589" cy="508818"/>
              </a:xfrm>
              <a:prstGeom prst="roundRect">
                <a:avLst>
                  <a:gd name="adj" fmla="val 4427"/>
                </a:avLst>
              </a:prstGeom>
              <a:solidFill>
                <a:srgbClr val="00206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9E572C1-9EB6-4B96-969E-43232D3EBCE1}"/>
              </a:ext>
            </a:extLst>
          </p:cNvPr>
          <p:cNvSpPr/>
          <p:nvPr/>
        </p:nvSpPr>
        <p:spPr>
          <a:xfrm>
            <a:off x="6348486" y="780814"/>
            <a:ext cx="41694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Samsung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Galaxy M20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7A38FC-CEB8-454F-B97C-68DBEB449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22" b="9422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51" y="1782433"/>
            <a:ext cx="4166200" cy="4166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0F6DFA6-690B-451A-B094-89E76620D02D}"/>
              </a:ext>
            </a:extLst>
          </p:cNvPr>
          <p:cNvGrpSpPr/>
          <p:nvPr/>
        </p:nvGrpSpPr>
        <p:grpSpPr>
          <a:xfrm>
            <a:off x="1346895" y="526405"/>
            <a:ext cx="4229350" cy="5550781"/>
            <a:chOff x="1346895" y="526405"/>
            <a:chExt cx="4229350" cy="55507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F423738-0C06-4DFB-B564-E3AD13C420EF}"/>
                </a:ext>
              </a:extLst>
            </p:cNvPr>
            <p:cNvSpPr/>
            <p:nvPr/>
          </p:nvSpPr>
          <p:spPr>
            <a:xfrm>
              <a:off x="1393291" y="828326"/>
              <a:ext cx="3265064" cy="98690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AFA76D-73EF-490A-8F82-7235F9D383F7}"/>
                </a:ext>
              </a:extLst>
            </p:cNvPr>
            <p:cNvGrpSpPr/>
            <p:nvPr/>
          </p:nvGrpSpPr>
          <p:grpSpPr>
            <a:xfrm>
              <a:off x="1346895" y="526405"/>
              <a:ext cx="4229350" cy="5550781"/>
              <a:chOff x="1346895" y="526405"/>
              <a:chExt cx="4229350" cy="5550781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900F96A-991A-4513-856E-0044792AD967}"/>
                  </a:ext>
                </a:extLst>
              </p:cNvPr>
              <p:cNvSpPr/>
              <p:nvPr/>
            </p:nvSpPr>
            <p:spPr>
              <a:xfrm>
                <a:off x="1944583" y="1541210"/>
                <a:ext cx="3631662" cy="4535976"/>
              </a:xfrm>
              <a:prstGeom prst="roundRect">
                <a:avLst>
                  <a:gd name="adj" fmla="val 4427"/>
                </a:avLst>
              </a:prstGeom>
              <a:solidFill>
                <a:srgbClr val="00206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717BB58-FA85-4632-BD0A-42CBEF652DA2}"/>
                  </a:ext>
                </a:extLst>
              </p:cNvPr>
              <p:cNvSpPr/>
              <p:nvPr/>
            </p:nvSpPr>
            <p:spPr>
              <a:xfrm>
                <a:off x="3651457" y="1218397"/>
                <a:ext cx="1499266" cy="509375"/>
              </a:xfrm>
              <a:prstGeom prst="roundRect">
                <a:avLst>
                  <a:gd name="adj" fmla="val 4427"/>
                </a:avLst>
              </a:pr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A139AAC-D66E-4F12-AF8A-96DE402F9C1E}"/>
                  </a:ext>
                </a:extLst>
              </p:cNvPr>
              <p:cNvSpPr/>
              <p:nvPr/>
            </p:nvSpPr>
            <p:spPr>
              <a:xfrm>
                <a:off x="1885659" y="1477710"/>
                <a:ext cx="3631662" cy="4535976"/>
              </a:xfrm>
              <a:prstGeom prst="roundRect">
                <a:avLst>
                  <a:gd name="adj" fmla="val 4427"/>
                </a:avLst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E6774BF-EE6A-4740-ABE2-30FC490D0FD3}"/>
                  </a:ext>
                </a:extLst>
              </p:cNvPr>
              <p:cNvSpPr/>
              <p:nvPr/>
            </p:nvSpPr>
            <p:spPr>
              <a:xfrm>
                <a:off x="1346895" y="780814"/>
                <a:ext cx="3265064" cy="986906"/>
              </a:xfrm>
              <a:prstGeom prst="roundRect">
                <a:avLst>
                  <a:gd name="adj" fmla="val 4427"/>
                </a:avLst>
              </a:pr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870DFA6-C32B-453A-A354-90AAF96C5522}"/>
                  </a:ext>
                </a:extLst>
              </p:cNvPr>
              <p:cNvSpPr/>
              <p:nvPr/>
            </p:nvSpPr>
            <p:spPr>
              <a:xfrm>
                <a:off x="1476815" y="526405"/>
                <a:ext cx="495589" cy="508818"/>
              </a:xfrm>
              <a:prstGeom prst="roundRect">
                <a:avLst>
                  <a:gd name="adj" fmla="val 4427"/>
                </a:avLst>
              </a:prstGeom>
              <a:solidFill>
                <a:srgbClr val="00206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A37A0B-E844-42A9-AD57-A868F74BB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91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82" y="2003713"/>
            <a:ext cx="4498921" cy="38067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028F62-6369-47E5-BE20-8105697EEC2D}"/>
              </a:ext>
            </a:extLst>
          </p:cNvPr>
          <p:cNvSpPr/>
          <p:nvPr/>
        </p:nvSpPr>
        <p:spPr>
          <a:xfrm>
            <a:off x="1028414" y="748828"/>
            <a:ext cx="41694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Samsung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Galaxy A20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AB3666-BE6A-461F-9279-D908E2579757}"/>
              </a:ext>
            </a:extLst>
          </p:cNvPr>
          <p:cNvSpPr/>
          <p:nvPr/>
        </p:nvSpPr>
        <p:spPr>
          <a:xfrm>
            <a:off x="4352538" y="3430048"/>
            <a:ext cx="416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975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36088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3A9812-C72C-49A5-8ED0-F7281CC67D96}"/>
              </a:ext>
            </a:extLst>
          </p:cNvPr>
          <p:cNvGrpSpPr/>
          <p:nvPr/>
        </p:nvGrpSpPr>
        <p:grpSpPr>
          <a:xfrm>
            <a:off x="412933" y="192387"/>
            <a:ext cx="11292355" cy="6549990"/>
            <a:chOff x="412933" y="192387"/>
            <a:chExt cx="11292355" cy="654999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B1CBD46-2709-477A-A492-215140DBF16A}"/>
                </a:ext>
              </a:extLst>
            </p:cNvPr>
            <p:cNvSpPr/>
            <p:nvPr/>
          </p:nvSpPr>
          <p:spPr>
            <a:xfrm>
              <a:off x="2503844" y="743351"/>
              <a:ext cx="8175060" cy="2220830"/>
            </a:xfrm>
            <a:prstGeom prst="roundRect">
              <a:avLst>
                <a:gd name="adj" fmla="val 305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u="sng" dirty="0"/>
                <a:t>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E4A8C9B-3467-4F7E-AEC3-5BC658450CB5}"/>
                </a:ext>
              </a:extLst>
            </p:cNvPr>
            <p:cNvGrpSpPr/>
            <p:nvPr/>
          </p:nvGrpSpPr>
          <p:grpSpPr>
            <a:xfrm>
              <a:off x="412933" y="192387"/>
              <a:ext cx="11292355" cy="6549990"/>
              <a:chOff x="412933" y="192387"/>
              <a:chExt cx="11292355" cy="654999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815A888-49E8-4F11-87CD-493E8445C572}"/>
                  </a:ext>
                </a:extLst>
              </p:cNvPr>
              <p:cNvSpPr/>
              <p:nvPr/>
            </p:nvSpPr>
            <p:spPr>
              <a:xfrm>
                <a:off x="728761" y="2185676"/>
                <a:ext cx="10976527" cy="4556701"/>
              </a:xfrm>
              <a:prstGeom prst="roundRect">
                <a:avLst>
                  <a:gd name="adj" fmla="val 305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u="sng" dirty="0"/>
                  <a:t> 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4F210D0-E03D-4756-BF5C-4D17450D991F}"/>
                  </a:ext>
                </a:extLst>
              </p:cNvPr>
              <p:cNvGrpSpPr/>
              <p:nvPr/>
            </p:nvGrpSpPr>
            <p:grpSpPr>
              <a:xfrm>
                <a:off x="412933" y="192387"/>
                <a:ext cx="11126287" cy="6379863"/>
                <a:chOff x="412933" y="192387"/>
                <a:chExt cx="11126287" cy="6379863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A4DE4A8-1359-4F3F-8526-C9EE7E3261A2}"/>
                    </a:ext>
                  </a:extLst>
                </p:cNvPr>
                <p:cNvGrpSpPr/>
                <p:nvPr/>
              </p:nvGrpSpPr>
              <p:grpSpPr>
                <a:xfrm>
                  <a:off x="412933" y="362039"/>
                  <a:ext cx="11126287" cy="6210211"/>
                  <a:chOff x="412933" y="362039"/>
                  <a:chExt cx="11126287" cy="6210211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2F8D9C70-AE39-4690-A167-836FB9D18A9C}"/>
                      </a:ext>
                    </a:extLst>
                  </p:cNvPr>
                  <p:cNvSpPr/>
                  <p:nvPr/>
                </p:nvSpPr>
                <p:spPr>
                  <a:xfrm>
                    <a:off x="412933" y="362039"/>
                    <a:ext cx="2546042" cy="1029218"/>
                  </a:xfrm>
                  <a:prstGeom prst="roundRect">
                    <a:avLst>
                      <a:gd name="adj" fmla="val 15389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u="sng" dirty="0"/>
                      <a:t> </a:t>
                    </a: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A87ECFD2-D5E7-431E-B068-C27DF63AA588}"/>
                      </a:ext>
                    </a:extLst>
                  </p:cNvPr>
                  <p:cNvSpPr/>
                  <p:nvPr/>
                </p:nvSpPr>
                <p:spPr>
                  <a:xfrm>
                    <a:off x="562693" y="836490"/>
                    <a:ext cx="10976527" cy="5735760"/>
                  </a:xfrm>
                  <a:prstGeom prst="roundRect">
                    <a:avLst>
                      <a:gd name="adj" fmla="val 3050"/>
                    </a:avLst>
                  </a:prstGeom>
                  <a:solidFill>
                    <a:srgbClr val="0141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u="sng" dirty="0"/>
                      <a:t> </a:t>
                    </a:r>
                  </a:p>
                </p:txBody>
              </p:sp>
            </p:grp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A68470A-2E49-4475-852C-6089A82576D4}"/>
                    </a:ext>
                  </a:extLst>
                </p:cNvPr>
                <p:cNvSpPr/>
                <p:nvPr/>
              </p:nvSpPr>
              <p:spPr>
                <a:xfrm>
                  <a:off x="939129" y="201856"/>
                  <a:ext cx="369022" cy="359369"/>
                </a:xfrm>
                <a:prstGeom prst="roundRect">
                  <a:avLst>
                    <a:gd name="adj" fmla="val 15389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u="sng" dirty="0"/>
                    <a:t> 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C98E735-4DC2-4AA1-A8ED-41BDD92B9145}"/>
                    </a:ext>
                  </a:extLst>
                </p:cNvPr>
                <p:cNvSpPr/>
                <p:nvPr/>
              </p:nvSpPr>
              <p:spPr>
                <a:xfrm>
                  <a:off x="1473458" y="192387"/>
                  <a:ext cx="369022" cy="359369"/>
                </a:xfrm>
                <a:prstGeom prst="roundRect">
                  <a:avLst>
                    <a:gd name="adj" fmla="val 15389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u="sng" dirty="0"/>
                    <a:t> </a:t>
                  </a: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6BE71F36-C545-4CAA-81B4-564C792B82C7}"/>
                    </a:ext>
                  </a:extLst>
                </p:cNvPr>
                <p:cNvSpPr/>
                <p:nvPr/>
              </p:nvSpPr>
              <p:spPr>
                <a:xfrm>
                  <a:off x="2046821" y="195173"/>
                  <a:ext cx="369022" cy="359369"/>
                </a:xfrm>
                <a:prstGeom prst="roundRect">
                  <a:avLst>
                    <a:gd name="adj" fmla="val 15389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u="sng" dirty="0"/>
                    <a:t> </a:t>
                  </a:r>
                </a:p>
              </p:txBody>
            </p:sp>
          </p:grp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CCAD2B2-EB60-402D-9794-AA51E29521E1}"/>
              </a:ext>
            </a:extLst>
          </p:cNvPr>
          <p:cNvSpPr/>
          <p:nvPr/>
        </p:nvSpPr>
        <p:spPr>
          <a:xfrm>
            <a:off x="2843342" y="864014"/>
            <a:ext cx="4451768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Samsung </a:t>
            </a: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Galaxy A20</a:t>
            </a:r>
            <a:endParaRPr lang="en-US" sz="2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E7F945-547F-416E-9255-AD53CFAEFD83}"/>
              </a:ext>
            </a:extLst>
          </p:cNvPr>
          <p:cNvSpPr/>
          <p:nvPr/>
        </p:nvSpPr>
        <p:spPr>
          <a:xfrm>
            <a:off x="6973371" y="859450"/>
            <a:ext cx="4451768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Samsung </a:t>
            </a:r>
            <a:r>
              <a:rPr lang="en-US" sz="2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Galaxy M20</a:t>
            </a:r>
            <a:endParaRPr lang="en-US" sz="2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ADF0897-60D6-4EAA-A959-7528BA763F21}"/>
              </a:ext>
            </a:extLst>
          </p:cNvPr>
          <p:cNvGrpSpPr/>
          <p:nvPr/>
        </p:nvGrpSpPr>
        <p:grpSpPr>
          <a:xfrm>
            <a:off x="889901" y="968518"/>
            <a:ext cx="10412195" cy="5287139"/>
            <a:chOff x="889901" y="968518"/>
            <a:chExt cx="10412195" cy="52871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CA032D-723A-446E-9F1A-10F3A06947E2}"/>
                </a:ext>
              </a:extLst>
            </p:cNvPr>
            <p:cNvSpPr/>
            <p:nvPr/>
          </p:nvSpPr>
          <p:spPr>
            <a:xfrm flipH="1">
              <a:off x="7108267" y="968518"/>
              <a:ext cx="45719" cy="5287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840C089-405A-465D-83FF-AE5070BBE8ED}"/>
                </a:ext>
              </a:extLst>
            </p:cNvPr>
            <p:cNvSpPr/>
            <p:nvPr/>
          </p:nvSpPr>
          <p:spPr>
            <a:xfrm rot="5400000">
              <a:off x="6070885" y="-3829090"/>
              <a:ext cx="50227" cy="1041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F948F2F-B9BD-4371-A767-B04013B6D7B6}"/>
                </a:ext>
              </a:extLst>
            </p:cNvPr>
            <p:cNvSpPr/>
            <p:nvPr/>
          </p:nvSpPr>
          <p:spPr>
            <a:xfrm>
              <a:off x="3012909" y="1003947"/>
              <a:ext cx="45719" cy="5251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A5D2F83B-6245-404F-ACF3-A2477C91571E}"/>
              </a:ext>
            </a:extLst>
          </p:cNvPr>
          <p:cNvSpPr/>
          <p:nvPr/>
        </p:nvSpPr>
        <p:spPr>
          <a:xfrm>
            <a:off x="7434618" y="7406033"/>
            <a:ext cx="4104602" cy="12883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8D598E-D555-4420-BB8B-6B1D2AC9F60D}"/>
              </a:ext>
            </a:extLst>
          </p:cNvPr>
          <p:cNvGrpSpPr/>
          <p:nvPr/>
        </p:nvGrpSpPr>
        <p:grpSpPr>
          <a:xfrm>
            <a:off x="722499" y="1419203"/>
            <a:ext cx="10670985" cy="478121"/>
            <a:chOff x="722499" y="1419203"/>
            <a:chExt cx="10670985" cy="47812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64FD391-5B82-4163-AD62-A8974B5E3659}"/>
                </a:ext>
              </a:extLst>
            </p:cNvPr>
            <p:cNvSpPr/>
            <p:nvPr/>
          </p:nvSpPr>
          <p:spPr>
            <a:xfrm>
              <a:off x="722499" y="1437358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Display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39C3DB5-0E83-4B7D-9CF7-1E2443486165}"/>
                </a:ext>
              </a:extLst>
            </p:cNvPr>
            <p:cNvSpPr/>
            <p:nvPr/>
          </p:nvSpPr>
          <p:spPr>
            <a:xfrm>
              <a:off x="3092577" y="1439955"/>
              <a:ext cx="3831606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6.4” (1.560 x 720 pixels)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480750-E9E4-4A5D-A2AC-D85A27B223F4}"/>
                </a:ext>
              </a:extLst>
            </p:cNvPr>
            <p:cNvSpPr/>
            <p:nvPr/>
          </p:nvSpPr>
          <p:spPr>
            <a:xfrm>
              <a:off x="7288882" y="1419203"/>
              <a:ext cx="4104602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6.3” (2.340 x 1.080 pixels)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41942B-D110-4755-81C9-93ED5E464C46}"/>
              </a:ext>
            </a:extLst>
          </p:cNvPr>
          <p:cNvGrpSpPr/>
          <p:nvPr/>
        </p:nvGrpSpPr>
        <p:grpSpPr>
          <a:xfrm>
            <a:off x="718992" y="1828452"/>
            <a:ext cx="10251564" cy="489098"/>
            <a:chOff x="718992" y="1828452"/>
            <a:chExt cx="10251564" cy="48909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18FF8B-9C8B-45B6-8F24-6C3129A5CFED}"/>
                </a:ext>
              </a:extLst>
            </p:cNvPr>
            <p:cNvSpPr/>
            <p:nvPr/>
          </p:nvSpPr>
          <p:spPr>
            <a:xfrm>
              <a:off x="718992" y="1860181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Storage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DABFDD-547B-45E0-B315-B0B88313EC54}"/>
                </a:ext>
              </a:extLst>
            </p:cNvPr>
            <p:cNvSpPr/>
            <p:nvPr/>
          </p:nvSpPr>
          <p:spPr>
            <a:xfrm>
              <a:off x="3124898" y="1830908"/>
              <a:ext cx="3814149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32 GB (up to 512 GB)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FB306B-8373-4D43-9B44-D23B2E4F48DB}"/>
                </a:ext>
              </a:extLst>
            </p:cNvPr>
            <p:cNvSpPr/>
            <p:nvPr/>
          </p:nvSpPr>
          <p:spPr>
            <a:xfrm>
              <a:off x="7303746" y="1828452"/>
              <a:ext cx="36668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32 GB (up to 512 GB)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8D8DF-3D72-496C-95E7-E0972D35511E}"/>
              </a:ext>
            </a:extLst>
          </p:cNvPr>
          <p:cNvGrpSpPr/>
          <p:nvPr/>
        </p:nvGrpSpPr>
        <p:grpSpPr>
          <a:xfrm>
            <a:off x="725630" y="2638176"/>
            <a:ext cx="10137358" cy="489098"/>
            <a:chOff x="725630" y="2638176"/>
            <a:chExt cx="10137358" cy="48909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F6B42E-F3FB-493E-840F-97EBA7CA12DA}"/>
                </a:ext>
              </a:extLst>
            </p:cNvPr>
            <p:cNvSpPr/>
            <p:nvPr/>
          </p:nvSpPr>
          <p:spPr>
            <a:xfrm>
              <a:off x="725630" y="2669905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Camera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C630B8E-3E36-41EE-A6FC-EFCAC01AC9D1}"/>
                </a:ext>
              </a:extLst>
            </p:cNvPr>
            <p:cNvSpPr/>
            <p:nvPr/>
          </p:nvSpPr>
          <p:spPr>
            <a:xfrm>
              <a:off x="3131537" y="2640632"/>
              <a:ext cx="326215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13 MP + 5 MP + 8 MP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8FF843E-A9CF-4058-971D-5DEBF33D0246}"/>
                </a:ext>
              </a:extLst>
            </p:cNvPr>
            <p:cNvSpPr/>
            <p:nvPr/>
          </p:nvSpPr>
          <p:spPr>
            <a:xfrm>
              <a:off x="7310384" y="2638176"/>
              <a:ext cx="3552604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13 MP + 5 MP + 8 MP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804972-AC80-4CA0-8157-551700370297}"/>
              </a:ext>
            </a:extLst>
          </p:cNvPr>
          <p:cNvGrpSpPr/>
          <p:nvPr/>
        </p:nvGrpSpPr>
        <p:grpSpPr>
          <a:xfrm>
            <a:off x="735447" y="2198001"/>
            <a:ext cx="8875164" cy="489098"/>
            <a:chOff x="735447" y="2198001"/>
            <a:chExt cx="8875164" cy="48909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5B1E7A2-7A08-4EC5-B318-E3DF46A9F06C}"/>
                </a:ext>
              </a:extLst>
            </p:cNvPr>
            <p:cNvSpPr/>
            <p:nvPr/>
          </p:nvSpPr>
          <p:spPr>
            <a:xfrm>
              <a:off x="735447" y="2229730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RAM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0AE10F6-DB48-4C5A-81E7-C4DAD8B3C3D8}"/>
                </a:ext>
              </a:extLst>
            </p:cNvPr>
            <p:cNvSpPr/>
            <p:nvPr/>
          </p:nvSpPr>
          <p:spPr>
            <a:xfrm>
              <a:off x="3141354" y="2200457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3 GB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45EAFB-8F48-45A4-9D5D-D681BBEA8EC6}"/>
                </a:ext>
              </a:extLst>
            </p:cNvPr>
            <p:cNvSpPr/>
            <p:nvPr/>
          </p:nvSpPr>
          <p:spPr>
            <a:xfrm>
              <a:off x="7320201" y="2198001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3 GB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799C92-B7E2-4A46-A618-ED9AC21DA6DF}"/>
              </a:ext>
            </a:extLst>
          </p:cNvPr>
          <p:cNvGrpSpPr/>
          <p:nvPr/>
        </p:nvGrpSpPr>
        <p:grpSpPr>
          <a:xfrm>
            <a:off x="735399" y="3068837"/>
            <a:ext cx="10727840" cy="875324"/>
            <a:chOff x="735399" y="3068837"/>
            <a:chExt cx="10727840" cy="87532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AF9FB-7F70-4511-BA75-0ACC823C23FD}"/>
                </a:ext>
              </a:extLst>
            </p:cNvPr>
            <p:cNvSpPr/>
            <p:nvPr/>
          </p:nvSpPr>
          <p:spPr>
            <a:xfrm>
              <a:off x="735399" y="3100566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Processor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3ECEE8-5E73-441D-B98F-D3413A672EDF}"/>
                </a:ext>
              </a:extLst>
            </p:cNvPr>
            <p:cNvSpPr/>
            <p:nvPr/>
          </p:nvSpPr>
          <p:spPr>
            <a:xfrm>
              <a:off x="3141305" y="3071293"/>
              <a:ext cx="3960913" cy="8728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Exynos</a:t>
              </a: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 7884 octa-core chip with a speed of 1.6 GHz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0521FCC-398C-477E-9A1D-345184EC558F}"/>
                </a:ext>
              </a:extLst>
            </p:cNvPr>
            <p:cNvSpPr/>
            <p:nvPr/>
          </p:nvSpPr>
          <p:spPr>
            <a:xfrm>
              <a:off x="7320152" y="3068837"/>
              <a:ext cx="4143087" cy="8728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Exynos</a:t>
              </a: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 7904 octa-core chip with a speed of 1.8 GHz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3D4B58-373D-4252-A67C-11CA9ADDEC1D}"/>
              </a:ext>
            </a:extLst>
          </p:cNvPr>
          <p:cNvGrpSpPr/>
          <p:nvPr/>
        </p:nvGrpSpPr>
        <p:grpSpPr>
          <a:xfrm>
            <a:off x="739310" y="4331490"/>
            <a:ext cx="9848154" cy="904597"/>
            <a:chOff x="739310" y="4331490"/>
            <a:chExt cx="9848154" cy="9045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08C4C-1E56-4F41-80B4-E7DF12DE460F}"/>
                </a:ext>
              </a:extLst>
            </p:cNvPr>
            <p:cNvSpPr/>
            <p:nvPr/>
          </p:nvSpPr>
          <p:spPr>
            <a:xfrm>
              <a:off x="739310" y="4363219"/>
              <a:ext cx="2290410" cy="8728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Operating System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3954326-052A-436F-89CD-1D2BB1449B16}"/>
                </a:ext>
              </a:extLst>
            </p:cNvPr>
            <p:cNvSpPr/>
            <p:nvPr/>
          </p:nvSpPr>
          <p:spPr>
            <a:xfrm>
              <a:off x="3145216" y="4333946"/>
              <a:ext cx="3139469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Android 9.0 (Pie) 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4398405-51B4-46B2-93DA-512882FD2219}"/>
                </a:ext>
              </a:extLst>
            </p:cNvPr>
            <p:cNvSpPr/>
            <p:nvPr/>
          </p:nvSpPr>
          <p:spPr>
            <a:xfrm>
              <a:off x="7324063" y="4331490"/>
              <a:ext cx="3263401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Android 8.1 (Oreo)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CAF16E-0C36-44AF-8FAC-E819CE6701AC}"/>
              </a:ext>
            </a:extLst>
          </p:cNvPr>
          <p:cNvGrpSpPr/>
          <p:nvPr/>
        </p:nvGrpSpPr>
        <p:grpSpPr>
          <a:xfrm>
            <a:off x="745358" y="3874121"/>
            <a:ext cx="8875164" cy="489098"/>
            <a:chOff x="745358" y="3874121"/>
            <a:chExt cx="8875164" cy="48909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F586C0-AC09-4F64-936A-7F55C3C7B026}"/>
                </a:ext>
              </a:extLst>
            </p:cNvPr>
            <p:cNvSpPr/>
            <p:nvPr/>
          </p:nvSpPr>
          <p:spPr>
            <a:xfrm>
              <a:off x="745358" y="3905850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Battery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766CBE3-C4BF-42E8-9FD8-09683EBC39AB}"/>
                </a:ext>
              </a:extLst>
            </p:cNvPr>
            <p:cNvSpPr/>
            <p:nvPr/>
          </p:nvSpPr>
          <p:spPr>
            <a:xfrm>
              <a:off x="3151265" y="3876577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4.000 </a:t>
              </a:r>
              <a:r>
                <a:rPr lang="en-US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mAh</a:t>
              </a: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	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99A0F7-32B5-44CC-93C2-8088040D683A}"/>
                </a:ext>
              </a:extLst>
            </p:cNvPr>
            <p:cNvSpPr/>
            <p:nvPr/>
          </p:nvSpPr>
          <p:spPr>
            <a:xfrm>
              <a:off x="7330112" y="3874121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5.000 </a:t>
              </a:r>
              <a:r>
                <a:rPr lang="en-US" b="0" cap="none" spc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mAh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A2AF5C-C5D0-49AE-BAB6-6116FAB7C1E8}"/>
              </a:ext>
            </a:extLst>
          </p:cNvPr>
          <p:cNvGrpSpPr/>
          <p:nvPr/>
        </p:nvGrpSpPr>
        <p:grpSpPr>
          <a:xfrm>
            <a:off x="782203" y="5133988"/>
            <a:ext cx="10188352" cy="489098"/>
            <a:chOff x="782203" y="5133988"/>
            <a:chExt cx="10188352" cy="48909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F94F71-8A85-4FBF-AC1B-D5FD968FB9AE}"/>
                </a:ext>
              </a:extLst>
            </p:cNvPr>
            <p:cNvSpPr/>
            <p:nvPr/>
          </p:nvSpPr>
          <p:spPr>
            <a:xfrm>
              <a:off x="782203" y="5165717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Dimession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A7CD46-B085-4F3F-AF5A-0CFA4E3935A8}"/>
                </a:ext>
              </a:extLst>
            </p:cNvPr>
            <p:cNvSpPr/>
            <p:nvPr/>
          </p:nvSpPr>
          <p:spPr>
            <a:xfrm>
              <a:off x="3188109" y="5136444"/>
              <a:ext cx="3521227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158.4 x 74.7 x 7.8 mm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58D14D8-1245-4E64-B25F-6CFB5554FEC8}"/>
                </a:ext>
              </a:extLst>
            </p:cNvPr>
            <p:cNvSpPr/>
            <p:nvPr/>
          </p:nvSpPr>
          <p:spPr>
            <a:xfrm>
              <a:off x="7366956" y="5133988"/>
              <a:ext cx="3603599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156.4 x 74.5 x 8.8 mm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539F0-B48B-4BD7-B7CD-377A779F4D73}"/>
              </a:ext>
            </a:extLst>
          </p:cNvPr>
          <p:cNvGrpSpPr/>
          <p:nvPr/>
        </p:nvGrpSpPr>
        <p:grpSpPr>
          <a:xfrm>
            <a:off x="786348" y="5644620"/>
            <a:ext cx="8875164" cy="489098"/>
            <a:chOff x="786348" y="5644620"/>
            <a:chExt cx="8875164" cy="48909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D31CA0-1F5A-47FD-A555-B08E2B992BF9}"/>
                </a:ext>
              </a:extLst>
            </p:cNvPr>
            <p:cNvSpPr/>
            <p:nvPr/>
          </p:nvSpPr>
          <p:spPr>
            <a:xfrm>
              <a:off x="786348" y="5676349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Price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A7B6BF9-785B-4989-9F9D-3532A391D042}"/>
                </a:ext>
              </a:extLst>
            </p:cNvPr>
            <p:cNvSpPr/>
            <p:nvPr/>
          </p:nvSpPr>
          <p:spPr>
            <a:xfrm>
              <a:off x="3192255" y="5647076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Rp</a:t>
              </a: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. 2.300.000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EB825EC-45C6-4EA1-B277-6FD66DAA9240}"/>
                </a:ext>
              </a:extLst>
            </p:cNvPr>
            <p:cNvSpPr/>
            <p:nvPr/>
          </p:nvSpPr>
          <p:spPr>
            <a:xfrm>
              <a:off x="7371102" y="5644620"/>
              <a:ext cx="2290410" cy="4573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Rp</a:t>
              </a: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mnst777 Blk BT" panose="020B0803030504030204" pitchFamily="34" charset="0"/>
                </a:rPr>
                <a:t>. 2.500.000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6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69853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28F62-6369-47E5-BE20-8105697EEC2D}"/>
              </a:ext>
            </a:extLst>
          </p:cNvPr>
          <p:cNvSpPr/>
          <p:nvPr/>
        </p:nvSpPr>
        <p:spPr>
          <a:xfrm>
            <a:off x="2300531" y="373522"/>
            <a:ext cx="21353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1EAEB-221B-4C84-9FD3-44122FA4065E}"/>
              </a:ext>
            </a:extLst>
          </p:cNvPr>
          <p:cNvGrpSpPr/>
          <p:nvPr/>
        </p:nvGrpSpPr>
        <p:grpSpPr>
          <a:xfrm>
            <a:off x="821750" y="1095318"/>
            <a:ext cx="1949793" cy="2169563"/>
            <a:chOff x="821750" y="1095318"/>
            <a:chExt cx="1949793" cy="216956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CB65E3-9E03-49D2-8020-F019972E8DAA}"/>
                </a:ext>
              </a:extLst>
            </p:cNvPr>
            <p:cNvSpPr/>
            <p:nvPr/>
          </p:nvSpPr>
          <p:spPr>
            <a:xfrm>
              <a:off x="821750" y="1759768"/>
              <a:ext cx="1162263" cy="141024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00F96A-991A-4513-856E-0044792AD967}"/>
                </a:ext>
              </a:extLst>
            </p:cNvPr>
            <p:cNvSpPr/>
            <p:nvPr/>
          </p:nvSpPr>
          <p:spPr>
            <a:xfrm>
              <a:off x="911664" y="1095318"/>
              <a:ext cx="1859879" cy="2169563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423738-0C06-4DFB-B564-E3AD13C420EF}"/>
              </a:ext>
            </a:extLst>
          </p:cNvPr>
          <p:cNvSpPr/>
          <p:nvPr/>
        </p:nvSpPr>
        <p:spPr>
          <a:xfrm>
            <a:off x="1017376" y="96999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6774BF-EE6A-4740-ABE2-30FC490D0FD3}"/>
              </a:ext>
            </a:extLst>
          </p:cNvPr>
          <p:cNvSpPr/>
          <p:nvPr/>
        </p:nvSpPr>
        <p:spPr>
          <a:xfrm>
            <a:off x="1288361" y="80298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39AAC-D66E-4F12-AF8A-96DE402F9C1E}"/>
              </a:ext>
            </a:extLst>
          </p:cNvPr>
          <p:cNvSpPr/>
          <p:nvPr/>
        </p:nvSpPr>
        <p:spPr>
          <a:xfrm>
            <a:off x="860357" y="106065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70DFA6-C32B-453A-A354-90AAF96C5522}"/>
              </a:ext>
            </a:extLst>
          </p:cNvPr>
          <p:cNvSpPr/>
          <p:nvPr/>
        </p:nvSpPr>
        <p:spPr>
          <a:xfrm>
            <a:off x="2331498" y="455499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947FF-638B-448D-80A6-3797CA578240}"/>
              </a:ext>
            </a:extLst>
          </p:cNvPr>
          <p:cNvSpPr/>
          <p:nvPr/>
        </p:nvSpPr>
        <p:spPr>
          <a:xfrm>
            <a:off x="750108" y="4826818"/>
            <a:ext cx="1162263" cy="141024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D05811-8D2C-49BB-9B8A-308267E2D7B9}"/>
              </a:ext>
            </a:extLst>
          </p:cNvPr>
          <p:cNvSpPr/>
          <p:nvPr/>
        </p:nvSpPr>
        <p:spPr>
          <a:xfrm>
            <a:off x="840022" y="4162368"/>
            <a:ext cx="1859879" cy="2169563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D47A95-C8A9-4373-B280-4E1109FF283D}"/>
              </a:ext>
            </a:extLst>
          </p:cNvPr>
          <p:cNvSpPr/>
          <p:nvPr/>
        </p:nvSpPr>
        <p:spPr>
          <a:xfrm>
            <a:off x="945734" y="403704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683361-898B-442A-B6CA-5973B6AC21D4}"/>
              </a:ext>
            </a:extLst>
          </p:cNvPr>
          <p:cNvSpPr/>
          <p:nvPr/>
        </p:nvSpPr>
        <p:spPr>
          <a:xfrm>
            <a:off x="1216719" y="387003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60AD1E8-CA3A-4403-BE44-B0A95E9A08E4}"/>
              </a:ext>
            </a:extLst>
          </p:cNvPr>
          <p:cNvSpPr/>
          <p:nvPr/>
        </p:nvSpPr>
        <p:spPr>
          <a:xfrm>
            <a:off x="788715" y="412770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196402-7CC4-4F4F-A377-FFE558202235}"/>
              </a:ext>
            </a:extLst>
          </p:cNvPr>
          <p:cNvSpPr/>
          <p:nvPr/>
        </p:nvSpPr>
        <p:spPr>
          <a:xfrm>
            <a:off x="2960495" y="1768613"/>
            <a:ext cx="81424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Galaxy M20 screen size is smaller than Samsung Galaxy A20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8754C-CA3E-4818-9C39-67382A28F043}"/>
              </a:ext>
            </a:extLst>
          </p:cNvPr>
          <p:cNvSpPr/>
          <p:nvPr/>
        </p:nvSpPr>
        <p:spPr>
          <a:xfrm>
            <a:off x="2960496" y="4795886"/>
            <a:ext cx="82141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</a:t>
            </a:r>
            <a:r>
              <a:rPr lang="en-US" sz="2800" dirty="0">
                <a:ln w="0"/>
                <a:latin typeface="Humnst777 Blk BT" panose="020B0803030504030204" pitchFamily="34" charset="0"/>
              </a:rPr>
              <a:t>Galaxy M20 processor speed is faster than Samsung Galaxy A20</a:t>
            </a:r>
            <a:endParaRPr lang="en-US" sz="2800" b="0" cap="none" spc="0" dirty="0">
              <a:ln w="0"/>
              <a:solidFill>
                <a:schemeClr val="tx1"/>
              </a:solidFill>
              <a:latin typeface="Humnst777 Blk BT" panose="020B08030305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CF8D92-B9C0-4A72-A6F0-DD2EB25D887D}"/>
              </a:ext>
            </a:extLst>
          </p:cNvPr>
          <p:cNvSpPr/>
          <p:nvPr/>
        </p:nvSpPr>
        <p:spPr>
          <a:xfrm>
            <a:off x="11441892" y="-375672"/>
            <a:ext cx="544008" cy="8039099"/>
          </a:xfrm>
          <a:prstGeom prst="roundRect">
            <a:avLst>
              <a:gd name="adj" fmla="val 3050"/>
            </a:avLst>
          </a:prstGeom>
          <a:solidFill>
            <a:srgbClr val="014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97590A4-7756-400B-A0C8-35AE3D5AEADE}"/>
              </a:ext>
            </a:extLst>
          </p:cNvPr>
          <p:cNvSpPr/>
          <p:nvPr/>
        </p:nvSpPr>
        <p:spPr>
          <a:xfrm>
            <a:off x="11174624" y="-375672"/>
            <a:ext cx="195626" cy="8039099"/>
          </a:xfrm>
          <a:prstGeom prst="roundRect">
            <a:avLst>
              <a:gd name="adj" fmla="val 30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213FE0-5006-4792-AB88-241FE60AE951}"/>
              </a:ext>
            </a:extLst>
          </p:cNvPr>
          <p:cNvSpPr/>
          <p:nvPr/>
        </p:nvSpPr>
        <p:spPr>
          <a:xfrm>
            <a:off x="2331498" y="425931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193468-89B8-4BBB-A9B8-5A1855D2FBBC}"/>
              </a:ext>
            </a:extLst>
          </p:cNvPr>
          <p:cNvSpPr/>
          <p:nvPr/>
        </p:nvSpPr>
        <p:spPr>
          <a:xfrm>
            <a:off x="2331498" y="3542263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1C85B4-448B-4C9E-9BBB-6B2C8575E897}"/>
              </a:ext>
            </a:extLst>
          </p:cNvPr>
          <p:cNvSpPr/>
          <p:nvPr/>
        </p:nvSpPr>
        <p:spPr>
          <a:xfrm>
            <a:off x="2331498" y="3512695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2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8468D-846D-449A-B4F6-C8DC8D560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" y="831687"/>
            <a:ext cx="2663500" cy="266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96528-5DDE-402E-979D-29400E955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7" y="4669841"/>
            <a:ext cx="1041210" cy="10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4" grpId="0" animBg="1"/>
      <p:bldP spid="3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1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69853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28F62-6369-47E5-BE20-8105697EEC2D}"/>
              </a:ext>
            </a:extLst>
          </p:cNvPr>
          <p:cNvSpPr/>
          <p:nvPr/>
        </p:nvSpPr>
        <p:spPr>
          <a:xfrm>
            <a:off x="2300531" y="373522"/>
            <a:ext cx="21353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1EAEB-221B-4C84-9FD3-44122FA4065E}"/>
              </a:ext>
            </a:extLst>
          </p:cNvPr>
          <p:cNvGrpSpPr/>
          <p:nvPr/>
        </p:nvGrpSpPr>
        <p:grpSpPr>
          <a:xfrm>
            <a:off x="821750" y="1095318"/>
            <a:ext cx="1949793" cy="2169563"/>
            <a:chOff x="821750" y="1095318"/>
            <a:chExt cx="1949793" cy="216956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CB65E3-9E03-49D2-8020-F019972E8DAA}"/>
                </a:ext>
              </a:extLst>
            </p:cNvPr>
            <p:cNvSpPr/>
            <p:nvPr/>
          </p:nvSpPr>
          <p:spPr>
            <a:xfrm>
              <a:off x="821750" y="1759768"/>
              <a:ext cx="1162263" cy="141024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00F96A-991A-4513-856E-0044792AD967}"/>
                </a:ext>
              </a:extLst>
            </p:cNvPr>
            <p:cNvSpPr/>
            <p:nvPr/>
          </p:nvSpPr>
          <p:spPr>
            <a:xfrm>
              <a:off x="911664" y="1095318"/>
              <a:ext cx="1859879" cy="2169563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423738-0C06-4DFB-B564-E3AD13C420EF}"/>
              </a:ext>
            </a:extLst>
          </p:cNvPr>
          <p:cNvSpPr/>
          <p:nvPr/>
        </p:nvSpPr>
        <p:spPr>
          <a:xfrm>
            <a:off x="1017376" y="96999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6774BF-EE6A-4740-ABE2-30FC490D0FD3}"/>
              </a:ext>
            </a:extLst>
          </p:cNvPr>
          <p:cNvSpPr/>
          <p:nvPr/>
        </p:nvSpPr>
        <p:spPr>
          <a:xfrm>
            <a:off x="1288361" y="80298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39AAC-D66E-4F12-AF8A-96DE402F9C1E}"/>
              </a:ext>
            </a:extLst>
          </p:cNvPr>
          <p:cNvSpPr/>
          <p:nvPr/>
        </p:nvSpPr>
        <p:spPr>
          <a:xfrm>
            <a:off x="860357" y="106065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70DFA6-C32B-453A-A354-90AAF96C5522}"/>
              </a:ext>
            </a:extLst>
          </p:cNvPr>
          <p:cNvSpPr/>
          <p:nvPr/>
        </p:nvSpPr>
        <p:spPr>
          <a:xfrm>
            <a:off x="2331498" y="455499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947FF-638B-448D-80A6-3797CA578240}"/>
              </a:ext>
            </a:extLst>
          </p:cNvPr>
          <p:cNvSpPr/>
          <p:nvPr/>
        </p:nvSpPr>
        <p:spPr>
          <a:xfrm>
            <a:off x="750108" y="4826818"/>
            <a:ext cx="1162263" cy="141024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D05811-8D2C-49BB-9B8A-308267E2D7B9}"/>
              </a:ext>
            </a:extLst>
          </p:cNvPr>
          <p:cNvSpPr/>
          <p:nvPr/>
        </p:nvSpPr>
        <p:spPr>
          <a:xfrm>
            <a:off x="840022" y="4162368"/>
            <a:ext cx="1859879" cy="2169563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D47A95-C8A9-4373-B280-4E1109FF283D}"/>
              </a:ext>
            </a:extLst>
          </p:cNvPr>
          <p:cNvSpPr/>
          <p:nvPr/>
        </p:nvSpPr>
        <p:spPr>
          <a:xfrm>
            <a:off x="945734" y="403704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683361-898B-442A-B6CA-5973B6AC21D4}"/>
              </a:ext>
            </a:extLst>
          </p:cNvPr>
          <p:cNvSpPr/>
          <p:nvPr/>
        </p:nvSpPr>
        <p:spPr>
          <a:xfrm>
            <a:off x="1216719" y="387003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60AD1E8-CA3A-4403-BE44-B0A95E9A08E4}"/>
              </a:ext>
            </a:extLst>
          </p:cNvPr>
          <p:cNvSpPr/>
          <p:nvPr/>
        </p:nvSpPr>
        <p:spPr>
          <a:xfrm>
            <a:off x="788715" y="412770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196402-7CC4-4F4F-A377-FFE558202235}"/>
              </a:ext>
            </a:extLst>
          </p:cNvPr>
          <p:cNvSpPr/>
          <p:nvPr/>
        </p:nvSpPr>
        <p:spPr>
          <a:xfrm>
            <a:off x="2960495" y="1768613"/>
            <a:ext cx="81424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Galaxy A20 screen size is greater than Samsung Galaxy M20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8754C-CA3E-4818-9C39-67382A28F043}"/>
              </a:ext>
            </a:extLst>
          </p:cNvPr>
          <p:cNvSpPr/>
          <p:nvPr/>
        </p:nvSpPr>
        <p:spPr>
          <a:xfrm>
            <a:off x="2960496" y="4795886"/>
            <a:ext cx="82141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</a:t>
            </a:r>
            <a:r>
              <a:rPr lang="en-US" sz="2800" dirty="0">
                <a:ln w="0"/>
                <a:latin typeface="Humnst777 Blk BT" panose="020B0803030504030204" pitchFamily="34" charset="0"/>
              </a:rPr>
              <a:t>Galaxy A20 processor speed is slower than Samsung Galaxy M20</a:t>
            </a:r>
            <a:endParaRPr lang="en-US" sz="2800" b="0" cap="none" spc="0" dirty="0">
              <a:ln w="0"/>
              <a:solidFill>
                <a:schemeClr val="tx1"/>
              </a:solidFill>
              <a:latin typeface="Humnst777 Blk BT" panose="020B08030305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CF8D92-B9C0-4A72-A6F0-DD2EB25D887D}"/>
              </a:ext>
            </a:extLst>
          </p:cNvPr>
          <p:cNvSpPr/>
          <p:nvPr/>
        </p:nvSpPr>
        <p:spPr>
          <a:xfrm>
            <a:off x="11441892" y="-375672"/>
            <a:ext cx="544008" cy="8039099"/>
          </a:xfrm>
          <a:prstGeom prst="roundRect">
            <a:avLst>
              <a:gd name="adj" fmla="val 3050"/>
            </a:avLst>
          </a:prstGeom>
          <a:solidFill>
            <a:srgbClr val="014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97590A4-7756-400B-A0C8-35AE3D5AEADE}"/>
              </a:ext>
            </a:extLst>
          </p:cNvPr>
          <p:cNvSpPr/>
          <p:nvPr/>
        </p:nvSpPr>
        <p:spPr>
          <a:xfrm>
            <a:off x="11174624" y="-375672"/>
            <a:ext cx="195626" cy="8039099"/>
          </a:xfrm>
          <a:prstGeom prst="roundRect">
            <a:avLst>
              <a:gd name="adj" fmla="val 30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213FE0-5006-4792-AB88-241FE60AE951}"/>
              </a:ext>
            </a:extLst>
          </p:cNvPr>
          <p:cNvSpPr/>
          <p:nvPr/>
        </p:nvSpPr>
        <p:spPr>
          <a:xfrm>
            <a:off x="2331498" y="425931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193468-89B8-4BBB-A9B8-5A1855D2FBBC}"/>
              </a:ext>
            </a:extLst>
          </p:cNvPr>
          <p:cNvSpPr/>
          <p:nvPr/>
        </p:nvSpPr>
        <p:spPr>
          <a:xfrm>
            <a:off x="2331498" y="3542263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1C85B4-448B-4C9E-9BBB-6B2C8575E897}"/>
              </a:ext>
            </a:extLst>
          </p:cNvPr>
          <p:cNvSpPr/>
          <p:nvPr/>
        </p:nvSpPr>
        <p:spPr>
          <a:xfrm>
            <a:off x="2331498" y="3512695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4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6CE5E46-8D0E-4344-B9DF-923A36AD0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" y="831687"/>
            <a:ext cx="2663500" cy="2663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524594-196B-452D-A80C-528A60936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7" y="4669841"/>
            <a:ext cx="1041210" cy="10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4" grpId="0" animBg="1"/>
      <p:bldP spid="3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1" grpId="0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69853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28F62-6369-47E5-BE20-8105697EEC2D}"/>
              </a:ext>
            </a:extLst>
          </p:cNvPr>
          <p:cNvSpPr/>
          <p:nvPr/>
        </p:nvSpPr>
        <p:spPr>
          <a:xfrm>
            <a:off x="2300531" y="373522"/>
            <a:ext cx="21353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1EAEB-221B-4C84-9FD3-44122FA4065E}"/>
              </a:ext>
            </a:extLst>
          </p:cNvPr>
          <p:cNvGrpSpPr/>
          <p:nvPr/>
        </p:nvGrpSpPr>
        <p:grpSpPr>
          <a:xfrm>
            <a:off x="821750" y="1095318"/>
            <a:ext cx="1949793" cy="2169563"/>
            <a:chOff x="821750" y="1095318"/>
            <a:chExt cx="1949793" cy="216956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CB65E3-9E03-49D2-8020-F019972E8DAA}"/>
                </a:ext>
              </a:extLst>
            </p:cNvPr>
            <p:cNvSpPr/>
            <p:nvPr/>
          </p:nvSpPr>
          <p:spPr>
            <a:xfrm>
              <a:off x="821750" y="1759768"/>
              <a:ext cx="1162263" cy="141024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00F96A-991A-4513-856E-0044792AD967}"/>
                </a:ext>
              </a:extLst>
            </p:cNvPr>
            <p:cNvSpPr/>
            <p:nvPr/>
          </p:nvSpPr>
          <p:spPr>
            <a:xfrm>
              <a:off x="911664" y="1095318"/>
              <a:ext cx="1859879" cy="2169563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423738-0C06-4DFB-B564-E3AD13C420EF}"/>
              </a:ext>
            </a:extLst>
          </p:cNvPr>
          <p:cNvSpPr/>
          <p:nvPr/>
        </p:nvSpPr>
        <p:spPr>
          <a:xfrm>
            <a:off x="1017376" y="96999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6774BF-EE6A-4740-ABE2-30FC490D0FD3}"/>
              </a:ext>
            </a:extLst>
          </p:cNvPr>
          <p:cNvSpPr/>
          <p:nvPr/>
        </p:nvSpPr>
        <p:spPr>
          <a:xfrm>
            <a:off x="1288361" y="80298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39AAC-D66E-4F12-AF8A-96DE402F9C1E}"/>
              </a:ext>
            </a:extLst>
          </p:cNvPr>
          <p:cNvSpPr/>
          <p:nvPr/>
        </p:nvSpPr>
        <p:spPr>
          <a:xfrm>
            <a:off x="860357" y="106065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70DFA6-C32B-453A-A354-90AAF96C5522}"/>
              </a:ext>
            </a:extLst>
          </p:cNvPr>
          <p:cNvSpPr/>
          <p:nvPr/>
        </p:nvSpPr>
        <p:spPr>
          <a:xfrm>
            <a:off x="2331498" y="455499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947FF-638B-448D-80A6-3797CA578240}"/>
              </a:ext>
            </a:extLst>
          </p:cNvPr>
          <p:cNvSpPr/>
          <p:nvPr/>
        </p:nvSpPr>
        <p:spPr>
          <a:xfrm>
            <a:off x="750108" y="4826818"/>
            <a:ext cx="1162263" cy="141024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D05811-8D2C-49BB-9B8A-308267E2D7B9}"/>
              </a:ext>
            </a:extLst>
          </p:cNvPr>
          <p:cNvSpPr/>
          <p:nvPr/>
        </p:nvSpPr>
        <p:spPr>
          <a:xfrm>
            <a:off x="840022" y="4162368"/>
            <a:ext cx="1859879" cy="2169563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D47A95-C8A9-4373-B280-4E1109FF283D}"/>
              </a:ext>
            </a:extLst>
          </p:cNvPr>
          <p:cNvSpPr/>
          <p:nvPr/>
        </p:nvSpPr>
        <p:spPr>
          <a:xfrm>
            <a:off x="945734" y="403704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683361-898B-442A-B6CA-5973B6AC21D4}"/>
              </a:ext>
            </a:extLst>
          </p:cNvPr>
          <p:cNvSpPr/>
          <p:nvPr/>
        </p:nvSpPr>
        <p:spPr>
          <a:xfrm>
            <a:off x="1216719" y="387003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60AD1E8-CA3A-4403-BE44-B0A95E9A08E4}"/>
              </a:ext>
            </a:extLst>
          </p:cNvPr>
          <p:cNvSpPr/>
          <p:nvPr/>
        </p:nvSpPr>
        <p:spPr>
          <a:xfrm>
            <a:off x="788715" y="412770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196402-7CC4-4F4F-A377-FFE558202235}"/>
              </a:ext>
            </a:extLst>
          </p:cNvPr>
          <p:cNvSpPr/>
          <p:nvPr/>
        </p:nvSpPr>
        <p:spPr>
          <a:xfrm>
            <a:off x="2960495" y="1768613"/>
            <a:ext cx="81424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Galaxy M20 battery capacity is greater than Samsung Galaxy A20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8754C-CA3E-4818-9C39-67382A28F043}"/>
              </a:ext>
            </a:extLst>
          </p:cNvPr>
          <p:cNvSpPr/>
          <p:nvPr/>
        </p:nvSpPr>
        <p:spPr>
          <a:xfrm>
            <a:off x="2960496" y="4795886"/>
            <a:ext cx="82141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</a:t>
            </a:r>
            <a:r>
              <a:rPr lang="en-US" sz="2800" dirty="0">
                <a:ln w="0"/>
                <a:latin typeface="Humnst777 Blk BT" panose="020B0803030504030204" pitchFamily="34" charset="0"/>
              </a:rPr>
              <a:t>Galaxy A20 operating system is more recent than Samsung Galaxy M20</a:t>
            </a:r>
            <a:endParaRPr lang="en-US" sz="2800" b="0" cap="none" spc="0" dirty="0">
              <a:ln w="0"/>
              <a:solidFill>
                <a:schemeClr val="tx1"/>
              </a:solidFill>
              <a:latin typeface="Humnst777 Blk BT" panose="020B08030305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CF8D92-B9C0-4A72-A6F0-DD2EB25D887D}"/>
              </a:ext>
            </a:extLst>
          </p:cNvPr>
          <p:cNvSpPr/>
          <p:nvPr/>
        </p:nvSpPr>
        <p:spPr>
          <a:xfrm>
            <a:off x="11441892" y="-375672"/>
            <a:ext cx="544008" cy="8039099"/>
          </a:xfrm>
          <a:prstGeom prst="roundRect">
            <a:avLst>
              <a:gd name="adj" fmla="val 3050"/>
            </a:avLst>
          </a:prstGeom>
          <a:solidFill>
            <a:srgbClr val="014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97590A4-7756-400B-A0C8-35AE3D5AEADE}"/>
              </a:ext>
            </a:extLst>
          </p:cNvPr>
          <p:cNvSpPr/>
          <p:nvPr/>
        </p:nvSpPr>
        <p:spPr>
          <a:xfrm>
            <a:off x="11174624" y="-375672"/>
            <a:ext cx="195626" cy="8039099"/>
          </a:xfrm>
          <a:prstGeom prst="roundRect">
            <a:avLst>
              <a:gd name="adj" fmla="val 30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213FE0-5006-4792-AB88-241FE60AE951}"/>
              </a:ext>
            </a:extLst>
          </p:cNvPr>
          <p:cNvSpPr/>
          <p:nvPr/>
        </p:nvSpPr>
        <p:spPr>
          <a:xfrm>
            <a:off x="2331498" y="425931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193468-89B8-4BBB-A9B8-5A1855D2FBBC}"/>
              </a:ext>
            </a:extLst>
          </p:cNvPr>
          <p:cNvSpPr/>
          <p:nvPr/>
        </p:nvSpPr>
        <p:spPr>
          <a:xfrm>
            <a:off x="2331498" y="3542263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1C85B4-448B-4C9E-9BBB-6B2C8575E897}"/>
              </a:ext>
            </a:extLst>
          </p:cNvPr>
          <p:cNvSpPr/>
          <p:nvPr/>
        </p:nvSpPr>
        <p:spPr>
          <a:xfrm>
            <a:off x="2331498" y="3512695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6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A78CE-7DDC-41D0-BEF7-C63509C44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15" b="90000" l="6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3" t="46727" r="16858" b="9434"/>
          <a:stretch/>
        </p:blipFill>
        <p:spPr>
          <a:xfrm>
            <a:off x="1211177" y="1346508"/>
            <a:ext cx="992854" cy="1544282"/>
          </a:xfrm>
          <a:prstGeom prst="rect">
            <a:avLst/>
          </a:prstGeom>
        </p:spPr>
      </p:pic>
      <p:pic>
        <p:nvPicPr>
          <p:cNvPr id="1026" name="Picture 2" descr="Image result for android vector">
            <a:extLst>
              <a:ext uri="{FF2B5EF4-FFF2-40B4-BE49-F238E27FC236}">
                <a16:creationId xmlns:a16="http://schemas.microsoft.com/office/drawing/2014/main" id="{3DA694B8-7A04-4DDB-8DF4-DFDE2685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2" y="4467915"/>
            <a:ext cx="1411236" cy="1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4" grpId="0" animBg="1"/>
      <p:bldP spid="3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1" grpId="0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69853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28F62-6369-47E5-BE20-8105697EEC2D}"/>
              </a:ext>
            </a:extLst>
          </p:cNvPr>
          <p:cNvSpPr/>
          <p:nvPr/>
        </p:nvSpPr>
        <p:spPr>
          <a:xfrm>
            <a:off x="2300531" y="373522"/>
            <a:ext cx="21353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1EAEB-221B-4C84-9FD3-44122FA4065E}"/>
              </a:ext>
            </a:extLst>
          </p:cNvPr>
          <p:cNvGrpSpPr/>
          <p:nvPr/>
        </p:nvGrpSpPr>
        <p:grpSpPr>
          <a:xfrm>
            <a:off x="821750" y="1095318"/>
            <a:ext cx="1949793" cy="2169563"/>
            <a:chOff x="821750" y="1095318"/>
            <a:chExt cx="1949793" cy="216956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CB65E3-9E03-49D2-8020-F019972E8DAA}"/>
                </a:ext>
              </a:extLst>
            </p:cNvPr>
            <p:cNvSpPr/>
            <p:nvPr/>
          </p:nvSpPr>
          <p:spPr>
            <a:xfrm>
              <a:off x="821750" y="1759768"/>
              <a:ext cx="1162263" cy="141024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00F96A-991A-4513-856E-0044792AD967}"/>
                </a:ext>
              </a:extLst>
            </p:cNvPr>
            <p:cNvSpPr/>
            <p:nvPr/>
          </p:nvSpPr>
          <p:spPr>
            <a:xfrm>
              <a:off x="911664" y="1095318"/>
              <a:ext cx="1859879" cy="2169563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423738-0C06-4DFB-B564-E3AD13C420EF}"/>
              </a:ext>
            </a:extLst>
          </p:cNvPr>
          <p:cNvSpPr/>
          <p:nvPr/>
        </p:nvSpPr>
        <p:spPr>
          <a:xfrm>
            <a:off x="1017376" y="96999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6774BF-EE6A-4740-ABE2-30FC490D0FD3}"/>
              </a:ext>
            </a:extLst>
          </p:cNvPr>
          <p:cNvSpPr/>
          <p:nvPr/>
        </p:nvSpPr>
        <p:spPr>
          <a:xfrm>
            <a:off x="1288361" y="80298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39AAC-D66E-4F12-AF8A-96DE402F9C1E}"/>
              </a:ext>
            </a:extLst>
          </p:cNvPr>
          <p:cNvSpPr/>
          <p:nvPr/>
        </p:nvSpPr>
        <p:spPr>
          <a:xfrm>
            <a:off x="860357" y="106065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70DFA6-C32B-453A-A354-90AAF96C5522}"/>
              </a:ext>
            </a:extLst>
          </p:cNvPr>
          <p:cNvSpPr/>
          <p:nvPr/>
        </p:nvSpPr>
        <p:spPr>
          <a:xfrm>
            <a:off x="2331498" y="455499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947FF-638B-448D-80A6-3797CA578240}"/>
              </a:ext>
            </a:extLst>
          </p:cNvPr>
          <p:cNvSpPr/>
          <p:nvPr/>
        </p:nvSpPr>
        <p:spPr>
          <a:xfrm>
            <a:off x="750108" y="4826818"/>
            <a:ext cx="1162263" cy="141024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D05811-8D2C-49BB-9B8A-308267E2D7B9}"/>
              </a:ext>
            </a:extLst>
          </p:cNvPr>
          <p:cNvSpPr/>
          <p:nvPr/>
        </p:nvSpPr>
        <p:spPr>
          <a:xfrm>
            <a:off x="840022" y="4162368"/>
            <a:ext cx="1859879" cy="2169563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D47A95-C8A9-4373-B280-4E1109FF283D}"/>
              </a:ext>
            </a:extLst>
          </p:cNvPr>
          <p:cNvSpPr/>
          <p:nvPr/>
        </p:nvSpPr>
        <p:spPr>
          <a:xfrm>
            <a:off x="945734" y="403704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683361-898B-442A-B6CA-5973B6AC21D4}"/>
              </a:ext>
            </a:extLst>
          </p:cNvPr>
          <p:cNvSpPr/>
          <p:nvPr/>
        </p:nvSpPr>
        <p:spPr>
          <a:xfrm>
            <a:off x="1216719" y="387003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60AD1E8-CA3A-4403-BE44-B0A95E9A08E4}"/>
              </a:ext>
            </a:extLst>
          </p:cNvPr>
          <p:cNvSpPr/>
          <p:nvPr/>
        </p:nvSpPr>
        <p:spPr>
          <a:xfrm>
            <a:off x="788715" y="412770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196402-7CC4-4F4F-A377-FFE558202235}"/>
              </a:ext>
            </a:extLst>
          </p:cNvPr>
          <p:cNvSpPr/>
          <p:nvPr/>
        </p:nvSpPr>
        <p:spPr>
          <a:xfrm>
            <a:off x="2960495" y="1768613"/>
            <a:ext cx="81424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Galaxy A20 battery capacity is smaller than Samsung Galaxy M20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8754C-CA3E-4818-9C39-67382A28F043}"/>
              </a:ext>
            </a:extLst>
          </p:cNvPr>
          <p:cNvSpPr/>
          <p:nvPr/>
        </p:nvSpPr>
        <p:spPr>
          <a:xfrm>
            <a:off x="2960496" y="4795886"/>
            <a:ext cx="82141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latin typeface="Humnst777 Blk BT" panose="020B0803030504030204" pitchFamily="34" charset="0"/>
              </a:rPr>
              <a:t>The price of </a:t>
            </a:r>
            <a:r>
              <a:rPr lang="en-US" sz="2800" dirty="0" err="1">
                <a:ln w="0"/>
                <a:latin typeface="Humnst777 Blk BT" panose="020B0803030504030204" pitchFamily="34" charset="0"/>
              </a:rPr>
              <a:t>Samung</a:t>
            </a:r>
            <a:r>
              <a:rPr lang="en-US" sz="2800" dirty="0">
                <a:ln w="0"/>
                <a:latin typeface="Humnst777 Blk BT" panose="020B0803030504030204" pitchFamily="34" charset="0"/>
              </a:rPr>
              <a:t> Galaxy A20 is cheaper than Samsung Galaxy M20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CF8D92-B9C0-4A72-A6F0-DD2EB25D887D}"/>
              </a:ext>
            </a:extLst>
          </p:cNvPr>
          <p:cNvSpPr/>
          <p:nvPr/>
        </p:nvSpPr>
        <p:spPr>
          <a:xfrm>
            <a:off x="11441892" y="-375672"/>
            <a:ext cx="544008" cy="8039099"/>
          </a:xfrm>
          <a:prstGeom prst="roundRect">
            <a:avLst>
              <a:gd name="adj" fmla="val 3050"/>
            </a:avLst>
          </a:prstGeom>
          <a:solidFill>
            <a:srgbClr val="014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97590A4-7756-400B-A0C8-35AE3D5AEADE}"/>
              </a:ext>
            </a:extLst>
          </p:cNvPr>
          <p:cNvSpPr/>
          <p:nvPr/>
        </p:nvSpPr>
        <p:spPr>
          <a:xfrm>
            <a:off x="11174624" y="-375672"/>
            <a:ext cx="195626" cy="8039099"/>
          </a:xfrm>
          <a:prstGeom prst="roundRect">
            <a:avLst>
              <a:gd name="adj" fmla="val 30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213FE0-5006-4792-AB88-241FE60AE951}"/>
              </a:ext>
            </a:extLst>
          </p:cNvPr>
          <p:cNvSpPr/>
          <p:nvPr/>
        </p:nvSpPr>
        <p:spPr>
          <a:xfrm>
            <a:off x="2331498" y="425931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7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193468-89B8-4BBB-A9B8-5A1855D2FBBC}"/>
              </a:ext>
            </a:extLst>
          </p:cNvPr>
          <p:cNvSpPr/>
          <p:nvPr/>
        </p:nvSpPr>
        <p:spPr>
          <a:xfrm>
            <a:off x="2331498" y="3542263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1C85B4-448B-4C9E-9BBB-6B2C8575E897}"/>
              </a:ext>
            </a:extLst>
          </p:cNvPr>
          <p:cNvSpPr/>
          <p:nvPr/>
        </p:nvSpPr>
        <p:spPr>
          <a:xfrm>
            <a:off x="2331498" y="3512695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8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19FF5-6597-499D-B9DC-480AAA059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8" y="4432727"/>
            <a:ext cx="2329927" cy="16196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DB118A-52F6-444C-82A4-BC7F5530EE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15" b="90000" l="6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3" t="46727" r="16858" b="9434"/>
          <a:stretch/>
        </p:blipFill>
        <p:spPr>
          <a:xfrm>
            <a:off x="1211177" y="1346508"/>
            <a:ext cx="992854" cy="15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9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4" grpId="0" animBg="1"/>
      <p:bldP spid="3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1" grpId="0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61B361-D26D-434E-B945-F3A8A5DAC0A3}"/>
              </a:ext>
            </a:extLst>
          </p:cNvPr>
          <p:cNvGrpSpPr/>
          <p:nvPr/>
        </p:nvGrpSpPr>
        <p:grpSpPr>
          <a:xfrm>
            <a:off x="-3269853" y="-590550"/>
            <a:ext cx="19259550" cy="8039100"/>
            <a:chOff x="0" y="0"/>
            <a:chExt cx="16059150" cy="3570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42FD11-3477-4D26-94B0-540756348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0" y="0"/>
              <a:ext cx="5353050" cy="35704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B50587-5D06-4E62-A601-88041CEB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5353050" y="0"/>
              <a:ext cx="5353050" cy="3570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B8E849-5067-4E78-A5BA-A1CBA658F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1"/>
            <a:stretch/>
          </p:blipFill>
          <p:spPr>
            <a:xfrm>
              <a:off x="10706100" y="0"/>
              <a:ext cx="5353050" cy="357046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28F62-6369-47E5-BE20-8105697EEC2D}"/>
              </a:ext>
            </a:extLst>
          </p:cNvPr>
          <p:cNvSpPr/>
          <p:nvPr/>
        </p:nvSpPr>
        <p:spPr>
          <a:xfrm>
            <a:off x="2300531" y="373522"/>
            <a:ext cx="21353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1EAEB-221B-4C84-9FD3-44122FA4065E}"/>
              </a:ext>
            </a:extLst>
          </p:cNvPr>
          <p:cNvGrpSpPr/>
          <p:nvPr/>
        </p:nvGrpSpPr>
        <p:grpSpPr>
          <a:xfrm>
            <a:off x="821750" y="1095318"/>
            <a:ext cx="1949793" cy="2169563"/>
            <a:chOff x="821750" y="1095318"/>
            <a:chExt cx="1949793" cy="216956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CB65E3-9E03-49D2-8020-F019972E8DAA}"/>
                </a:ext>
              </a:extLst>
            </p:cNvPr>
            <p:cNvSpPr/>
            <p:nvPr/>
          </p:nvSpPr>
          <p:spPr>
            <a:xfrm>
              <a:off x="821750" y="1759768"/>
              <a:ext cx="1162263" cy="1410246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900F96A-991A-4513-856E-0044792AD967}"/>
                </a:ext>
              </a:extLst>
            </p:cNvPr>
            <p:cNvSpPr/>
            <p:nvPr/>
          </p:nvSpPr>
          <p:spPr>
            <a:xfrm>
              <a:off x="911664" y="1095318"/>
              <a:ext cx="1859879" cy="2169563"/>
            </a:xfrm>
            <a:prstGeom prst="roundRect">
              <a:avLst>
                <a:gd name="adj" fmla="val 4427"/>
              </a:avLst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423738-0C06-4DFB-B564-E3AD13C420EF}"/>
              </a:ext>
            </a:extLst>
          </p:cNvPr>
          <p:cNvSpPr/>
          <p:nvPr/>
        </p:nvSpPr>
        <p:spPr>
          <a:xfrm>
            <a:off x="1017376" y="96999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6774BF-EE6A-4740-ABE2-30FC490D0FD3}"/>
              </a:ext>
            </a:extLst>
          </p:cNvPr>
          <p:cNvSpPr/>
          <p:nvPr/>
        </p:nvSpPr>
        <p:spPr>
          <a:xfrm>
            <a:off x="1288361" y="80298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39AAC-D66E-4F12-AF8A-96DE402F9C1E}"/>
              </a:ext>
            </a:extLst>
          </p:cNvPr>
          <p:cNvSpPr/>
          <p:nvPr/>
        </p:nvSpPr>
        <p:spPr>
          <a:xfrm>
            <a:off x="860357" y="106065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70DFA6-C32B-453A-A354-90AAF96C5522}"/>
              </a:ext>
            </a:extLst>
          </p:cNvPr>
          <p:cNvSpPr/>
          <p:nvPr/>
        </p:nvSpPr>
        <p:spPr>
          <a:xfrm>
            <a:off x="2331498" y="455499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947FF-638B-448D-80A6-3797CA578240}"/>
              </a:ext>
            </a:extLst>
          </p:cNvPr>
          <p:cNvSpPr/>
          <p:nvPr/>
        </p:nvSpPr>
        <p:spPr>
          <a:xfrm>
            <a:off x="750108" y="4826818"/>
            <a:ext cx="1162263" cy="141024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D05811-8D2C-49BB-9B8A-308267E2D7B9}"/>
              </a:ext>
            </a:extLst>
          </p:cNvPr>
          <p:cNvSpPr/>
          <p:nvPr/>
        </p:nvSpPr>
        <p:spPr>
          <a:xfrm>
            <a:off x="840022" y="4162368"/>
            <a:ext cx="1859879" cy="2169563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D47A95-C8A9-4373-B280-4E1109FF283D}"/>
              </a:ext>
            </a:extLst>
          </p:cNvPr>
          <p:cNvSpPr/>
          <p:nvPr/>
        </p:nvSpPr>
        <p:spPr>
          <a:xfrm>
            <a:off x="945734" y="4037045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683361-898B-442A-B6CA-5973B6AC21D4}"/>
              </a:ext>
            </a:extLst>
          </p:cNvPr>
          <p:cNvSpPr/>
          <p:nvPr/>
        </p:nvSpPr>
        <p:spPr>
          <a:xfrm>
            <a:off x="1216719" y="3870033"/>
            <a:ext cx="1672134" cy="472038"/>
          </a:xfrm>
          <a:prstGeom prst="roundRect">
            <a:avLst>
              <a:gd name="adj" fmla="val 4427"/>
            </a:avLst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60AD1E8-CA3A-4403-BE44-B0A95E9A08E4}"/>
              </a:ext>
            </a:extLst>
          </p:cNvPr>
          <p:cNvSpPr/>
          <p:nvPr/>
        </p:nvSpPr>
        <p:spPr>
          <a:xfrm>
            <a:off x="788715" y="4127701"/>
            <a:ext cx="1859879" cy="2169563"/>
          </a:xfrm>
          <a:prstGeom prst="roundRect">
            <a:avLst>
              <a:gd name="adj" fmla="val 4427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196402-7CC4-4F4F-A377-FFE558202235}"/>
              </a:ext>
            </a:extLst>
          </p:cNvPr>
          <p:cNvSpPr/>
          <p:nvPr/>
        </p:nvSpPr>
        <p:spPr>
          <a:xfrm>
            <a:off x="2960495" y="1768613"/>
            <a:ext cx="81424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Samsung Galaxy A20 dimensions and weight is greater than Samsung Galaxy M20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8754C-CA3E-4818-9C39-67382A28F043}"/>
              </a:ext>
            </a:extLst>
          </p:cNvPr>
          <p:cNvSpPr/>
          <p:nvPr/>
        </p:nvSpPr>
        <p:spPr>
          <a:xfrm>
            <a:off x="2960496" y="4795886"/>
            <a:ext cx="82141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The price of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Samung</a:t>
            </a:r>
            <a:r>
              <a:rPr lang="en-US" sz="2800" b="0" cap="none" spc="0" dirty="0">
                <a:ln w="0"/>
                <a:solidFill>
                  <a:schemeClr val="tx1"/>
                </a:solidFill>
                <a:latin typeface="Humnst777 Blk BT" panose="020B0803030504030204" pitchFamily="34" charset="0"/>
              </a:rPr>
              <a:t> Galaxy M20 is more expensive than Samsung Galaxy A20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CF8D92-B9C0-4A72-A6F0-DD2EB25D887D}"/>
              </a:ext>
            </a:extLst>
          </p:cNvPr>
          <p:cNvSpPr/>
          <p:nvPr/>
        </p:nvSpPr>
        <p:spPr>
          <a:xfrm>
            <a:off x="11441892" y="-375672"/>
            <a:ext cx="544008" cy="8039099"/>
          </a:xfrm>
          <a:prstGeom prst="roundRect">
            <a:avLst>
              <a:gd name="adj" fmla="val 3050"/>
            </a:avLst>
          </a:prstGeom>
          <a:solidFill>
            <a:srgbClr val="014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97590A4-7756-400B-A0C8-35AE3D5AEADE}"/>
              </a:ext>
            </a:extLst>
          </p:cNvPr>
          <p:cNvSpPr/>
          <p:nvPr/>
        </p:nvSpPr>
        <p:spPr>
          <a:xfrm>
            <a:off x="11174624" y="-375672"/>
            <a:ext cx="195626" cy="8039099"/>
          </a:xfrm>
          <a:prstGeom prst="roundRect">
            <a:avLst>
              <a:gd name="adj" fmla="val 30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213FE0-5006-4792-AB88-241FE60AE951}"/>
              </a:ext>
            </a:extLst>
          </p:cNvPr>
          <p:cNvSpPr/>
          <p:nvPr/>
        </p:nvSpPr>
        <p:spPr>
          <a:xfrm>
            <a:off x="2331498" y="425931"/>
            <a:ext cx="4297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9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193468-89B8-4BBB-A9B8-5A1855D2FBBC}"/>
              </a:ext>
            </a:extLst>
          </p:cNvPr>
          <p:cNvSpPr/>
          <p:nvPr/>
        </p:nvSpPr>
        <p:spPr>
          <a:xfrm>
            <a:off x="2331498" y="3542263"/>
            <a:ext cx="453148" cy="459766"/>
          </a:xfrm>
          <a:prstGeom prst="roundRect">
            <a:avLst>
              <a:gd name="adj" fmla="val 4427"/>
            </a:avLst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1C85B4-448B-4C9E-9BBB-6B2C8575E897}"/>
              </a:ext>
            </a:extLst>
          </p:cNvPr>
          <p:cNvSpPr/>
          <p:nvPr/>
        </p:nvSpPr>
        <p:spPr>
          <a:xfrm>
            <a:off x="2224029" y="3506453"/>
            <a:ext cx="6648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mnst777 Blk BT" panose="020B0803030504030204" pitchFamily="34" charset="0"/>
              </a:rPr>
              <a:t>10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umnst777 Blk BT" panose="020B0803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2DC29-1DD2-4600-A7D3-E1DE3917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340" y1="36133" x2="50879" y2="37500"/>
                        <a14:foregroundMark x1="40820" y1="27246" x2="59180" y2="69141"/>
                        <a14:backgroundMark x1="46387" y1="43066" x2="46387" y2="43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8" y="1184208"/>
            <a:ext cx="1898614" cy="18986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A567A8-0DF2-4F59-9F64-7F81CAD8F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8" y="4432727"/>
            <a:ext cx="2329927" cy="16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4" grpId="0" animBg="1"/>
      <p:bldP spid="3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51" grpId="0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315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Humnst777 Blk BT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41</cp:revision>
  <dcterms:created xsi:type="dcterms:W3CDTF">2019-09-18T08:45:30Z</dcterms:created>
  <dcterms:modified xsi:type="dcterms:W3CDTF">2019-10-02T07:22:12Z</dcterms:modified>
</cp:coreProperties>
</file>