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46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EBFD-04E6-47EE-B4E5-F140456B5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AC478-73C4-46E9-B8E2-D1198339B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73863-7CC1-418B-8080-6FD13FD55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D9CA-7BDA-4AB9-9FDB-24727CE0AE1D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30BAE-100F-4AE4-A4BF-BD8A70678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28019-F227-43BD-A7C7-672CC8FB3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30FB-A846-4734-BFE8-E7FF0F281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54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426D9-9EB4-4000-9BBC-B4A0280B9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7296A1-A64D-4645-B8E1-0DA9C468E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30178-0511-4F90-A102-DE9625EC9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D9CA-7BDA-4AB9-9FDB-24727CE0AE1D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8B168-1A4B-416B-9F85-E63442E7E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C07CB-74FD-4BB9-8D8A-9927EBA16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30FB-A846-4734-BFE8-E7FF0F281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2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D08435-4D07-43DC-8F20-60CE8A3BAA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BFCF6-1F64-4270-83FB-B385253D0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C7672-5D38-47F0-9DF4-56DC879C3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D9CA-7BDA-4AB9-9FDB-24727CE0AE1D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4531B-8AC2-408B-BF0A-0F342335B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40E84-E7BE-4F05-8C78-96468D54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30FB-A846-4734-BFE8-E7FF0F281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87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8ED8C-B9DB-4031-B78C-B27C894AF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AE26D-8CB2-4A44-80EF-5CECCF81A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7102E-22CD-444C-B85C-5AA0858E6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D9CA-7BDA-4AB9-9FDB-24727CE0AE1D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CB8F6-B06C-4C92-A9F3-1DCE5495D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FFADD-C5F1-40E9-9F5A-00D864C72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30FB-A846-4734-BFE8-E7FF0F281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3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975BB-48B0-4D3B-B34F-BAA14104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ED9BF-A040-46FD-9728-671A7D7A9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865F8-4878-446D-B0A4-40B525D52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D9CA-7BDA-4AB9-9FDB-24727CE0AE1D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D5AFA-4677-47B1-B5D2-E6FAD10D6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08582-785E-43D7-A6AC-1B0180268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30FB-A846-4734-BFE8-E7FF0F281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23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079FF-16F1-4F61-82CA-E7F57DBC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31E50-40FD-4CF9-A933-BA5606C65C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89AD18-4B6C-4D67-B61D-5F4352FD9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B7669-E895-48A9-A7EB-A6F5DCE79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D9CA-7BDA-4AB9-9FDB-24727CE0AE1D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D88CC-1EBE-49B8-AF62-9D5BACABC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D0A78-A429-48F6-BDF7-7FBBA3EBE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30FB-A846-4734-BFE8-E7FF0F281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55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965F3-B66B-48A8-932E-54551A493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BC117-D1D0-4E72-932D-2125CE7C6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74FAB1-F0C9-482C-881D-53EF11354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1AA49E-BCA8-408A-8904-219EE373C5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4563A7-790C-4FA5-B3C1-E4EC8B9D0A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BC5E51-390F-45B2-BFD9-73A55A2F8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D9CA-7BDA-4AB9-9FDB-24727CE0AE1D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CA404C-153C-4964-8A3B-76431C378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CB016B-6ADE-451B-B9F6-B34C57D25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30FB-A846-4734-BFE8-E7FF0F281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81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49C34-D619-42D5-A7D0-4E10AA67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E9FC87-D1ED-4067-B442-0186B087D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D9CA-7BDA-4AB9-9FDB-24727CE0AE1D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007E95-0B6D-4ADE-9598-FD52B32FB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B910E0-1DBD-4D86-944B-F263EB82F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30FB-A846-4734-BFE8-E7FF0F281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81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23B6A7-0219-4009-814D-3F086917A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D9CA-7BDA-4AB9-9FDB-24727CE0AE1D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BD798C-CB1A-4E07-AC32-6F24E8683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89513-A336-44BB-9643-50978EB36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30FB-A846-4734-BFE8-E7FF0F281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7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751F7-D78D-4536-813E-EB1A87EF0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DC867-B8BF-439C-B0D2-79E4BAFF0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F707F-1434-46EC-818E-1E37E9F8E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B0C5B1-B1E5-4E54-97B7-E1E5D92BB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D9CA-7BDA-4AB9-9FDB-24727CE0AE1D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C8B17-8A29-44B2-8529-95FBBCD6A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CAE29-C8E2-4EB1-8359-525D3F09D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30FB-A846-4734-BFE8-E7FF0F281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84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064E5-AA8C-4CE8-B98A-3909E211D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B3434A-FF0B-43A7-9019-C46EDA4F58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E4D7C2-305C-47EF-9C79-6C9E72C60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1B0AB-662A-403F-A2F6-33A44A76C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D9CA-7BDA-4AB9-9FDB-24727CE0AE1D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22715-0FF2-407E-9D7F-67E1A8C5F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1FBB9-F24E-4510-B8A4-9FF104254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30FB-A846-4734-BFE8-E7FF0F281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32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E487E1-8192-44B4-B1AB-13F256249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57673-5131-46FD-843C-4F9784AD6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69E5C-F91D-41D3-ADDB-B6649744C4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AD9CA-7BDA-4AB9-9FDB-24727CE0AE1D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057AB-90C1-4FB2-8129-B782D45868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BF079-8727-4F38-B10E-7F995AE7D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830FB-A846-4734-BFE8-E7FF0F281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62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F4D6A99-1F9C-4CEE-8F91-BC6CBA94B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939" y="4200939"/>
            <a:ext cx="2657061" cy="2657061"/>
          </a:xfrm>
          <a:prstGeom prst="rect">
            <a:avLst/>
          </a:prstGeom>
          <a:ln>
            <a:solidFill>
              <a:srgbClr val="244282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557C096-516B-4B63-B718-10DD619E0E28}"/>
              </a:ext>
            </a:extLst>
          </p:cNvPr>
          <p:cNvSpPr/>
          <p:nvPr/>
        </p:nvSpPr>
        <p:spPr>
          <a:xfrm>
            <a:off x="197861" y="2716041"/>
            <a:ext cx="623157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0" cap="none" spc="0" dirty="0">
                <a:ln w="0"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HOW TO INSTALL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D9B8B25-A50F-48E2-967C-5EDCE3D48BF1}"/>
              </a:ext>
            </a:extLst>
          </p:cNvPr>
          <p:cNvSpPr/>
          <p:nvPr/>
        </p:nvSpPr>
        <p:spPr>
          <a:xfrm>
            <a:off x="-514058" y="264942"/>
            <a:ext cx="6419558" cy="439908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7B4A46E-0C6D-4066-8833-3D0CD340E336}"/>
              </a:ext>
            </a:extLst>
          </p:cNvPr>
          <p:cNvSpPr/>
          <p:nvPr/>
        </p:nvSpPr>
        <p:spPr>
          <a:xfrm>
            <a:off x="-933158" y="855492"/>
            <a:ext cx="6419558" cy="439908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FC728AE-890C-4E0D-B5E8-251D156E07F1}"/>
              </a:ext>
            </a:extLst>
          </p:cNvPr>
          <p:cNvGrpSpPr/>
          <p:nvPr/>
        </p:nvGrpSpPr>
        <p:grpSpPr>
          <a:xfrm>
            <a:off x="5768671" y="-244458"/>
            <a:ext cx="9346787" cy="4023360"/>
            <a:chOff x="5908192" y="-178410"/>
            <a:chExt cx="9346787" cy="3679696"/>
          </a:xfr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4000"/>
                      </a14:imgEffect>
                      <a14:imgEffect>
                        <a14:brightnessContrast bright="1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C594D67-4ECB-438D-BDBE-D27179D7E024}"/>
                </a:ext>
              </a:extLst>
            </p:cNvPr>
            <p:cNvSpPr/>
            <p:nvPr/>
          </p:nvSpPr>
          <p:spPr>
            <a:xfrm rot="19640202">
              <a:off x="5908192" y="-178410"/>
              <a:ext cx="7810500" cy="88670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1130891-2053-4133-957D-81D7DF47D05A}"/>
                </a:ext>
              </a:extLst>
            </p:cNvPr>
            <p:cNvSpPr/>
            <p:nvPr/>
          </p:nvSpPr>
          <p:spPr>
            <a:xfrm rot="19640202">
              <a:off x="6517792" y="640738"/>
              <a:ext cx="7810500" cy="88670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20979D0-9133-4C9C-B326-786AE4122303}"/>
                </a:ext>
              </a:extLst>
            </p:cNvPr>
            <p:cNvSpPr/>
            <p:nvPr/>
          </p:nvSpPr>
          <p:spPr>
            <a:xfrm rot="19640202">
              <a:off x="7146443" y="1459890"/>
              <a:ext cx="7810500" cy="88670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95472280-9995-4A84-9677-0D83676CF2CE}"/>
                </a:ext>
              </a:extLst>
            </p:cNvPr>
            <p:cNvSpPr/>
            <p:nvPr/>
          </p:nvSpPr>
          <p:spPr>
            <a:xfrm rot="19640202">
              <a:off x="7444479" y="2498457"/>
              <a:ext cx="7810500" cy="100282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5EEA4B-6011-4A36-9C30-6C23BFAF53E3}"/>
              </a:ext>
            </a:extLst>
          </p:cNvPr>
          <p:cNvSpPr/>
          <p:nvPr/>
        </p:nvSpPr>
        <p:spPr>
          <a:xfrm>
            <a:off x="179800" y="3441384"/>
            <a:ext cx="70711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ID" sz="5400" dirty="0">
                <a:ln w="0"/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Arial Black" panose="020B0A04020102020204" pitchFamily="34" charset="0"/>
              </a:rPr>
              <a:t>SUBLIME TEXT 3?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latin typeface="Arial Black" panose="020B0A040201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C9C95A-83EF-47C8-9EE8-45853C7C97E2}"/>
              </a:ext>
            </a:extLst>
          </p:cNvPr>
          <p:cNvSpPr/>
          <p:nvPr/>
        </p:nvSpPr>
        <p:spPr>
          <a:xfrm>
            <a:off x="-1148160" y="5799869"/>
            <a:ext cx="7167098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err="1">
                <a:ln w="0"/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</a:rPr>
              <a:t>Jurusan</a:t>
            </a:r>
            <a:r>
              <a:rPr lang="en-US" sz="2800" dirty="0">
                <a:ln w="0"/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</a:rPr>
              <a:t> </a:t>
            </a:r>
            <a:r>
              <a:rPr lang="en-US" sz="2800" dirty="0" err="1">
                <a:ln w="0"/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</a:rPr>
              <a:t>Teknologi</a:t>
            </a:r>
            <a:r>
              <a:rPr lang="en-US" sz="2800" dirty="0">
                <a:ln w="0"/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</a:rPr>
              <a:t> </a:t>
            </a:r>
            <a:r>
              <a:rPr lang="en-US" sz="2800" dirty="0" err="1">
                <a:ln w="0"/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</a:rPr>
              <a:t>Informasi</a:t>
            </a:r>
            <a:endParaRPr lang="en-US" sz="2800" dirty="0">
              <a:ln w="0"/>
              <a:solidFill>
                <a:schemeClr val="bg1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latin typeface="Impact" panose="020B0806030902050204" pitchFamily="34" charset="0"/>
            </a:endParaRPr>
          </a:p>
          <a:p>
            <a:pPr algn="ctr"/>
            <a:r>
              <a:rPr lang="en-US" sz="2800" b="0" cap="none" spc="0" dirty="0">
                <a:ln w="0"/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</a:rPr>
              <a:t>Prodi D-IV Teknik </a:t>
            </a:r>
            <a:r>
              <a:rPr lang="en-US" sz="2800" b="0" cap="none" spc="0" dirty="0" err="1">
                <a:ln w="0"/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</a:rPr>
              <a:t>Informatika</a:t>
            </a:r>
            <a:endParaRPr lang="en-US" sz="2800" b="0" cap="none" spc="0" dirty="0">
              <a:ln w="0"/>
              <a:solidFill>
                <a:schemeClr val="bg1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latin typeface="Impact" panose="020B0806030902050204" pitchFamily="34" charset="0"/>
            </a:endParaRPr>
          </a:p>
        </p:txBody>
      </p:sp>
      <p:sp>
        <p:nvSpPr>
          <p:cNvPr id="13" name="Rectangle: Rounded Corners 6">
            <a:extLst>
              <a:ext uri="{FF2B5EF4-FFF2-40B4-BE49-F238E27FC236}">
                <a16:creationId xmlns:a16="http://schemas.microsoft.com/office/drawing/2014/main" id="{B7B4A46E-0C6D-4066-8833-3D0CD340E336}"/>
              </a:ext>
            </a:extLst>
          </p:cNvPr>
          <p:cNvSpPr/>
          <p:nvPr/>
        </p:nvSpPr>
        <p:spPr>
          <a:xfrm>
            <a:off x="314676" y="4336989"/>
            <a:ext cx="6618505" cy="45719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37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6" grpId="0" animBg="1"/>
      <p:bldP spid="7" grpId="0" animBg="1"/>
      <p:bldP spid="16" grpId="0"/>
      <p:bldP spid="17" grpId="0"/>
      <p:bldP spid="1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F4D6A99-1F9C-4CEE-8F91-BC6CBA94BF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974" y="15"/>
            <a:ext cx="1452866" cy="1452866"/>
          </a:xfrm>
          <a:prstGeom prst="rect">
            <a:avLst/>
          </a:prstGeom>
          <a:ln>
            <a:solidFill>
              <a:srgbClr val="244282"/>
            </a:solidFill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D9B8B25-A50F-48E2-967C-5EDCE3D48BF1}"/>
              </a:ext>
            </a:extLst>
          </p:cNvPr>
          <p:cNvSpPr/>
          <p:nvPr/>
        </p:nvSpPr>
        <p:spPr>
          <a:xfrm>
            <a:off x="-514058" y="264942"/>
            <a:ext cx="6419558" cy="439908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7B4A46E-0C6D-4066-8833-3D0CD340E336}"/>
              </a:ext>
            </a:extLst>
          </p:cNvPr>
          <p:cNvSpPr/>
          <p:nvPr/>
        </p:nvSpPr>
        <p:spPr>
          <a:xfrm>
            <a:off x="-933158" y="855492"/>
            <a:ext cx="6419558" cy="439908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Stored Data 1">
            <a:extLst>
              <a:ext uri="{FF2B5EF4-FFF2-40B4-BE49-F238E27FC236}">
                <a16:creationId xmlns:a16="http://schemas.microsoft.com/office/drawing/2014/main" id="{357CD55C-A69E-4C0A-8B17-85C1D6C8ACCF}"/>
              </a:ext>
            </a:extLst>
          </p:cNvPr>
          <p:cNvSpPr/>
          <p:nvPr/>
        </p:nvSpPr>
        <p:spPr>
          <a:xfrm rot="13275205">
            <a:off x="8691276" y="2578291"/>
            <a:ext cx="8829422" cy="8534879"/>
          </a:xfrm>
          <a:prstGeom prst="flowChartOnlineStorag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06D687-B5AA-4A29-A062-AD17A64C554A}"/>
              </a:ext>
            </a:extLst>
          </p:cNvPr>
          <p:cNvSpPr/>
          <p:nvPr/>
        </p:nvSpPr>
        <p:spPr>
          <a:xfrm>
            <a:off x="5916949" y="1295400"/>
            <a:ext cx="275267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u="sng" dirty="0">
                <a:ln w="0"/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Arial Black" panose="020B0A04020102020204" pitchFamily="34" charset="0"/>
              </a:rPr>
              <a:t>STEP 6 :</a:t>
            </a:r>
            <a:endParaRPr lang="en-US" sz="4400" b="0" u="sng" cap="none" spc="0" dirty="0">
              <a:ln w="0"/>
              <a:solidFill>
                <a:schemeClr val="bg1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latin typeface="Arial Black" panose="020B0A040201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0602E9-23CB-4E6A-A58D-C09D15CBAAD8}"/>
              </a:ext>
            </a:extLst>
          </p:cNvPr>
          <p:cNvSpPr/>
          <p:nvPr/>
        </p:nvSpPr>
        <p:spPr>
          <a:xfrm>
            <a:off x="5861076" y="2212789"/>
            <a:ext cx="5467331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>
                <a:ln w="0"/>
                <a:solidFill>
                  <a:schemeClr val="bg1"/>
                </a:solidFill>
                <a:latin typeface="Arial Black" panose="020B0A04020102020204" pitchFamily="34" charset="0"/>
              </a:rPr>
              <a:t>Wait a few minutes for the </a:t>
            </a:r>
          </a:p>
          <a:p>
            <a:r>
              <a:rPr lang="en-US" sz="2800" dirty="0">
                <a:ln w="0"/>
                <a:solidFill>
                  <a:schemeClr val="bg1"/>
                </a:solidFill>
                <a:latin typeface="Arial Black" panose="020B0A04020102020204" pitchFamily="34" charset="0"/>
              </a:rPr>
              <a:t>installation to complete</a:t>
            </a:r>
            <a:endParaRPr lang="en-US" sz="2800" b="0" i="1" u="sng" cap="none" spc="0" dirty="0">
              <a:ln w="0"/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04" y="2212789"/>
            <a:ext cx="5462283" cy="426058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842840643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F4D6A99-1F9C-4CEE-8F91-BC6CBA94BF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974" y="15"/>
            <a:ext cx="1452866" cy="1452866"/>
          </a:xfrm>
          <a:prstGeom prst="rect">
            <a:avLst/>
          </a:prstGeom>
          <a:ln>
            <a:solidFill>
              <a:srgbClr val="244282"/>
            </a:solidFill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D9B8B25-A50F-48E2-967C-5EDCE3D48BF1}"/>
              </a:ext>
            </a:extLst>
          </p:cNvPr>
          <p:cNvSpPr/>
          <p:nvPr/>
        </p:nvSpPr>
        <p:spPr>
          <a:xfrm>
            <a:off x="-514058" y="264942"/>
            <a:ext cx="6419558" cy="439908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7B4A46E-0C6D-4066-8833-3D0CD340E336}"/>
              </a:ext>
            </a:extLst>
          </p:cNvPr>
          <p:cNvSpPr/>
          <p:nvPr/>
        </p:nvSpPr>
        <p:spPr>
          <a:xfrm>
            <a:off x="-933158" y="855492"/>
            <a:ext cx="6419558" cy="439908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Stored Data 1">
            <a:extLst>
              <a:ext uri="{FF2B5EF4-FFF2-40B4-BE49-F238E27FC236}">
                <a16:creationId xmlns:a16="http://schemas.microsoft.com/office/drawing/2014/main" id="{357CD55C-A69E-4C0A-8B17-85C1D6C8ACCF}"/>
              </a:ext>
            </a:extLst>
          </p:cNvPr>
          <p:cNvSpPr/>
          <p:nvPr/>
        </p:nvSpPr>
        <p:spPr>
          <a:xfrm rot="13275205">
            <a:off x="8691276" y="2578291"/>
            <a:ext cx="8829422" cy="8534879"/>
          </a:xfrm>
          <a:prstGeom prst="flowChartOnlineStorag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06D687-B5AA-4A29-A062-AD17A64C554A}"/>
              </a:ext>
            </a:extLst>
          </p:cNvPr>
          <p:cNvSpPr/>
          <p:nvPr/>
        </p:nvSpPr>
        <p:spPr>
          <a:xfrm>
            <a:off x="5640968" y="1297933"/>
            <a:ext cx="275267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u="sng" dirty="0">
                <a:ln w="0"/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Arial Black" panose="020B0A04020102020204" pitchFamily="34" charset="0"/>
              </a:rPr>
              <a:t>STEP 7 :</a:t>
            </a:r>
            <a:endParaRPr lang="en-US" sz="4400" b="0" u="sng" cap="none" spc="0" dirty="0">
              <a:ln w="0"/>
              <a:solidFill>
                <a:schemeClr val="bg1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latin typeface="Arial Black" panose="020B0A040201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0602E9-23CB-4E6A-A58D-C09D15CBAAD8}"/>
              </a:ext>
            </a:extLst>
          </p:cNvPr>
          <p:cNvSpPr/>
          <p:nvPr/>
        </p:nvSpPr>
        <p:spPr>
          <a:xfrm>
            <a:off x="5640968" y="2137408"/>
            <a:ext cx="5851795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>
                <a:ln w="0"/>
                <a:solidFill>
                  <a:schemeClr val="bg1"/>
                </a:solidFill>
                <a:latin typeface="Arial Black" panose="020B0A04020102020204" pitchFamily="34" charset="0"/>
              </a:rPr>
              <a:t>After that, the installation is </a:t>
            </a:r>
          </a:p>
          <a:p>
            <a:r>
              <a:rPr lang="en-US" sz="2800" dirty="0">
                <a:ln w="0"/>
                <a:solidFill>
                  <a:schemeClr val="bg1"/>
                </a:solidFill>
                <a:latin typeface="Arial Black" panose="020B0A04020102020204" pitchFamily="34" charset="0"/>
              </a:rPr>
              <a:t>Complete.</a:t>
            </a:r>
            <a:endParaRPr lang="en-US" sz="2800" b="0" cap="none" spc="0" dirty="0">
              <a:ln w="0"/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81" y="2231839"/>
            <a:ext cx="5433095" cy="424153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3" name="Rectangle 12"/>
          <p:cNvSpPr/>
          <p:nvPr/>
        </p:nvSpPr>
        <p:spPr>
          <a:xfrm>
            <a:off x="3657602" y="6014624"/>
            <a:ext cx="932385" cy="3840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46314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F4D6A99-1F9C-4CEE-8F91-BC6CBA94BF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974" y="15"/>
            <a:ext cx="1452866" cy="1452866"/>
          </a:xfrm>
          <a:prstGeom prst="rect">
            <a:avLst/>
          </a:prstGeom>
          <a:ln>
            <a:solidFill>
              <a:srgbClr val="244282"/>
            </a:solidFill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D9B8B25-A50F-48E2-967C-5EDCE3D48BF1}"/>
              </a:ext>
            </a:extLst>
          </p:cNvPr>
          <p:cNvSpPr/>
          <p:nvPr/>
        </p:nvSpPr>
        <p:spPr>
          <a:xfrm>
            <a:off x="-514058" y="264942"/>
            <a:ext cx="6419558" cy="439908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7B4A46E-0C6D-4066-8833-3D0CD340E336}"/>
              </a:ext>
            </a:extLst>
          </p:cNvPr>
          <p:cNvSpPr/>
          <p:nvPr/>
        </p:nvSpPr>
        <p:spPr>
          <a:xfrm>
            <a:off x="-933158" y="855492"/>
            <a:ext cx="6419558" cy="439908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Stored Data 1">
            <a:extLst>
              <a:ext uri="{FF2B5EF4-FFF2-40B4-BE49-F238E27FC236}">
                <a16:creationId xmlns:a16="http://schemas.microsoft.com/office/drawing/2014/main" id="{357CD55C-A69E-4C0A-8B17-85C1D6C8ACCF}"/>
              </a:ext>
            </a:extLst>
          </p:cNvPr>
          <p:cNvSpPr/>
          <p:nvPr/>
        </p:nvSpPr>
        <p:spPr>
          <a:xfrm rot="13275205">
            <a:off x="8691276" y="2578291"/>
            <a:ext cx="8829422" cy="8534879"/>
          </a:xfrm>
          <a:prstGeom prst="flowChartOnlineStorag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262AD8-F268-461D-A5B4-A117E6BC2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58" y="1656094"/>
            <a:ext cx="3615419" cy="500012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90602E9-23CB-4E6A-A58D-C09D15CBAAD8}"/>
              </a:ext>
            </a:extLst>
          </p:cNvPr>
          <p:cNvSpPr/>
          <p:nvPr/>
        </p:nvSpPr>
        <p:spPr>
          <a:xfrm>
            <a:off x="4706156" y="2951946"/>
            <a:ext cx="6410216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>
                <a:ln w="0"/>
                <a:solidFill>
                  <a:schemeClr val="bg1"/>
                </a:solidFill>
                <a:latin typeface="Arial Black" panose="020B0A04020102020204" pitchFamily="34" charset="0"/>
              </a:rPr>
              <a:t>Then,</a:t>
            </a:r>
          </a:p>
          <a:p>
            <a:r>
              <a:rPr lang="en-US" sz="2800" dirty="0">
                <a:ln w="0"/>
                <a:solidFill>
                  <a:schemeClr val="bg1"/>
                </a:solidFill>
                <a:latin typeface="Arial Black" panose="020B0A04020102020204" pitchFamily="34" charset="0"/>
              </a:rPr>
              <a:t>Open the sublime text program.</a:t>
            </a:r>
            <a:endParaRPr lang="en-US" sz="2800" b="0" i="1" u="sng" cap="none" spc="0" dirty="0">
              <a:ln w="0"/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634183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F4D6A99-1F9C-4CEE-8F91-BC6CBA94BF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974" y="15"/>
            <a:ext cx="1452866" cy="1452866"/>
          </a:xfrm>
          <a:prstGeom prst="rect">
            <a:avLst/>
          </a:prstGeom>
          <a:ln>
            <a:solidFill>
              <a:srgbClr val="244282"/>
            </a:solidFill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D9B8B25-A50F-48E2-967C-5EDCE3D48BF1}"/>
              </a:ext>
            </a:extLst>
          </p:cNvPr>
          <p:cNvSpPr/>
          <p:nvPr/>
        </p:nvSpPr>
        <p:spPr>
          <a:xfrm>
            <a:off x="-514058" y="264942"/>
            <a:ext cx="6419558" cy="439908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7B4A46E-0C6D-4066-8833-3D0CD340E336}"/>
              </a:ext>
            </a:extLst>
          </p:cNvPr>
          <p:cNvSpPr/>
          <p:nvPr/>
        </p:nvSpPr>
        <p:spPr>
          <a:xfrm>
            <a:off x="-933158" y="855492"/>
            <a:ext cx="6419558" cy="439908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Stored Data 1">
            <a:extLst>
              <a:ext uri="{FF2B5EF4-FFF2-40B4-BE49-F238E27FC236}">
                <a16:creationId xmlns:a16="http://schemas.microsoft.com/office/drawing/2014/main" id="{357CD55C-A69E-4C0A-8B17-85C1D6C8ACCF}"/>
              </a:ext>
            </a:extLst>
          </p:cNvPr>
          <p:cNvSpPr/>
          <p:nvPr/>
        </p:nvSpPr>
        <p:spPr>
          <a:xfrm rot="13275205">
            <a:off x="8691276" y="2578291"/>
            <a:ext cx="8829422" cy="8534879"/>
          </a:xfrm>
          <a:prstGeom prst="flowChartOnlineStorag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0602E9-23CB-4E6A-A58D-C09D15CBAAD8}"/>
              </a:ext>
            </a:extLst>
          </p:cNvPr>
          <p:cNvSpPr/>
          <p:nvPr/>
        </p:nvSpPr>
        <p:spPr>
          <a:xfrm>
            <a:off x="1570854" y="1498613"/>
            <a:ext cx="591328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>
                <a:ln w="0"/>
                <a:solidFill>
                  <a:schemeClr val="bg1"/>
                </a:solidFill>
                <a:latin typeface="Arial Black" panose="020B0A04020102020204" pitchFamily="34" charset="0"/>
              </a:rPr>
              <a:t>sublime text program display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94" y="2223344"/>
            <a:ext cx="8512197" cy="443066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43334369"/>
      </p:ext>
    </p:extLst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F4D6A99-1F9C-4CEE-8F91-BC6CBA94BF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974" y="15"/>
            <a:ext cx="1452866" cy="1452866"/>
          </a:xfrm>
          <a:prstGeom prst="rect">
            <a:avLst/>
          </a:prstGeom>
          <a:ln>
            <a:solidFill>
              <a:srgbClr val="244282"/>
            </a:solidFill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D9B8B25-A50F-48E2-967C-5EDCE3D48BF1}"/>
              </a:ext>
            </a:extLst>
          </p:cNvPr>
          <p:cNvSpPr/>
          <p:nvPr/>
        </p:nvSpPr>
        <p:spPr>
          <a:xfrm>
            <a:off x="-514058" y="264942"/>
            <a:ext cx="6419558" cy="439908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7B4A46E-0C6D-4066-8833-3D0CD340E336}"/>
              </a:ext>
            </a:extLst>
          </p:cNvPr>
          <p:cNvSpPr/>
          <p:nvPr/>
        </p:nvSpPr>
        <p:spPr>
          <a:xfrm>
            <a:off x="-933158" y="855492"/>
            <a:ext cx="6419558" cy="439908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Stored Data 1">
            <a:extLst>
              <a:ext uri="{FF2B5EF4-FFF2-40B4-BE49-F238E27FC236}">
                <a16:creationId xmlns:a16="http://schemas.microsoft.com/office/drawing/2014/main" id="{357CD55C-A69E-4C0A-8B17-85C1D6C8ACCF}"/>
              </a:ext>
            </a:extLst>
          </p:cNvPr>
          <p:cNvSpPr/>
          <p:nvPr/>
        </p:nvSpPr>
        <p:spPr>
          <a:xfrm rot="13275205">
            <a:off x="8691276" y="2578291"/>
            <a:ext cx="8829422" cy="8534879"/>
          </a:xfrm>
          <a:prstGeom prst="flowChartOnlineStorag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5EEA4B-6011-4A36-9C30-6C23BFAF53E3}"/>
              </a:ext>
            </a:extLst>
          </p:cNvPr>
          <p:cNvSpPr/>
          <p:nvPr/>
        </p:nvSpPr>
        <p:spPr>
          <a:xfrm>
            <a:off x="1044937" y="2210470"/>
            <a:ext cx="7844583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i="1" dirty="0">
                <a:ln w="0"/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Arial Black" panose="020B0A04020102020204" pitchFamily="34" charset="0"/>
              </a:rPr>
              <a:t>That's all from </a:t>
            </a:r>
          </a:p>
          <a:p>
            <a:pPr algn="ctr"/>
            <a:r>
              <a:rPr lang="en-US" sz="6600" i="1" dirty="0">
                <a:ln w="0"/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Arial Black" panose="020B0A04020102020204" pitchFamily="34" charset="0"/>
              </a:rPr>
              <a:t>our presentation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255D86-4C7E-4FB7-9A56-7CDFC999C315}"/>
              </a:ext>
            </a:extLst>
          </p:cNvPr>
          <p:cNvSpPr/>
          <p:nvPr/>
        </p:nvSpPr>
        <p:spPr>
          <a:xfrm>
            <a:off x="812709" y="4334128"/>
            <a:ext cx="845436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9600" b="1" dirty="0">
                <a:ln w="0"/>
                <a:solidFill>
                  <a:srgbClr val="FFFF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Arial Black" panose="020B0A04020102020204" pitchFamily="34" charset="0"/>
              </a:rPr>
              <a:t>THANK YOU</a:t>
            </a:r>
            <a:endParaRPr lang="en-US" sz="9600" b="1" cap="none" spc="0" dirty="0">
              <a:ln w="0"/>
              <a:solidFill>
                <a:srgbClr val="FFFF00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latin typeface="Arial Black" panose="020B0A04020102020204" pitchFamily="34" charset="0"/>
            </a:endParaRPr>
          </a:p>
        </p:txBody>
      </p:sp>
      <p:sp>
        <p:nvSpPr>
          <p:cNvPr id="10" name="Rectangle: Rounded Corners 6">
            <a:extLst>
              <a:ext uri="{FF2B5EF4-FFF2-40B4-BE49-F238E27FC236}">
                <a16:creationId xmlns:a16="http://schemas.microsoft.com/office/drawing/2014/main" id="{B7B4A46E-0C6D-4066-8833-3D0CD340E336}"/>
              </a:ext>
            </a:extLst>
          </p:cNvPr>
          <p:cNvSpPr/>
          <p:nvPr/>
        </p:nvSpPr>
        <p:spPr>
          <a:xfrm flipV="1">
            <a:off x="812709" y="4313970"/>
            <a:ext cx="8393895" cy="45719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3420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F4D6A99-1F9C-4CEE-8F91-BC6CBA94BF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974" y="15"/>
            <a:ext cx="1452866" cy="1452866"/>
          </a:xfrm>
          <a:prstGeom prst="rect">
            <a:avLst/>
          </a:prstGeom>
          <a:ln>
            <a:solidFill>
              <a:srgbClr val="244282"/>
            </a:solidFill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D9B8B25-A50F-48E2-967C-5EDCE3D48BF1}"/>
              </a:ext>
            </a:extLst>
          </p:cNvPr>
          <p:cNvSpPr/>
          <p:nvPr/>
        </p:nvSpPr>
        <p:spPr>
          <a:xfrm>
            <a:off x="-514058" y="264942"/>
            <a:ext cx="6419558" cy="439908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7B4A46E-0C6D-4066-8833-3D0CD340E336}"/>
              </a:ext>
            </a:extLst>
          </p:cNvPr>
          <p:cNvSpPr/>
          <p:nvPr/>
        </p:nvSpPr>
        <p:spPr>
          <a:xfrm>
            <a:off x="-933158" y="855492"/>
            <a:ext cx="6419558" cy="439908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5EEA4B-6011-4A36-9C30-6C23BFAF53E3}"/>
              </a:ext>
            </a:extLst>
          </p:cNvPr>
          <p:cNvSpPr/>
          <p:nvPr/>
        </p:nvSpPr>
        <p:spPr>
          <a:xfrm>
            <a:off x="567846" y="1452881"/>
            <a:ext cx="646382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ID" sz="4400" u="sng" dirty="0">
                <a:ln w="0"/>
                <a:solidFill>
                  <a:srgbClr val="FFFF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Arial Black" panose="020B0A04020102020204" pitchFamily="34" charset="0"/>
              </a:rPr>
              <a:t>Member of Group 8 :</a:t>
            </a:r>
            <a:endParaRPr lang="en-US" sz="4400" b="0" u="sng" cap="none" spc="0" dirty="0">
              <a:ln w="0"/>
              <a:solidFill>
                <a:srgbClr val="FFFF00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latin typeface="Arial Black" panose="020B0A04020102020204" pitchFamily="34" charset="0"/>
            </a:endParaRPr>
          </a:p>
        </p:txBody>
      </p:sp>
      <p:sp>
        <p:nvSpPr>
          <p:cNvPr id="2" name="Flowchart: Stored Data 1">
            <a:extLst>
              <a:ext uri="{FF2B5EF4-FFF2-40B4-BE49-F238E27FC236}">
                <a16:creationId xmlns:a16="http://schemas.microsoft.com/office/drawing/2014/main" id="{357CD55C-A69E-4C0A-8B17-85C1D6C8ACCF}"/>
              </a:ext>
            </a:extLst>
          </p:cNvPr>
          <p:cNvSpPr/>
          <p:nvPr/>
        </p:nvSpPr>
        <p:spPr>
          <a:xfrm rot="13275205">
            <a:off x="8691276" y="2578291"/>
            <a:ext cx="8829422" cy="8534879"/>
          </a:xfrm>
          <a:prstGeom prst="flowChartOnlineStorag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85946C-17F8-4332-8318-0E2731B8BC75}"/>
              </a:ext>
            </a:extLst>
          </p:cNvPr>
          <p:cNvSpPr/>
          <p:nvPr/>
        </p:nvSpPr>
        <p:spPr>
          <a:xfrm>
            <a:off x="567846" y="4465784"/>
            <a:ext cx="517750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0" u="sng" cap="none" spc="0" dirty="0">
                <a:ln w="0"/>
                <a:solidFill>
                  <a:srgbClr val="FFFF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Arial Black" panose="020B0A04020102020204" pitchFamily="34" charset="0"/>
              </a:rPr>
              <a:t>Lecturer Name 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8518F6-ED70-4009-AA49-3F9085260F10}"/>
              </a:ext>
            </a:extLst>
          </p:cNvPr>
          <p:cNvSpPr/>
          <p:nvPr/>
        </p:nvSpPr>
        <p:spPr>
          <a:xfrm>
            <a:off x="932822" y="2379803"/>
            <a:ext cx="6852389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 err="1">
                <a:ln w="0"/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Mochammad</a:t>
            </a:r>
            <a:r>
              <a:rPr lang="en-US" sz="2800" dirty="0">
                <a:ln w="0"/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sz="2800" dirty="0" err="1">
                <a:ln w="0"/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Syaifuddin</a:t>
            </a:r>
            <a:r>
              <a:rPr lang="en-US" sz="2800" dirty="0">
                <a:ln w="0"/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sz="2800" dirty="0" err="1">
                <a:ln w="0"/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Zuhri</a:t>
            </a:r>
            <a:r>
              <a:rPr lang="en-US" sz="2800" dirty="0">
                <a:ln w="0"/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 (17)</a:t>
            </a:r>
          </a:p>
          <a:p>
            <a:endParaRPr lang="en-US" sz="2800" b="0" cap="none" spc="0" dirty="0">
              <a:ln w="0"/>
              <a:solidFill>
                <a:schemeClr val="bg1"/>
              </a:solidFill>
              <a:effectLst/>
              <a:latin typeface="Arial Black" panose="020B0A040201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A3C984-40E7-4754-BD17-D5229D8CCCF3}"/>
              </a:ext>
            </a:extLst>
          </p:cNvPr>
          <p:cNvGrpSpPr/>
          <p:nvPr/>
        </p:nvGrpSpPr>
        <p:grpSpPr>
          <a:xfrm>
            <a:off x="567846" y="2468266"/>
            <a:ext cx="324329" cy="315876"/>
            <a:chOff x="567846" y="2468266"/>
            <a:chExt cx="324329" cy="31587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A9D8F0E-89E3-4E7A-9EB6-A71E6311815C}"/>
                </a:ext>
              </a:extLst>
            </p:cNvPr>
            <p:cNvSpPr/>
            <p:nvPr/>
          </p:nvSpPr>
          <p:spPr>
            <a:xfrm>
              <a:off x="567846" y="2468266"/>
              <a:ext cx="324329" cy="3158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1AEB4AB-F64F-4B0B-B0D9-35F82C783306}"/>
                </a:ext>
              </a:extLst>
            </p:cNvPr>
            <p:cNvSpPr/>
            <p:nvPr/>
          </p:nvSpPr>
          <p:spPr>
            <a:xfrm>
              <a:off x="622545" y="2528887"/>
              <a:ext cx="208512" cy="201925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244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CABEC1E-2381-4FB7-A568-36FE8DE1D136}"/>
              </a:ext>
            </a:extLst>
          </p:cNvPr>
          <p:cNvGrpSpPr/>
          <p:nvPr/>
        </p:nvGrpSpPr>
        <p:grpSpPr>
          <a:xfrm>
            <a:off x="576130" y="3113124"/>
            <a:ext cx="324329" cy="315876"/>
            <a:chOff x="567846" y="2468266"/>
            <a:chExt cx="324329" cy="315876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1BB7BB0-AE24-43EA-B649-D30414E0E06D}"/>
                </a:ext>
              </a:extLst>
            </p:cNvPr>
            <p:cNvSpPr/>
            <p:nvPr/>
          </p:nvSpPr>
          <p:spPr>
            <a:xfrm>
              <a:off x="567846" y="2468266"/>
              <a:ext cx="324329" cy="3158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C66873B-F6FD-4C56-904D-A88B9B2CCC3B}"/>
                </a:ext>
              </a:extLst>
            </p:cNvPr>
            <p:cNvSpPr/>
            <p:nvPr/>
          </p:nvSpPr>
          <p:spPr>
            <a:xfrm>
              <a:off x="622545" y="2528887"/>
              <a:ext cx="208512" cy="201925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244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5DD534F-A303-42D9-9B60-7FFE578A7CF6}"/>
              </a:ext>
            </a:extLst>
          </p:cNvPr>
          <p:cNvGrpSpPr/>
          <p:nvPr/>
        </p:nvGrpSpPr>
        <p:grpSpPr>
          <a:xfrm>
            <a:off x="564636" y="3704748"/>
            <a:ext cx="324329" cy="315876"/>
            <a:chOff x="567846" y="2468266"/>
            <a:chExt cx="324329" cy="315876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B0D75AB-425A-4627-87FF-70D7E7C82607}"/>
                </a:ext>
              </a:extLst>
            </p:cNvPr>
            <p:cNvSpPr/>
            <p:nvPr/>
          </p:nvSpPr>
          <p:spPr>
            <a:xfrm>
              <a:off x="567846" y="2468266"/>
              <a:ext cx="324329" cy="3158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23B1727-8AC2-4EE5-AECF-FDE4C473CDD5}"/>
                </a:ext>
              </a:extLst>
            </p:cNvPr>
            <p:cNvSpPr/>
            <p:nvPr/>
          </p:nvSpPr>
          <p:spPr>
            <a:xfrm>
              <a:off x="622545" y="2528887"/>
              <a:ext cx="208512" cy="201925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244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BA3C984-40E7-4754-BD17-D5229D8CCCF3}"/>
              </a:ext>
            </a:extLst>
          </p:cNvPr>
          <p:cNvGrpSpPr/>
          <p:nvPr/>
        </p:nvGrpSpPr>
        <p:grpSpPr>
          <a:xfrm>
            <a:off x="515012" y="5472835"/>
            <a:ext cx="324329" cy="315876"/>
            <a:chOff x="567846" y="2468266"/>
            <a:chExt cx="324329" cy="31587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A9D8F0E-89E3-4E7A-9EB6-A71E6311815C}"/>
                </a:ext>
              </a:extLst>
            </p:cNvPr>
            <p:cNvSpPr/>
            <p:nvPr/>
          </p:nvSpPr>
          <p:spPr>
            <a:xfrm>
              <a:off x="567846" y="2468266"/>
              <a:ext cx="324329" cy="3158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1AEB4AB-F64F-4B0B-B0D9-35F82C783306}"/>
                </a:ext>
              </a:extLst>
            </p:cNvPr>
            <p:cNvSpPr/>
            <p:nvPr/>
          </p:nvSpPr>
          <p:spPr>
            <a:xfrm>
              <a:off x="622545" y="2528887"/>
              <a:ext cx="208512" cy="201925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244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FA8518F6-ED70-4009-AA49-3F9085260F10}"/>
              </a:ext>
            </a:extLst>
          </p:cNvPr>
          <p:cNvSpPr/>
          <p:nvPr/>
        </p:nvSpPr>
        <p:spPr>
          <a:xfrm>
            <a:off x="852382" y="5361294"/>
            <a:ext cx="683943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 err="1">
                <a:ln w="0"/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Ibu</a:t>
            </a:r>
            <a:r>
              <a:rPr lang="en-US" sz="2800" dirty="0">
                <a:ln w="0"/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sz="2800" dirty="0" err="1">
                <a:ln w="0"/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Atiqah</a:t>
            </a:r>
            <a:r>
              <a:rPr lang="en-US" sz="2800" dirty="0">
                <a:ln w="0"/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sz="2800" dirty="0" err="1">
                <a:ln w="0"/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Nurul</a:t>
            </a:r>
            <a:r>
              <a:rPr lang="en-US" sz="2800" dirty="0">
                <a:ln w="0"/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sz="2800" dirty="0" err="1">
                <a:ln w="0"/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Asri</a:t>
            </a:r>
            <a:r>
              <a:rPr lang="en-US" sz="2800" dirty="0">
                <a:ln w="0"/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, </a:t>
            </a:r>
            <a:r>
              <a:rPr lang="en-US" sz="2800" dirty="0" err="1">
                <a:ln w="0"/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S.Pd</a:t>
            </a:r>
            <a:r>
              <a:rPr lang="en-US" sz="2800" dirty="0">
                <a:ln w="0"/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., </a:t>
            </a:r>
            <a:r>
              <a:rPr lang="en-US" sz="2800" dirty="0" err="1">
                <a:ln w="0"/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M.Pd</a:t>
            </a:r>
            <a:r>
              <a:rPr lang="en-US" sz="2800" dirty="0">
                <a:ln w="0"/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.</a:t>
            </a:r>
            <a:endParaRPr lang="en-US" sz="2800" b="0" cap="none" spc="0" dirty="0">
              <a:ln w="0"/>
              <a:solidFill>
                <a:schemeClr val="bg1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4749CA-3458-4FCA-A8E5-29D86E7FF588}"/>
              </a:ext>
            </a:extLst>
          </p:cNvPr>
          <p:cNvSpPr/>
          <p:nvPr/>
        </p:nvSpPr>
        <p:spPr>
          <a:xfrm>
            <a:off x="932822" y="3022052"/>
            <a:ext cx="450065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 err="1">
                <a:ln w="0"/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Arlan</a:t>
            </a:r>
            <a:r>
              <a:rPr lang="en-US" sz="2800" dirty="0">
                <a:ln w="0"/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sz="2800" dirty="0" err="1">
                <a:ln w="0"/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Ady</a:t>
            </a:r>
            <a:r>
              <a:rPr lang="en-US" sz="2800" dirty="0">
                <a:ln w="0"/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sz="2800" dirty="0" err="1">
                <a:ln w="0"/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Pratama</a:t>
            </a:r>
            <a:r>
              <a:rPr lang="en-US" sz="2800" dirty="0">
                <a:ln w="0"/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 (5)</a:t>
            </a:r>
            <a:endParaRPr lang="en-US" sz="2800" b="0" cap="none" spc="0" dirty="0">
              <a:ln w="0"/>
              <a:solidFill>
                <a:schemeClr val="bg1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42E4BB-D9B7-48FC-8677-810C1FC023CC}"/>
              </a:ext>
            </a:extLst>
          </p:cNvPr>
          <p:cNvSpPr/>
          <p:nvPr/>
        </p:nvSpPr>
        <p:spPr>
          <a:xfrm>
            <a:off x="932822" y="3622088"/>
            <a:ext cx="460895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 err="1">
                <a:ln w="0"/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Sesha</a:t>
            </a:r>
            <a:r>
              <a:rPr lang="en-US" sz="2800" dirty="0">
                <a:ln w="0"/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sz="2800" dirty="0" err="1">
                <a:ln w="0"/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Dwi</a:t>
            </a:r>
            <a:r>
              <a:rPr lang="en-US" sz="2800" dirty="0">
                <a:ln w="0"/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 Lestari (27)</a:t>
            </a:r>
            <a:endParaRPr lang="en-US" sz="2800" b="0" cap="none" spc="0" dirty="0">
              <a:ln w="0"/>
              <a:solidFill>
                <a:schemeClr val="bg1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47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F4D6A99-1F9C-4CEE-8F91-BC6CBA94BF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974" y="15"/>
            <a:ext cx="1452866" cy="1452866"/>
          </a:xfrm>
          <a:prstGeom prst="rect">
            <a:avLst/>
          </a:prstGeom>
          <a:ln>
            <a:solidFill>
              <a:srgbClr val="244282"/>
            </a:solidFill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D9B8B25-A50F-48E2-967C-5EDCE3D48BF1}"/>
              </a:ext>
            </a:extLst>
          </p:cNvPr>
          <p:cNvSpPr/>
          <p:nvPr/>
        </p:nvSpPr>
        <p:spPr>
          <a:xfrm>
            <a:off x="-514058" y="264942"/>
            <a:ext cx="6419558" cy="439908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7B4A46E-0C6D-4066-8833-3D0CD340E336}"/>
              </a:ext>
            </a:extLst>
          </p:cNvPr>
          <p:cNvSpPr/>
          <p:nvPr/>
        </p:nvSpPr>
        <p:spPr>
          <a:xfrm>
            <a:off x="-933158" y="855492"/>
            <a:ext cx="6419558" cy="439908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Stored Data 1">
            <a:extLst>
              <a:ext uri="{FF2B5EF4-FFF2-40B4-BE49-F238E27FC236}">
                <a16:creationId xmlns:a16="http://schemas.microsoft.com/office/drawing/2014/main" id="{357CD55C-A69E-4C0A-8B17-85C1D6C8ACCF}"/>
              </a:ext>
            </a:extLst>
          </p:cNvPr>
          <p:cNvSpPr/>
          <p:nvPr/>
        </p:nvSpPr>
        <p:spPr>
          <a:xfrm rot="13275205">
            <a:off x="8691276" y="2578291"/>
            <a:ext cx="8829422" cy="8534879"/>
          </a:xfrm>
          <a:prstGeom prst="flowChartOnlineStorag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11164" y="2099132"/>
            <a:ext cx="9317387" cy="4154984"/>
            <a:chOff x="411164" y="2099132"/>
            <a:chExt cx="9317387" cy="415498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55EEA4B-6011-4A36-9C30-6C23BFAF53E3}"/>
                </a:ext>
              </a:extLst>
            </p:cNvPr>
            <p:cNvSpPr/>
            <p:nvPr/>
          </p:nvSpPr>
          <p:spPr>
            <a:xfrm>
              <a:off x="411164" y="2099132"/>
              <a:ext cx="3676776" cy="110799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6600" i="1" dirty="0">
                  <a:ln w="0"/>
                  <a:solidFill>
                    <a:schemeClr val="bg1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Arial Black" panose="020B0A04020102020204" pitchFamily="34" charset="0"/>
                </a:rPr>
                <a:t>What Is</a:t>
              </a:r>
              <a:endParaRPr lang="en-US" sz="6600" b="0" i="1" cap="none" spc="0" dirty="0">
                <a:ln w="0"/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C255D86-4C7E-4FB7-9A56-7CDFC999C315}"/>
                </a:ext>
              </a:extLst>
            </p:cNvPr>
            <p:cNvSpPr/>
            <p:nvPr/>
          </p:nvSpPr>
          <p:spPr>
            <a:xfrm>
              <a:off x="411164" y="3207128"/>
              <a:ext cx="6819496" cy="30469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9600" dirty="0">
                  <a:ln w="0"/>
                  <a:solidFill>
                    <a:srgbClr val="FFFF00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Arial Black" panose="020B0A04020102020204" pitchFamily="34" charset="0"/>
                </a:rPr>
                <a:t>SUBLIME </a:t>
              </a:r>
            </a:p>
            <a:p>
              <a:r>
                <a:rPr lang="en-US" sz="9600" dirty="0">
                  <a:ln w="0"/>
                  <a:solidFill>
                    <a:srgbClr val="FFFF00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Arial Black" panose="020B0A04020102020204" pitchFamily="34" charset="0"/>
                </a:rPr>
                <a:t>TEXT 3?</a:t>
              </a:r>
              <a:endParaRPr lang="en-US" sz="9600" b="0" cap="none" spc="0" dirty="0">
                <a:ln w="0"/>
                <a:solidFill>
                  <a:srgbClr val="FFFF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Arial Black" panose="020B0A04020102020204" pitchFamily="34" charset="0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AD3E3B-7D97-420D-93DB-495FA9AE2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167" b="96875" l="3646" r="9687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9139" y="3207128"/>
              <a:ext cx="2929412" cy="2929412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292929"/>
              </a:solidFill>
              <a:miter lim="800000"/>
            </a:ln>
            <a:effectLst>
              <a:reflection blurRad="12700" stA="28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>
              <a:bevelT h="38100"/>
              <a:contourClr>
                <a:srgbClr val="C0C0C0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121204079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F4D6A99-1F9C-4CEE-8F91-BC6CBA94BF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974" y="15"/>
            <a:ext cx="1452866" cy="1452866"/>
          </a:xfrm>
          <a:prstGeom prst="rect">
            <a:avLst/>
          </a:prstGeom>
          <a:ln>
            <a:solidFill>
              <a:srgbClr val="244282"/>
            </a:solidFill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D9B8B25-A50F-48E2-967C-5EDCE3D48BF1}"/>
              </a:ext>
            </a:extLst>
          </p:cNvPr>
          <p:cNvSpPr/>
          <p:nvPr/>
        </p:nvSpPr>
        <p:spPr>
          <a:xfrm>
            <a:off x="-514058" y="264942"/>
            <a:ext cx="6419558" cy="439908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7B4A46E-0C6D-4066-8833-3D0CD340E336}"/>
              </a:ext>
            </a:extLst>
          </p:cNvPr>
          <p:cNvSpPr/>
          <p:nvPr/>
        </p:nvSpPr>
        <p:spPr>
          <a:xfrm>
            <a:off x="-933158" y="855492"/>
            <a:ext cx="6419558" cy="439908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Stored Data 1">
            <a:extLst>
              <a:ext uri="{FF2B5EF4-FFF2-40B4-BE49-F238E27FC236}">
                <a16:creationId xmlns:a16="http://schemas.microsoft.com/office/drawing/2014/main" id="{357CD55C-A69E-4C0A-8B17-85C1D6C8ACCF}"/>
              </a:ext>
            </a:extLst>
          </p:cNvPr>
          <p:cNvSpPr/>
          <p:nvPr/>
        </p:nvSpPr>
        <p:spPr>
          <a:xfrm rot="13275205">
            <a:off x="8691276" y="2578291"/>
            <a:ext cx="8829422" cy="8534879"/>
          </a:xfrm>
          <a:prstGeom prst="flowChartOnlineStorag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255D86-4C7E-4FB7-9A56-7CDFC999C315}"/>
              </a:ext>
            </a:extLst>
          </p:cNvPr>
          <p:cNvSpPr/>
          <p:nvPr/>
        </p:nvSpPr>
        <p:spPr>
          <a:xfrm>
            <a:off x="202810" y="1596895"/>
            <a:ext cx="488467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u="sng" dirty="0">
                <a:ln w="0"/>
                <a:solidFill>
                  <a:srgbClr val="FFFF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Arial Black" panose="020B0A04020102020204" pitchFamily="34" charset="0"/>
              </a:rPr>
              <a:t>SUBLIME TEXT</a:t>
            </a:r>
            <a:endParaRPr lang="en-US" sz="4400" b="0" u="sng" cap="none" spc="0" dirty="0">
              <a:ln w="0"/>
              <a:solidFill>
                <a:srgbClr val="FFFF00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latin typeface="Arial Black" panose="020B0A040201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FEBAB4-6FBC-40E1-A47E-C21D4E3BBDEA}"/>
              </a:ext>
            </a:extLst>
          </p:cNvPr>
          <p:cNvSpPr/>
          <p:nvPr/>
        </p:nvSpPr>
        <p:spPr>
          <a:xfrm>
            <a:off x="202810" y="2521059"/>
            <a:ext cx="11136382" cy="267765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Sublime Text supports various programming languages </a:t>
            </a:r>
          </a:p>
          <a:p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and is able to present syntax highlight features in </a:t>
            </a:r>
          </a:p>
          <a:p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almost all programming languages that are </a:t>
            </a:r>
          </a:p>
          <a:p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supported or developed by the community </a:t>
            </a:r>
          </a:p>
          <a:p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such as; C ++, HTML, Java, PHP, Python, etc.</a:t>
            </a:r>
          </a:p>
          <a:p>
            <a:endParaRPr lang="en-US" sz="2800" b="0" cap="none" spc="0" dirty="0">
              <a:ln w="0"/>
              <a:solidFill>
                <a:schemeClr val="bg1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633731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F4D6A99-1F9C-4CEE-8F91-BC6CBA94BF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974" y="15"/>
            <a:ext cx="1452866" cy="1452866"/>
          </a:xfrm>
          <a:prstGeom prst="rect">
            <a:avLst/>
          </a:prstGeom>
          <a:ln>
            <a:solidFill>
              <a:srgbClr val="244282"/>
            </a:solidFill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D9B8B25-A50F-48E2-967C-5EDCE3D48BF1}"/>
              </a:ext>
            </a:extLst>
          </p:cNvPr>
          <p:cNvSpPr/>
          <p:nvPr/>
        </p:nvSpPr>
        <p:spPr>
          <a:xfrm>
            <a:off x="-514058" y="264942"/>
            <a:ext cx="6419558" cy="439908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7B4A46E-0C6D-4066-8833-3D0CD340E336}"/>
              </a:ext>
            </a:extLst>
          </p:cNvPr>
          <p:cNvSpPr/>
          <p:nvPr/>
        </p:nvSpPr>
        <p:spPr>
          <a:xfrm>
            <a:off x="-933158" y="855492"/>
            <a:ext cx="6419558" cy="439908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Stored Data 1">
            <a:extLst>
              <a:ext uri="{FF2B5EF4-FFF2-40B4-BE49-F238E27FC236}">
                <a16:creationId xmlns:a16="http://schemas.microsoft.com/office/drawing/2014/main" id="{357CD55C-A69E-4C0A-8B17-85C1D6C8ACCF}"/>
              </a:ext>
            </a:extLst>
          </p:cNvPr>
          <p:cNvSpPr/>
          <p:nvPr/>
        </p:nvSpPr>
        <p:spPr>
          <a:xfrm rot="13275205">
            <a:off x="8691276" y="2578291"/>
            <a:ext cx="8829422" cy="8534879"/>
          </a:xfrm>
          <a:prstGeom prst="flowChartOnlineStorag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255D86-4C7E-4FB7-9A56-7CDFC999C315}"/>
              </a:ext>
            </a:extLst>
          </p:cNvPr>
          <p:cNvSpPr/>
          <p:nvPr/>
        </p:nvSpPr>
        <p:spPr>
          <a:xfrm>
            <a:off x="5920436" y="599196"/>
            <a:ext cx="275267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u="sng" dirty="0">
                <a:ln w="0"/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Arial Black" panose="020B0A04020102020204" pitchFamily="34" charset="0"/>
              </a:rPr>
              <a:t>STEP 1 :</a:t>
            </a:r>
            <a:endParaRPr lang="en-US" sz="4400" b="0" u="sng" cap="none" spc="0" dirty="0">
              <a:ln w="0"/>
              <a:solidFill>
                <a:schemeClr val="bg1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latin typeface="Arial Black" panose="020B0A040201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FEBAB4-6FBC-40E1-A47E-C21D4E3BBDEA}"/>
              </a:ext>
            </a:extLst>
          </p:cNvPr>
          <p:cNvSpPr/>
          <p:nvPr/>
        </p:nvSpPr>
        <p:spPr>
          <a:xfrm>
            <a:off x="362695" y="1561915"/>
            <a:ext cx="1070479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dirty="0">
                <a:ln w="0"/>
                <a:solidFill>
                  <a:schemeClr val="bg1"/>
                </a:solidFill>
                <a:latin typeface="Arial Black" panose="020B0A04020102020204" pitchFamily="34" charset="0"/>
              </a:rPr>
              <a:t>First, download file at this link. </a:t>
            </a:r>
            <a:r>
              <a:rPr lang="en-US" sz="2400" i="1" u="sng" dirty="0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https://www.sublimetext.com/3</a:t>
            </a:r>
            <a:endParaRPr lang="en-US" sz="2400" b="0" i="1" u="sng" cap="none" spc="0" dirty="0">
              <a:ln w="0"/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Arial Black" panose="020B0A04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15"/>
          <a:stretch/>
        </p:blipFill>
        <p:spPr>
          <a:xfrm>
            <a:off x="362695" y="2290095"/>
            <a:ext cx="7200900" cy="41243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536470620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F4D6A99-1F9C-4CEE-8F91-BC6CBA94BF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974" y="15"/>
            <a:ext cx="1452866" cy="1452866"/>
          </a:xfrm>
          <a:prstGeom prst="rect">
            <a:avLst/>
          </a:prstGeom>
          <a:ln>
            <a:solidFill>
              <a:srgbClr val="244282"/>
            </a:solidFill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D9B8B25-A50F-48E2-967C-5EDCE3D48BF1}"/>
              </a:ext>
            </a:extLst>
          </p:cNvPr>
          <p:cNvSpPr/>
          <p:nvPr/>
        </p:nvSpPr>
        <p:spPr>
          <a:xfrm>
            <a:off x="-514058" y="264942"/>
            <a:ext cx="6419558" cy="439908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7B4A46E-0C6D-4066-8833-3D0CD340E336}"/>
              </a:ext>
            </a:extLst>
          </p:cNvPr>
          <p:cNvSpPr/>
          <p:nvPr/>
        </p:nvSpPr>
        <p:spPr>
          <a:xfrm>
            <a:off x="-933158" y="855492"/>
            <a:ext cx="6419558" cy="439908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Stored Data 1">
            <a:extLst>
              <a:ext uri="{FF2B5EF4-FFF2-40B4-BE49-F238E27FC236}">
                <a16:creationId xmlns:a16="http://schemas.microsoft.com/office/drawing/2014/main" id="{357CD55C-A69E-4C0A-8B17-85C1D6C8ACCF}"/>
              </a:ext>
            </a:extLst>
          </p:cNvPr>
          <p:cNvSpPr/>
          <p:nvPr/>
        </p:nvSpPr>
        <p:spPr>
          <a:xfrm rot="13275205">
            <a:off x="8691276" y="2578291"/>
            <a:ext cx="8829422" cy="8534879"/>
          </a:xfrm>
          <a:prstGeom prst="flowChartOnlineStorag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06D687-B5AA-4A29-A062-AD17A64C554A}"/>
              </a:ext>
            </a:extLst>
          </p:cNvPr>
          <p:cNvSpPr/>
          <p:nvPr/>
        </p:nvSpPr>
        <p:spPr>
          <a:xfrm>
            <a:off x="6015856" y="525959"/>
            <a:ext cx="275267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u="sng" dirty="0">
                <a:ln w="0"/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Arial Black" panose="020B0A04020102020204" pitchFamily="34" charset="0"/>
              </a:rPr>
              <a:t>STEP 2 :</a:t>
            </a:r>
            <a:endParaRPr lang="en-US" sz="4400" b="0" u="sng" cap="none" spc="0" dirty="0">
              <a:ln w="0"/>
              <a:solidFill>
                <a:schemeClr val="bg1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latin typeface="Arial Black" panose="020B0A040201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0602E9-23CB-4E6A-A58D-C09D15CBAAD8}"/>
              </a:ext>
            </a:extLst>
          </p:cNvPr>
          <p:cNvSpPr/>
          <p:nvPr/>
        </p:nvSpPr>
        <p:spPr>
          <a:xfrm>
            <a:off x="209842" y="1544779"/>
            <a:ext cx="998055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>
                <a:ln w="0"/>
                <a:solidFill>
                  <a:schemeClr val="bg1"/>
                </a:solidFill>
                <a:latin typeface="Arial Black" panose="020B0A04020102020204" pitchFamily="34" charset="0"/>
              </a:rPr>
              <a:t>after the download is complete then open the file.</a:t>
            </a:r>
            <a:endParaRPr lang="en-US" sz="2800" b="0" i="1" u="sng" cap="none" spc="0" dirty="0">
              <a:ln w="0"/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36"/>
          <a:stretch/>
        </p:blipFill>
        <p:spPr>
          <a:xfrm>
            <a:off x="343192" y="2748265"/>
            <a:ext cx="8953208" cy="29622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6" name="Rectangle 15"/>
          <p:cNvSpPr/>
          <p:nvPr/>
        </p:nvSpPr>
        <p:spPr>
          <a:xfrm>
            <a:off x="385538" y="5187314"/>
            <a:ext cx="8910862" cy="4151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08985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F4D6A99-1F9C-4CEE-8F91-BC6CBA94BF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974" y="15"/>
            <a:ext cx="1452866" cy="1452866"/>
          </a:xfrm>
          <a:prstGeom prst="rect">
            <a:avLst/>
          </a:prstGeom>
          <a:ln>
            <a:solidFill>
              <a:srgbClr val="244282"/>
            </a:solidFill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D9B8B25-A50F-48E2-967C-5EDCE3D48BF1}"/>
              </a:ext>
            </a:extLst>
          </p:cNvPr>
          <p:cNvSpPr/>
          <p:nvPr/>
        </p:nvSpPr>
        <p:spPr>
          <a:xfrm>
            <a:off x="-514058" y="264942"/>
            <a:ext cx="6419558" cy="439908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7B4A46E-0C6D-4066-8833-3D0CD340E336}"/>
              </a:ext>
            </a:extLst>
          </p:cNvPr>
          <p:cNvSpPr/>
          <p:nvPr/>
        </p:nvSpPr>
        <p:spPr>
          <a:xfrm>
            <a:off x="-933158" y="855492"/>
            <a:ext cx="6419558" cy="439908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Stored Data 1">
            <a:extLst>
              <a:ext uri="{FF2B5EF4-FFF2-40B4-BE49-F238E27FC236}">
                <a16:creationId xmlns:a16="http://schemas.microsoft.com/office/drawing/2014/main" id="{357CD55C-A69E-4C0A-8B17-85C1D6C8ACCF}"/>
              </a:ext>
            </a:extLst>
          </p:cNvPr>
          <p:cNvSpPr/>
          <p:nvPr/>
        </p:nvSpPr>
        <p:spPr>
          <a:xfrm rot="13275205">
            <a:off x="8691276" y="2578291"/>
            <a:ext cx="8829422" cy="8534879"/>
          </a:xfrm>
          <a:prstGeom prst="flowChartOnlineStorag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06D687-B5AA-4A29-A062-AD17A64C554A}"/>
              </a:ext>
            </a:extLst>
          </p:cNvPr>
          <p:cNvSpPr/>
          <p:nvPr/>
        </p:nvSpPr>
        <p:spPr>
          <a:xfrm>
            <a:off x="5640968" y="1297933"/>
            <a:ext cx="275267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u="sng" dirty="0">
                <a:ln w="0"/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Arial Black" panose="020B0A04020102020204" pitchFamily="34" charset="0"/>
              </a:rPr>
              <a:t>STEP 3 :</a:t>
            </a:r>
            <a:endParaRPr lang="en-US" sz="4400" b="0" u="sng" cap="none" spc="0" dirty="0">
              <a:ln w="0"/>
              <a:solidFill>
                <a:schemeClr val="bg1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latin typeface="Arial Black" panose="020B0A040201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0602E9-23CB-4E6A-A58D-C09D15CBAAD8}"/>
              </a:ext>
            </a:extLst>
          </p:cNvPr>
          <p:cNvSpPr/>
          <p:nvPr/>
        </p:nvSpPr>
        <p:spPr>
          <a:xfrm>
            <a:off x="5640968" y="2137408"/>
            <a:ext cx="576523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dirty="0">
                <a:ln w="0"/>
                <a:solidFill>
                  <a:schemeClr val="bg1"/>
                </a:solidFill>
                <a:latin typeface="Arial Black" panose="020B0A04020102020204" pitchFamily="34" charset="0"/>
              </a:rPr>
              <a:t>Then, Custom installation Folder </a:t>
            </a:r>
          </a:p>
          <a:p>
            <a:r>
              <a:rPr lang="en-US" sz="2400" dirty="0">
                <a:ln w="0"/>
                <a:solidFill>
                  <a:schemeClr val="bg1"/>
                </a:solidFill>
                <a:latin typeface="Arial Black" panose="020B0A04020102020204" pitchFamily="34" charset="0"/>
              </a:rPr>
              <a:t>do You Want.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24" y="2194613"/>
            <a:ext cx="5231276" cy="407344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0" name="Rectangle 9"/>
          <p:cNvSpPr/>
          <p:nvPr/>
        </p:nvSpPr>
        <p:spPr>
          <a:xfrm>
            <a:off x="3628574" y="5840456"/>
            <a:ext cx="932385" cy="3840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314316-2E2D-40AE-BBB9-3CBFFE3429FA}"/>
              </a:ext>
            </a:extLst>
          </p:cNvPr>
          <p:cNvSpPr/>
          <p:nvPr/>
        </p:nvSpPr>
        <p:spPr>
          <a:xfrm>
            <a:off x="4165107" y="3847276"/>
            <a:ext cx="932385" cy="3840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3A227F-C639-4A9A-B2FC-3A5AA194B8CC}"/>
              </a:ext>
            </a:extLst>
          </p:cNvPr>
          <p:cNvSpPr/>
          <p:nvPr/>
        </p:nvSpPr>
        <p:spPr>
          <a:xfrm>
            <a:off x="3775257" y="3847276"/>
            <a:ext cx="38985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b="1" dirty="0">
                <a:ln w="0"/>
                <a:solidFill>
                  <a:srgbClr val="FF0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Arial Black" panose="020B0A04020102020204" pitchFamily="34" charset="0"/>
              </a:rPr>
              <a:t>1</a:t>
            </a:r>
            <a:endParaRPr lang="en-US" sz="2400" b="1" cap="none" spc="0" dirty="0">
              <a:ln w="0"/>
              <a:solidFill>
                <a:srgbClr val="FF0000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latin typeface="Arial Black" panose="020B0A040201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C57D91-1A7C-4A1F-9FC3-03E67AF3F18D}"/>
              </a:ext>
            </a:extLst>
          </p:cNvPr>
          <p:cNvSpPr/>
          <p:nvPr/>
        </p:nvSpPr>
        <p:spPr>
          <a:xfrm>
            <a:off x="3084156" y="5771675"/>
            <a:ext cx="38985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b="1" cap="none" spc="0" dirty="0">
                <a:ln w="0"/>
                <a:solidFill>
                  <a:srgbClr val="FF0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Arial Black" panose="020B0A040201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13133061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F4D6A99-1F9C-4CEE-8F91-BC6CBA94BF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974" y="15"/>
            <a:ext cx="1452866" cy="1452866"/>
          </a:xfrm>
          <a:prstGeom prst="rect">
            <a:avLst/>
          </a:prstGeom>
          <a:ln>
            <a:solidFill>
              <a:srgbClr val="244282"/>
            </a:solidFill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D9B8B25-A50F-48E2-967C-5EDCE3D48BF1}"/>
              </a:ext>
            </a:extLst>
          </p:cNvPr>
          <p:cNvSpPr/>
          <p:nvPr/>
        </p:nvSpPr>
        <p:spPr>
          <a:xfrm>
            <a:off x="-514058" y="264942"/>
            <a:ext cx="6419558" cy="439908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7B4A46E-0C6D-4066-8833-3D0CD340E336}"/>
              </a:ext>
            </a:extLst>
          </p:cNvPr>
          <p:cNvSpPr/>
          <p:nvPr/>
        </p:nvSpPr>
        <p:spPr>
          <a:xfrm>
            <a:off x="-933158" y="855492"/>
            <a:ext cx="6419558" cy="439908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Stored Data 1">
            <a:extLst>
              <a:ext uri="{FF2B5EF4-FFF2-40B4-BE49-F238E27FC236}">
                <a16:creationId xmlns:a16="http://schemas.microsoft.com/office/drawing/2014/main" id="{357CD55C-A69E-4C0A-8B17-85C1D6C8ACCF}"/>
              </a:ext>
            </a:extLst>
          </p:cNvPr>
          <p:cNvSpPr/>
          <p:nvPr/>
        </p:nvSpPr>
        <p:spPr>
          <a:xfrm rot="13275205">
            <a:off x="8691276" y="2578291"/>
            <a:ext cx="8829422" cy="8534879"/>
          </a:xfrm>
          <a:prstGeom prst="flowChartOnlineStorag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06D687-B5AA-4A29-A062-AD17A64C554A}"/>
              </a:ext>
            </a:extLst>
          </p:cNvPr>
          <p:cNvSpPr/>
          <p:nvPr/>
        </p:nvSpPr>
        <p:spPr>
          <a:xfrm>
            <a:off x="5640968" y="1297933"/>
            <a:ext cx="275267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u="sng" dirty="0">
                <a:ln w="0"/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Arial Black" panose="020B0A04020102020204" pitchFamily="34" charset="0"/>
              </a:rPr>
              <a:t>STEP 4 :</a:t>
            </a:r>
            <a:endParaRPr lang="en-US" sz="4400" b="0" u="sng" cap="none" spc="0" dirty="0">
              <a:ln w="0"/>
              <a:solidFill>
                <a:schemeClr val="bg1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latin typeface="Arial Black" panose="020B0A040201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0602E9-23CB-4E6A-A58D-C09D15CBAAD8}"/>
              </a:ext>
            </a:extLst>
          </p:cNvPr>
          <p:cNvSpPr/>
          <p:nvPr/>
        </p:nvSpPr>
        <p:spPr>
          <a:xfrm>
            <a:off x="5640968" y="2137408"/>
            <a:ext cx="6614503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>
                <a:ln w="0"/>
                <a:solidFill>
                  <a:schemeClr val="bg1"/>
                </a:solidFill>
                <a:latin typeface="Arial Black" panose="020B0A04020102020204" pitchFamily="34" charset="0"/>
              </a:rPr>
              <a:t>Then, You Can Choose Want/Not </a:t>
            </a:r>
          </a:p>
          <a:p>
            <a:r>
              <a:rPr lang="en-US" sz="2800" dirty="0">
                <a:ln w="0"/>
                <a:solidFill>
                  <a:schemeClr val="bg1"/>
                </a:solidFill>
                <a:latin typeface="Arial Black" panose="020B0A04020102020204" pitchFamily="34" charset="0"/>
              </a:rPr>
              <a:t>Add To Explorer context menu.</a:t>
            </a:r>
          </a:p>
          <a:p>
            <a:endParaRPr lang="en-US" sz="2800" b="0" i="1" u="sng" cap="none" spc="0" dirty="0">
              <a:ln w="0"/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02" y="2096402"/>
            <a:ext cx="5385096" cy="419082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3" name="Rectangle 12"/>
          <p:cNvSpPr/>
          <p:nvPr/>
        </p:nvSpPr>
        <p:spPr>
          <a:xfrm>
            <a:off x="3672116" y="5854970"/>
            <a:ext cx="932385" cy="3840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01817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F4D6A99-1F9C-4CEE-8F91-BC6CBA94BF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974" y="15"/>
            <a:ext cx="1452866" cy="1452866"/>
          </a:xfrm>
          <a:prstGeom prst="rect">
            <a:avLst/>
          </a:prstGeom>
          <a:ln>
            <a:solidFill>
              <a:srgbClr val="244282"/>
            </a:solidFill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D9B8B25-A50F-48E2-967C-5EDCE3D48BF1}"/>
              </a:ext>
            </a:extLst>
          </p:cNvPr>
          <p:cNvSpPr/>
          <p:nvPr/>
        </p:nvSpPr>
        <p:spPr>
          <a:xfrm>
            <a:off x="-514058" y="264942"/>
            <a:ext cx="6419558" cy="439908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7B4A46E-0C6D-4066-8833-3D0CD340E336}"/>
              </a:ext>
            </a:extLst>
          </p:cNvPr>
          <p:cNvSpPr/>
          <p:nvPr/>
        </p:nvSpPr>
        <p:spPr>
          <a:xfrm>
            <a:off x="-933158" y="855492"/>
            <a:ext cx="6419558" cy="439908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Stored Data 1">
            <a:extLst>
              <a:ext uri="{FF2B5EF4-FFF2-40B4-BE49-F238E27FC236}">
                <a16:creationId xmlns:a16="http://schemas.microsoft.com/office/drawing/2014/main" id="{357CD55C-A69E-4C0A-8B17-85C1D6C8ACCF}"/>
              </a:ext>
            </a:extLst>
          </p:cNvPr>
          <p:cNvSpPr/>
          <p:nvPr/>
        </p:nvSpPr>
        <p:spPr>
          <a:xfrm rot="13275205">
            <a:off x="8691276" y="2578291"/>
            <a:ext cx="8829422" cy="8534879"/>
          </a:xfrm>
          <a:prstGeom prst="flowChartOnlineStorag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06D687-B5AA-4A29-A062-AD17A64C554A}"/>
              </a:ext>
            </a:extLst>
          </p:cNvPr>
          <p:cNvSpPr/>
          <p:nvPr/>
        </p:nvSpPr>
        <p:spPr>
          <a:xfrm>
            <a:off x="5640968" y="1297933"/>
            <a:ext cx="275267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u="sng" dirty="0">
                <a:ln w="0"/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Arial Black" panose="020B0A04020102020204" pitchFamily="34" charset="0"/>
              </a:rPr>
              <a:t>STEP 5 :</a:t>
            </a:r>
            <a:endParaRPr lang="en-US" sz="4400" b="0" u="sng" cap="none" spc="0" dirty="0">
              <a:ln w="0"/>
              <a:solidFill>
                <a:schemeClr val="bg1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20" y="2137408"/>
            <a:ext cx="5467747" cy="422207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90602E9-23CB-4E6A-A58D-C09D15CBAAD8}"/>
              </a:ext>
            </a:extLst>
          </p:cNvPr>
          <p:cNvSpPr/>
          <p:nvPr/>
        </p:nvSpPr>
        <p:spPr>
          <a:xfrm>
            <a:off x="5640968" y="2137408"/>
            <a:ext cx="6192144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>
                <a:ln w="0"/>
                <a:solidFill>
                  <a:schemeClr val="bg1"/>
                </a:solidFill>
                <a:latin typeface="Arial Black" panose="020B0A04020102020204" pitchFamily="34" charset="0"/>
              </a:rPr>
              <a:t>After that, Install the program.</a:t>
            </a:r>
          </a:p>
          <a:p>
            <a:r>
              <a:rPr lang="en-US" sz="2800" dirty="0">
                <a:ln w="0"/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endParaRPr lang="en-US" sz="2800" b="0" i="1" u="sng" cap="none" spc="0" dirty="0">
              <a:ln w="0"/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15658" y="5927540"/>
            <a:ext cx="932385" cy="3840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28721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</TotalTime>
  <Words>220</Words>
  <Application>Microsoft Office PowerPoint</Application>
  <PresentationFormat>Widescreen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Impact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syaifuddin.design@gmail.com</dc:creator>
  <cp:lastModifiedBy>ASUS</cp:lastModifiedBy>
  <cp:revision>42</cp:revision>
  <dcterms:created xsi:type="dcterms:W3CDTF">2019-08-28T11:59:28Z</dcterms:created>
  <dcterms:modified xsi:type="dcterms:W3CDTF">2019-09-10T23:27:45Z</dcterms:modified>
</cp:coreProperties>
</file>