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9E5C-E0CC-478A-B8E5-0526DA8D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26A6B-3B6B-493E-924D-CCAE08332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CAA8-693A-431A-87B8-D77C5D0D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72BF-344E-49A6-9E54-CB842A6221B1}" type="datetimeFigureOut">
              <a:rPr lang="en-ID" smtClean="0"/>
              <a:t>14/10/2019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0FB09-8E49-4232-A894-F0EDA7E1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1D65-27FB-4B8E-9334-25BA4A8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3FF4-DF1D-49C2-A73D-617EA5ABF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163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A05F-C3E6-47BF-911B-32B58CE1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3F9F0-9C48-424A-89CA-AD625EA20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4509-88ED-4343-A17E-805348D6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72BF-344E-49A6-9E54-CB842A6221B1}" type="datetimeFigureOut">
              <a:rPr lang="en-ID" smtClean="0"/>
              <a:t>14/10/2019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B590-0923-4DA5-B8AE-AE7BCB05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3ECA-C7AD-4284-A7DA-CD67276E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3FF4-DF1D-49C2-A73D-617EA5ABF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28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1D29E-BD67-4416-89DB-08E4C4751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78406-2C39-4B67-AEF9-ADD8FEAEF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2187C-66D9-4D85-A742-310BDAC1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72BF-344E-49A6-9E54-CB842A6221B1}" type="datetimeFigureOut">
              <a:rPr lang="en-ID" smtClean="0"/>
              <a:t>14/10/2019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0B50B-7F88-4A32-9E4A-69DE53B3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82375-7B64-4037-B25E-59961D6F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3FF4-DF1D-49C2-A73D-617EA5ABF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921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043C-BD09-4EDD-BA2A-3FF0F288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416F-CC20-4639-8349-2844D2411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BEEB-3F70-46E1-83D0-404405B7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72BF-344E-49A6-9E54-CB842A6221B1}" type="datetimeFigureOut">
              <a:rPr lang="en-ID" smtClean="0"/>
              <a:t>14/10/2019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D95B-04CC-42A4-BE51-35530711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6BF3-3A93-4BA1-92FA-C4DE3BB8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3FF4-DF1D-49C2-A73D-617EA5ABF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652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4C74-411E-4B90-B87D-1BF642F6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5F2E0-F22A-4A57-AFE1-B08FBF689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3A7E-03CA-4199-B2D9-F8F7CC4B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72BF-344E-49A6-9E54-CB842A6221B1}" type="datetimeFigureOut">
              <a:rPr lang="en-ID" smtClean="0"/>
              <a:t>14/10/2019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2E54-C6B6-4725-B6B0-54C1462D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FB6C1-87AA-414E-B126-B9AF8CE1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3FF4-DF1D-49C2-A73D-617EA5ABF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38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0F6B-F953-48E6-8DA2-7D9D6D96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E93D-B86E-44A1-887E-6125481FA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B324F-7AF4-4E3A-97C7-D52A5B645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01CB0-0F2A-4692-B24F-241308BB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72BF-344E-49A6-9E54-CB842A6221B1}" type="datetimeFigureOut">
              <a:rPr lang="en-ID" smtClean="0"/>
              <a:t>14/10/2019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E2845-7EC6-4F35-803B-05571B4D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41F23-894F-43DC-B0F2-17CB1CC8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3FF4-DF1D-49C2-A73D-617EA5ABF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860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9779-60A7-474F-B5E0-A2642F00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21FE9-380C-4B6A-941F-2C0C7899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06FED-A3F0-4EF3-9D5C-B55AB432E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0668F-FB89-41CF-B1ED-4BC6344E5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35B68-8656-4EE2-9B2A-FFD7BBA31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0601D-A146-437F-A2A6-4C767633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72BF-344E-49A6-9E54-CB842A6221B1}" type="datetimeFigureOut">
              <a:rPr lang="en-ID" smtClean="0"/>
              <a:t>14/10/2019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AB181-B7CB-4F28-994F-9946AAB1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7F4BF-93D6-4626-A32D-AFDF96E5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3FF4-DF1D-49C2-A73D-617EA5ABF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881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7B8D-253B-432E-95AF-C8846DD4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220C5-1256-4CB9-B0CF-CB60014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72BF-344E-49A6-9E54-CB842A6221B1}" type="datetimeFigureOut">
              <a:rPr lang="en-ID" smtClean="0"/>
              <a:t>14/10/2019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0C68A-45C8-4422-B553-C34AC7BB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AAAE6-A15D-4026-B3DF-FC9594A1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3FF4-DF1D-49C2-A73D-617EA5ABF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990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B20BD-B26D-4A95-B7E1-8D053049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72BF-344E-49A6-9E54-CB842A6221B1}" type="datetimeFigureOut">
              <a:rPr lang="en-ID" smtClean="0"/>
              <a:t>14/10/2019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2AEBB-B1D4-4DA1-9440-87F2D2D8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9CE45-3017-468C-BED6-B1D2AF82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3FF4-DF1D-49C2-A73D-617EA5ABF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988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DD48-BB29-45B6-9282-6FF0633D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FCF9-4535-4343-A293-D03FC51F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AC2AB-B8E5-4BBB-8985-41384FE90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D772C-101D-4347-8E6F-7D68594F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72BF-344E-49A6-9E54-CB842A6221B1}" type="datetimeFigureOut">
              <a:rPr lang="en-ID" smtClean="0"/>
              <a:t>14/10/2019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3D770-3D3A-4558-A2EB-5B0F17B3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A3D63-74F3-4264-A77A-83263A93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3FF4-DF1D-49C2-A73D-617EA5ABF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103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95C1-2234-4568-90EA-63D81C5A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980CE-822E-435D-B119-13C3A87CB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403DC-2180-4412-95B3-E8B344C77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F6B79-3E27-40B6-A0DA-3F46CBE4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72BF-344E-49A6-9E54-CB842A6221B1}" type="datetimeFigureOut">
              <a:rPr lang="en-ID" smtClean="0"/>
              <a:t>14/10/2019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EDB15-10EE-4485-B2EE-C6CDA039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A0808-E404-4A52-AFBB-CB561F78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3FF4-DF1D-49C2-A73D-617EA5ABF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794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A5AA6-8E71-40EE-8C6D-CBC038A8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E77F2-E1CC-4910-BFB7-CD0B2057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D18AB-36AB-432B-9AF4-DF3FEF081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B72BF-344E-49A6-9E54-CB842A6221B1}" type="datetimeFigureOut">
              <a:rPr lang="en-ID" smtClean="0"/>
              <a:t>14/10/2019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E2394-E371-4C8B-AB66-AF28455A2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3DBB-E49E-48CF-B9C7-6311E85FE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3FF4-DF1D-49C2-A73D-617EA5ABF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228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3B681C6-8791-43AE-8C53-B856F5759EEF}"/>
              </a:ext>
            </a:extLst>
          </p:cNvPr>
          <p:cNvSpPr/>
          <p:nvPr/>
        </p:nvSpPr>
        <p:spPr>
          <a:xfrm>
            <a:off x="1042987" y="-24659"/>
            <a:ext cx="2095500" cy="4419600"/>
          </a:xfrm>
          <a:custGeom>
            <a:avLst/>
            <a:gdLst>
              <a:gd name="connsiteX0" fmla="*/ 0 w 2095500"/>
              <a:gd name="connsiteY0" fmla="*/ 0 h 4419600"/>
              <a:gd name="connsiteX1" fmla="*/ 1828800 w 2095500"/>
              <a:gd name="connsiteY1" fmla="*/ 0 h 4419600"/>
              <a:gd name="connsiteX2" fmla="*/ 2095500 w 2095500"/>
              <a:gd name="connsiteY2" fmla="*/ 4419600 h 4419600"/>
              <a:gd name="connsiteX3" fmla="*/ 266700 w 2095500"/>
              <a:gd name="connsiteY3" fmla="*/ 4419600 h 4419600"/>
              <a:gd name="connsiteX0" fmla="*/ 0 w 2095500"/>
              <a:gd name="connsiteY0" fmla="*/ 0 h 4419600"/>
              <a:gd name="connsiteX1" fmla="*/ 1863969 w 2095500"/>
              <a:gd name="connsiteY1" fmla="*/ 0 h 4419600"/>
              <a:gd name="connsiteX2" fmla="*/ 2095500 w 2095500"/>
              <a:gd name="connsiteY2" fmla="*/ 4419600 h 4419600"/>
              <a:gd name="connsiteX3" fmla="*/ 266700 w 2095500"/>
              <a:gd name="connsiteY3" fmla="*/ 4419600 h 4419600"/>
              <a:gd name="connsiteX4" fmla="*/ 0 w 209550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4419600">
                <a:moveTo>
                  <a:pt x="0" y="0"/>
                </a:moveTo>
                <a:lnTo>
                  <a:pt x="1863969" y="0"/>
                </a:lnTo>
                <a:lnTo>
                  <a:pt x="2095500" y="4419600"/>
                </a:lnTo>
                <a:lnTo>
                  <a:pt x="266700" y="4419600"/>
                </a:lnTo>
                <a:lnTo>
                  <a:pt x="0" y="0"/>
                </a:lnTo>
                <a:close/>
              </a:path>
            </a:pathLst>
          </a:custGeom>
          <a:solidFill>
            <a:srgbClr val="E6135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362594-B229-40E9-80B9-8F2153684C24}"/>
              </a:ext>
            </a:extLst>
          </p:cNvPr>
          <p:cNvSpPr/>
          <p:nvPr/>
        </p:nvSpPr>
        <p:spPr>
          <a:xfrm>
            <a:off x="3005137" y="1099"/>
            <a:ext cx="2295525" cy="4419600"/>
          </a:xfrm>
          <a:custGeom>
            <a:avLst/>
            <a:gdLst>
              <a:gd name="connsiteX0" fmla="*/ 0 w 2295525"/>
              <a:gd name="connsiteY0" fmla="*/ 0 h 4419600"/>
              <a:gd name="connsiteX1" fmla="*/ 2295525 w 2295525"/>
              <a:gd name="connsiteY1" fmla="*/ 0 h 4419600"/>
              <a:gd name="connsiteX2" fmla="*/ 2028825 w 2295525"/>
              <a:gd name="connsiteY2" fmla="*/ 4419600 h 4419600"/>
              <a:gd name="connsiteX3" fmla="*/ 200025 w 2295525"/>
              <a:gd name="connsiteY3" fmla="*/ 44196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5525" h="4419600">
                <a:moveTo>
                  <a:pt x="0" y="0"/>
                </a:moveTo>
                <a:lnTo>
                  <a:pt x="2295525" y="0"/>
                </a:lnTo>
                <a:lnTo>
                  <a:pt x="2028825" y="4419600"/>
                </a:lnTo>
                <a:lnTo>
                  <a:pt x="200025" y="4419600"/>
                </a:lnTo>
                <a:close/>
              </a:path>
            </a:pathLst>
          </a:custGeom>
          <a:solidFill>
            <a:srgbClr val="ED7D1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425944B-CD8B-4550-B361-FD1C0C40BCC4}"/>
              </a:ext>
            </a:extLst>
          </p:cNvPr>
          <p:cNvSpPr/>
          <p:nvPr/>
        </p:nvSpPr>
        <p:spPr>
          <a:xfrm>
            <a:off x="5109209" y="1099"/>
            <a:ext cx="2114550" cy="4419600"/>
          </a:xfrm>
          <a:custGeom>
            <a:avLst/>
            <a:gdLst>
              <a:gd name="connsiteX0" fmla="*/ 285750 w 2114550"/>
              <a:gd name="connsiteY0" fmla="*/ 0 h 4419600"/>
              <a:gd name="connsiteX1" fmla="*/ 2114550 w 2114550"/>
              <a:gd name="connsiteY1" fmla="*/ 0 h 4419600"/>
              <a:gd name="connsiteX2" fmla="*/ 1828800 w 2114550"/>
              <a:gd name="connsiteY2" fmla="*/ 4419600 h 4419600"/>
              <a:gd name="connsiteX3" fmla="*/ 0 w 2114550"/>
              <a:gd name="connsiteY3" fmla="*/ 4419600 h 4419600"/>
              <a:gd name="connsiteX4" fmla="*/ 266700 w 211455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0" h="4419600">
                <a:moveTo>
                  <a:pt x="285750" y="0"/>
                </a:moveTo>
                <a:lnTo>
                  <a:pt x="2114550" y="0"/>
                </a:lnTo>
                <a:lnTo>
                  <a:pt x="1828800" y="4419600"/>
                </a:lnTo>
                <a:lnTo>
                  <a:pt x="0" y="4419600"/>
                </a:lnTo>
                <a:lnTo>
                  <a:pt x="266700" y="0"/>
                </a:lnTo>
                <a:close/>
              </a:path>
            </a:pathLst>
          </a:custGeom>
          <a:solidFill>
            <a:srgbClr val="A0C82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7A41EFA-CB8A-43C2-A8E1-3C8762D6B9CA}"/>
              </a:ext>
            </a:extLst>
          </p:cNvPr>
          <p:cNvSpPr/>
          <p:nvPr/>
        </p:nvSpPr>
        <p:spPr>
          <a:xfrm>
            <a:off x="7014210" y="1099"/>
            <a:ext cx="2238375" cy="4419600"/>
          </a:xfrm>
          <a:custGeom>
            <a:avLst/>
            <a:gdLst>
              <a:gd name="connsiteX0" fmla="*/ 295275 w 2238375"/>
              <a:gd name="connsiteY0" fmla="*/ 0 h 4419600"/>
              <a:gd name="connsiteX1" fmla="*/ 2238375 w 2238375"/>
              <a:gd name="connsiteY1" fmla="*/ 0 h 4419600"/>
              <a:gd name="connsiteX2" fmla="*/ 1933575 w 2238375"/>
              <a:gd name="connsiteY2" fmla="*/ 4419600 h 4419600"/>
              <a:gd name="connsiteX3" fmla="*/ 0 w 2238375"/>
              <a:gd name="connsiteY3" fmla="*/ 4419600 h 4419600"/>
              <a:gd name="connsiteX4" fmla="*/ 295275 w 2238375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4419600">
                <a:moveTo>
                  <a:pt x="295275" y="0"/>
                </a:moveTo>
                <a:lnTo>
                  <a:pt x="2238375" y="0"/>
                </a:lnTo>
                <a:lnTo>
                  <a:pt x="1933575" y="4419600"/>
                </a:lnTo>
                <a:lnTo>
                  <a:pt x="0" y="4419600"/>
                </a:lnTo>
                <a:lnTo>
                  <a:pt x="295275" y="0"/>
                </a:lnTo>
                <a:close/>
              </a:path>
            </a:pathLst>
          </a:custGeom>
          <a:solidFill>
            <a:srgbClr val="32B5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626717B-DE33-43B6-9AA2-616C8554C805}"/>
              </a:ext>
            </a:extLst>
          </p:cNvPr>
          <p:cNvSpPr/>
          <p:nvPr/>
        </p:nvSpPr>
        <p:spPr>
          <a:xfrm>
            <a:off x="9052560" y="1099"/>
            <a:ext cx="2095500" cy="4419600"/>
          </a:xfrm>
          <a:custGeom>
            <a:avLst/>
            <a:gdLst>
              <a:gd name="connsiteX0" fmla="*/ 257175 w 2095500"/>
              <a:gd name="connsiteY0" fmla="*/ 0 h 4419600"/>
              <a:gd name="connsiteX1" fmla="*/ 2095500 w 2095500"/>
              <a:gd name="connsiteY1" fmla="*/ 0 h 4419600"/>
              <a:gd name="connsiteX2" fmla="*/ 1828800 w 2095500"/>
              <a:gd name="connsiteY2" fmla="*/ 4419600 h 4419600"/>
              <a:gd name="connsiteX3" fmla="*/ 0 w 2095500"/>
              <a:gd name="connsiteY3" fmla="*/ 4419600 h 4419600"/>
              <a:gd name="connsiteX4" fmla="*/ 276225 w 209550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4419600">
                <a:moveTo>
                  <a:pt x="257175" y="0"/>
                </a:moveTo>
                <a:lnTo>
                  <a:pt x="2095500" y="0"/>
                </a:lnTo>
                <a:lnTo>
                  <a:pt x="1828800" y="4419600"/>
                </a:lnTo>
                <a:lnTo>
                  <a:pt x="0" y="4419600"/>
                </a:lnTo>
                <a:lnTo>
                  <a:pt x="276225" y="0"/>
                </a:lnTo>
                <a:close/>
              </a:path>
            </a:pathLst>
          </a:custGeom>
          <a:solidFill>
            <a:srgbClr val="B44B9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Oval 21">
            <a:extLst>
              <a:ext uri="{FF2B5EF4-FFF2-40B4-BE49-F238E27FC236}">
                <a16:creationId xmlns:a16="http://schemas.microsoft.com/office/drawing/2014/main" id="{28816FA4-6110-4E41-94E9-B8AB94D1C510}"/>
              </a:ext>
            </a:extLst>
          </p:cNvPr>
          <p:cNvSpPr>
            <a:spLocks noChangeAspect="1"/>
          </p:cNvSpPr>
          <p:nvPr/>
        </p:nvSpPr>
        <p:spPr>
          <a:xfrm rot="1433562" flipH="1">
            <a:off x="5244196" y="606499"/>
            <a:ext cx="2023610" cy="172966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9FDBBD0-0CFF-4F74-906E-44F658C0DC53}"/>
              </a:ext>
            </a:extLst>
          </p:cNvPr>
          <p:cNvSpPr/>
          <p:nvPr/>
        </p:nvSpPr>
        <p:spPr>
          <a:xfrm rot="6634703">
            <a:off x="9048850" y="56829"/>
            <a:ext cx="2252508" cy="2256106"/>
          </a:xfrm>
          <a:custGeom>
            <a:avLst/>
            <a:gdLst>
              <a:gd name="connsiteX0" fmla="*/ 183468 w 2252508"/>
              <a:gd name="connsiteY0" fmla="*/ 2011947 h 2256106"/>
              <a:gd name="connsiteX1" fmla="*/ 0 w 2252508"/>
              <a:gd name="connsiteY1" fmla="*/ 1523278 h 2256106"/>
              <a:gd name="connsiteX2" fmla="*/ 125 w 2252508"/>
              <a:gd name="connsiteY2" fmla="*/ 1436127 h 2256106"/>
              <a:gd name="connsiteX3" fmla="*/ 17999 w 2252508"/>
              <a:gd name="connsiteY3" fmla="*/ 147789 h 2256106"/>
              <a:gd name="connsiteX4" fmla="*/ 165789 w 2252508"/>
              <a:gd name="connsiteY4" fmla="*/ 0 h 2256106"/>
              <a:gd name="connsiteX5" fmla="*/ 321129 w 2252508"/>
              <a:gd name="connsiteY5" fmla="*/ 0 h 2256106"/>
              <a:gd name="connsiteX6" fmla="*/ 468918 w 2252508"/>
              <a:gd name="connsiteY6" fmla="*/ 147789 h 2256106"/>
              <a:gd name="connsiteX7" fmla="*/ 464643 w 2252508"/>
              <a:gd name="connsiteY7" fmla="*/ 481502 h 2256106"/>
              <a:gd name="connsiteX8" fmla="*/ 463173 w 2252508"/>
              <a:gd name="connsiteY8" fmla="*/ 570574 h 2256106"/>
              <a:gd name="connsiteX9" fmla="*/ 1035647 w 2252508"/>
              <a:gd name="connsiteY9" fmla="*/ 554290 h 2256106"/>
              <a:gd name="connsiteX10" fmla="*/ 1647477 w 2252508"/>
              <a:gd name="connsiteY10" fmla="*/ 523270 h 2256106"/>
              <a:gd name="connsiteX11" fmla="*/ 1460737 w 2252508"/>
              <a:gd name="connsiteY11" fmla="*/ 165646 h 2256106"/>
              <a:gd name="connsiteX12" fmla="*/ 2252440 w 2252508"/>
              <a:gd name="connsiteY12" fmla="*/ 403083 h 2256106"/>
              <a:gd name="connsiteX13" fmla="*/ 1708905 w 2252508"/>
              <a:gd name="connsiteY13" fmla="*/ 898044 h 2256106"/>
              <a:gd name="connsiteX14" fmla="*/ 457468 w 2252508"/>
              <a:gd name="connsiteY14" fmla="*/ 919513 h 2256106"/>
              <a:gd name="connsiteX15" fmla="*/ 456581 w 2252508"/>
              <a:gd name="connsiteY15" fmla="*/ 976825 h 2256106"/>
              <a:gd name="connsiteX16" fmla="*/ 454979 w 2252508"/>
              <a:gd name="connsiteY16" fmla="*/ 1214365 h 2256106"/>
              <a:gd name="connsiteX17" fmla="*/ 455265 w 2252508"/>
              <a:gd name="connsiteY17" fmla="*/ 1304130 h 2256106"/>
              <a:gd name="connsiteX18" fmla="*/ 1761112 w 2252508"/>
              <a:gd name="connsiteY18" fmla="*/ 1304130 h 2256106"/>
              <a:gd name="connsiteX19" fmla="*/ 2247041 w 2252508"/>
              <a:gd name="connsiteY19" fmla="*/ 1696293 h 2256106"/>
              <a:gd name="connsiteX20" fmla="*/ 1972479 w 2252508"/>
              <a:gd name="connsiteY20" fmla="*/ 1831841 h 2256106"/>
              <a:gd name="connsiteX21" fmla="*/ 1412945 w 2252508"/>
              <a:gd name="connsiteY21" fmla="*/ 1638953 h 2256106"/>
              <a:gd name="connsiteX22" fmla="*/ 587717 w 2252508"/>
              <a:gd name="connsiteY22" fmla="*/ 1652672 h 2256106"/>
              <a:gd name="connsiteX23" fmla="*/ 461655 w 2252508"/>
              <a:gd name="connsiteY23" fmla="*/ 1654974 h 2256106"/>
              <a:gd name="connsiteX24" fmla="*/ 467612 w 2252508"/>
              <a:gd name="connsiteY24" fmla="*/ 1731147 h 2256106"/>
              <a:gd name="connsiteX25" fmla="*/ 656560 w 2252508"/>
              <a:gd name="connsiteY25" fmla="*/ 2256106 h 2256106"/>
              <a:gd name="connsiteX26" fmla="*/ 230599 w 2252508"/>
              <a:gd name="connsiteY26" fmla="*/ 2055605 h 225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52508" h="2256106">
                <a:moveTo>
                  <a:pt x="183468" y="2011947"/>
                </a:moveTo>
                <a:lnTo>
                  <a:pt x="0" y="1523278"/>
                </a:lnTo>
                <a:lnTo>
                  <a:pt x="125" y="1436127"/>
                </a:lnTo>
                <a:cubicBezTo>
                  <a:pt x="2994" y="989689"/>
                  <a:pt x="19764" y="619715"/>
                  <a:pt x="17999" y="147789"/>
                </a:cubicBezTo>
                <a:cubicBezTo>
                  <a:pt x="17999" y="66168"/>
                  <a:pt x="84167" y="0"/>
                  <a:pt x="165789" y="0"/>
                </a:cubicBezTo>
                <a:lnTo>
                  <a:pt x="321129" y="0"/>
                </a:lnTo>
                <a:cubicBezTo>
                  <a:pt x="402751" y="0"/>
                  <a:pt x="468918" y="66168"/>
                  <a:pt x="468918" y="147789"/>
                </a:cubicBezTo>
                <a:cubicBezTo>
                  <a:pt x="467648" y="274915"/>
                  <a:pt x="466163" y="384045"/>
                  <a:pt x="464643" y="481502"/>
                </a:cubicBezTo>
                <a:lnTo>
                  <a:pt x="463173" y="570574"/>
                </a:lnTo>
                <a:lnTo>
                  <a:pt x="1035647" y="554290"/>
                </a:lnTo>
                <a:cubicBezTo>
                  <a:pt x="1239590" y="548489"/>
                  <a:pt x="1443534" y="540419"/>
                  <a:pt x="1647477" y="523270"/>
                </a:cubicBezTo>
                <a:cubicBezTo>
                  <a:pt x="2006991" y="453200"/>
                  <a:pt x="1832015" y="34724"/>
                  <a:pt x="1460737" y="165646"/>
                </a:cubicBezTo>
                <a:cubicBezTo>
                  <a:pt x="1781318" y="-153360"/>
                  <a:pt x="2257824" y="56603"/>
                  <a:pt x="2252440" y="403083"/>
                </a:cubicBezTo>
                <a:cubicBezTo>
                  <a:pt x="2250423" y="565818"/>
                  <a:pt x="2293202" y="823237"/>
                  <a:pt x="1708905" y="898044"/>
                </a:cubicBezTo>
                <a:lnTo>
                  <a:pt x="457468" y="919513"/>
                </a:lnTo>
                <a:lnTo>
                  <a:pt x="456581" y="976825"/>
                </a:lnTo>
                <a:cubicBezTo>
                  <a:pt x="455655" y="1052912"/>
                  <a:pt x="455061" y="1129982"/>
                  <a:pt x="454979" y="1214365"/>
                </a:cubicBezTo>
                <a:lnTo>
                  <a:pt x="455265" y="1304130"/>
                </a:lnTo>
                <a:lnTo>
                  <a:pt x="1761112" y="1304130"/>
                </a:lnTo>
                <a:cubicBezTo>
                  <a:pt x="2112857" y="1312950"/>
                  <a:pt x="2244268" y="1471822"/>
                  <a:pt x="2247041" y="1696293"/>
                </a:cubicBezTo>
                <a:cubicBezTo>
                  <a:pt x="2251696" y="1818531"/>
                  <a:pt x="2157135" y="1899452"/>
                  <a:pt x="1972479" y="1831841"/>
                </a:cubicBezTo>
                <a:cubicBezTo>
                  <a:pt x="1728179" y="1737118"/>
                  <a:pt x="1686572" y="1632112"/>
                  <a:pt x="1412945" y="1638953"/>
                </a:cubicBezTo>
                <a:cubicBezTo>
                  <a:pt x="1150451" y="1642298"/>
                  <a:pt x="946563" y="1646103"/>
                  <a:pt x="587717" y="1652672"/>
                </a:cubicBezTo>
                <a:lnTo>
                  <a:pt x="461655" y="1654974"/>
                </a:lnTo>
                <a:lnTo>
                  <a:pt x="467612" y="1731147"/>
                </a:lnTo>
                <a:cubicBezTo>
                  <a:pt x="519593" y="2017529"/>
                  <a:pt x="751324" y="2254018"/>
                  <a:pt x="656560" y="2256106"/>
                </a:cubicBezTo>
                <a:cubicBezTo>
                  <a:pt x="524914" y="2224833"/>
                  <a:pt x="361490" y="2158756"/>
                  <a:pt x="230599" y="205560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9" name="Frame 1">
            <a:extLst>
              <a:ext uri="{FF2B5EF4-FFF2-40B4-BE49-F238E27FC236}">
                <a16:creationId xmlns:a16="http://schemas.microsoft.com/office/drawing/2014/main" id="{85AFE0DC-B852-4335-B2AA-698F74AF509C}"/>
              </a:ext>
            </a:extLst>
          </p:cNvPr>
          <p:cNvSpPr/>
          <p:nvPr/>
        </p:nvSpPr>
        <p:spPr>
          <a:xfrm>
            <a:off x="1092005" y="-2532"/>
            <a:ext cx="1692072" cy="2374556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C9AA7C8-7B5A-4411-ADD5-ED54A6A14F5A}"/>
              </a:ext>
            </a:extLst>
          </p:cNvPr>
          <p:cNvSpPr/>
          <p:nvPr/>
        </p:nvSpPr>
        <p:spPr>
          <a:xfrm rot="10800000" flipH="1">
            <a:off x="3212781" y="-10744"/>
            <a:ext cx="1767842" cy="2263609"/>
          </a:xfrm>
          <a:custGeom>
            <a:avLst/>
            <a:gdLst>
              <a:gd name="connsiteX0" fmla="*/ 985188 w 1767842"/>
              <a:gd name="connsiteY0" fmla="*/ 387754 h 2263609"/>
              <a:gd name="connsiteX1" fmla="*/ 913273 w 1767842"/>
              <a:gd name="connsiteY1" fmla="*/ 336193 h 2263609"/>
              <a:gd name="connsiteX2" fmla="*/ 964834 w 1767842"/>
              <a:gd name="connsiteY2" fmla="*/ 264278 h 2263609"/>
              <a:gd name="connsiteX3" fmla="*/ 1036749 w 1767842"/>
              <a:gd name="connsiteY3" fmla="*/ 315839 h 2263609"/>
              <a:gd name="connsiteX4" fmla="*/ 985188 w 1767842"/>
              <a:gd name="connsiteY4" fmla="*/ 387754 h 2263609"/>
              <a:gd name="connsiteX5" fmla="*/ 157668 w 1767842"/>
              <a:gd name="connsiteY5" fmla="*/ 1000376 h 2263609"/>
              <a:gd name="connsiteX6" fmla="*/ 127330 w 1767842"/>
              <a:gd name="connsiteY6" fmla="*/ 888752 h 2263609"/>
              <a:gd name="connsiteX7" fmla="*/ 178593 w 1767842"/>
              <a:gd name="connsiteY7" fmla="*/ 877536 h 2263609"/>
              <a:gd name="connsiteX8" fmla="*/ 208742 w 1767842"/>
              <a:gd name="connsiteY8" fmla="*/ 989160 h 2263609"/>
              <a:gd name="connsiteX9" fmla="*/ 157668 w 1767842"/>
              <a:gd name="connsiteY9" fmla="*/ 1000376 h 2263609"/>
              <a:gd name="connsiteX10" fmla="*/ 1610393 w 1767842"/>
              <a:gd name="connsiteY10" fmla="*/ 1420648 h 2263609"/>
              <a:gd name="connsiteX11" fmla="*/ 1542549 w 1767842"/>
              <a:gd name="connsiteY11" fmla="*/ 1363659 h 2263609"/>
              <a:gd name="connsiteX12" fmla="*/ 1599538 w 1767842"/>
              <a:gd name="connsiteY12" fmla="*/ 1295815 h 2263609"/>
              <a:gd name="connsiteX13" fmla="*/ 1667381 w 1767842"/>
              <a:gd name="connsiteY13" fmla="*/ 1352804 h 2263609"/>
              <a:gd name="connsiteX14" fmla="*/ 1610393 w 1767842"/>
              <a:gd name="connsiteY14" fmla="*/ 1420648 h 2263609"/>
              <a:gd name="connsiteX15" fmla="*/ 1117848 w 1767842"/>
              <a:gd name="connsiteY15" fmla="*/ 2009531 h 2263609"/>
              <a:gd name="connsiteX16" fmla="*/ 1055432 w 1767842"/>
              <a:gd name="connsiteY16" fmla="*/ 1947115 h 2263609"/>
              <a:gd name="connsiteX17" fmla="*/ 1117848 w 1767842"/>
              <a:gd name="connsiteY17" fmla="*/ 1884699 h 2263609"/>
              <a:gd name="connsiteX18" fmla="*/ 1180264 w 1767842"/>
              <a:gd name="connsiteY18" fmla="*/ 1947115 h 2263609"/>
              <a:gd name="connsiteX19" fmla="*/ 1117848 w 1767842"/>
              <a:gd name="connsiteY19" fmla="*/ 2009531 h 2263609"/>
              <a:gd name="connsiteX20" fmla="*/ 421772 w 1767842"/>
              <a:gd name="connsiteY20" fmla="*/ 2263609 h 2263609"/>
              <a:gd name="connsiteX21" fmla="*/ 1252179 w 1767842"/>
              <a:gd name="connsiteY21" fmla="*/ 2263609 h 2263609"/>
              <a:gd name="connsiteX22" fmla="*/ 1252179 w 1767842"/>
              <a:gd name="connsiteY22" fmla="*/ 2043636 h 2263609"/>
              <a:gd name="connsiteX23" fmla="*/ 1727084 w 1767842"/>
              <a:gd name="connsiteY23" fmla="*/ 1474923 h 2263609"/>
              <a:gd name="connsiteX24" fmla="*/ 1705374 w 1767842"/>
              <a:gd name="connsiteY24" fmla="*/ 1230685 h 2263609"/>
              <a:gd name="connsiteX25" fmla="*/ 1579185 w 1767842"/>
              <a:gd name="connsiteY25" fmla="*/ 1191166 h 2263609"/>
              <a:gd name="connsiteX26" fmla="*/ 1577034 w 1767842"/>
              <a:gd name="connsiteY26" fmla="*/ 1191784 h 2263609"/>
              <a:gd name="connsiteX27" fmla="*/ 412084 w 1767842"/>
              <a:gd name="connsiteY27" fmla="*/ 831747 h 2263609"/>
              <a:gd name="connsiteX28" fmla="*/ 933760 w 1767842"/>
              <a:gd name="connsiteY28" fmla="*/ 481660 h 2263609"/>
              <a:gd name="connsiteX29" fmla="*/ 935767 w 1767842"/>
              <a:gd name="connsiteY29" fmla="*/ 482587 h 2263609"/>
              <a:gd name="connsiteX30" fmla="*/ 1000113 w 1767842"/>
              <a:gd name="connsiteY30" fmla="*/ 485449 h 2263609"/>
              <a:gd name="connsiteX31" fmla="*/ 1050484 w 1767842"/>
              <a:gd name="connsiteY31" fmla="*/ 466703 h 2263609"/>
              <a:gd name="connsiteX32" fmla="*/ 1163982 w 1767842"/>
              <a:gd name="connsiteY32" fmla="*/ 546820 h 2263609"/>
              <a:gd name="connsiteX33" fmla="*/ 1393294 w 1767842"/>
              <a:gd name="connsiteY33" fmla="*/ 510185 h 2263609"/>
              <a:gd name="connsiteX34" fmla="*/ 1499130 w 1767842"/>
              <a:gd name="connsiteY34" fmla="*/ 331077 h 2263609"/>
              <a:gd name="connsiteX35" fmla="*/ 1490989 w 1767842"/>
              <a:gd name="connsiteY35" fmla="*/ 279516 h 2263609"/>
              <a:gd name="connsiteX36" fmla="*/ 1458424 w 1767842"/>
              <a:gd name="connsiteY36" fmla="*/ 284944 h 2263609"/>
              <a:gd name="connsiteX37" fmla="*/ 1348517 w 1767842"/>
              <a:gd name="connsiteY37" fmla="*/ 447768 h 2263609"/>
              <a:gd name="connsiteX38" fmla="*/ 1181622 w 1767842"/>
              <a:gd name="connsiteY38" fmla="*/ 474906 h 2263609"/>
              <a:gd name="connsiteX39" fmla="*/ 1107305 w 1767842"/>
              <a:gd name="connsiteY39" fmla="*/ 416454 h 2263609"/>
              <a:gd name="connsiteX40" fmla="*/ 1131582 w 1767842"/>
              <a:gd name="connsiteY40" fmla="*/ 363903 h 2263609"/>
              <a:gd name="connsiteX41" fmla="*/ 1134444 w 1767842"/>
              <a:gd name="connsiteY41" fmla="*/ 299557 h 2263609"/>
              <a:gd name="connsiteX42" fmla="*/ 1068975 w 1767842"/>
              <a:gd name="connsiteY42" fmla="*/ 194230 h 2263609"/>
              <a:gd name="connsiteX43" fmla="*/ 1058812 w 1767842"/>
              <a:gd name="connsiteY43" fmla="*/ 189509 h 2263609"/>
              <a:gd name="connsiteX44" fmla="*/ 1117848 w 1767842"/>
              <a:gd name="connsiteY44" fmla="*/ 99051 h 2263609"/>
              <a:gd name="connsiteX45" fmla="*/ 1284743 w 1767842"/>
              <a:gd name="connsiteY45" fmla="*/ 73271 h 2263609"/>
              <a:gd name="connsiteX46" fmla="*/ 1439426 w 1767842"/>
              <a:gd name="connsiteY46" fmla="*/ 194032 h 2263609"/>
              <a:gd name="connsiteX47" fmla="*/ 1473349 w 1767842"/>
              <a:gd name="connsiteY47" fmla="*/ 188605 h 2263609"/>
              <a:gd name="connsiteX48" fmla="*/ 1465208 w 1767842"/>
              <a:gd name="connsiteY48" fmla="*/ 137044 h 2263609"/>
              <a:gd name="connsiteX49" fmla="*/ 1307810 w 1767842"/>
              <a:gd name="connsiteY49" fmla="*/ 0 h 2263609"/>
              <a:gd name="connsiteX50" fmla="*/ 1078498 w 1767842"/>
              <a:gd name="connsiteY50" fmla="*/ 36635 h 2263609"/>
              <a:gd name="connsiteX51" fmla="*/ 982571 w 1767842"/>
              <a:gd name="connsiteY51" fmla="*/ 166745 h 2263609"/>
              <a:gd name="connsiteX52" fmla="*/ 948551 w 1767842"/>
              <a:gd name="connsiteY52" fmla="*/ 165227 h 2263609"/>
              <a:gd name="connsiteX53" fmla="*/ 817083 w 1767842"/>
              <a:gd name="connsiteY53" fmla="*/ 286773 h 2263609"/>
              <a:gd name="connsiteX54" fmla="*/ 814726 w 1767842"/>
              <a:gd name="connsiteY54" fmla="*/ 339771 h 2263609"/>
              <a:gd name="connsiteX55" fmla="*/ 183313 w 1767842"/>
              <a:gd name="connsiteY55" fmla="*/ 769437 h 2263609"/>
              <a:gd name="connsiteX56" fmla="*/ 159449 w 1767842"/>
              <a:gd name="connsiteY56" fmla="*/ 766569 h 2263609"/>
              <a:gd name="connsiteX57" fmla="*/ 9281 w 1767842"/>
              <a:gd name="connsiteY57" fmla="*/ 884682 h 2263609"/>
              <a:gd name="connsiteX58" fmla="*/ 119189 w 1767842"/>
              <a:gd name="connsiteY58" fmla="*/ 1104495 h 2263609"/>
              <a:gd name="connsiteX59" fmla="*/ 1284246 w 1767842"/>
              <a:gd name="connsiteY59" fmla="*/ 1464227 h 2263609"/>
              <a:gd name="connsiteX60" fmla="*/ 995450 w 1767842"/>
              <a:gd name="connsiteY60" fmla="*/ 1810070 h 2263609"/>
              <a:gd name="connsiteX61" fmla="*/ 552032 w 1767842"/>
              <a:gd name="connsiteY61" fmla="*/ 1810070 h 2263609"/>
              <a:gd name="connsiteX62" fmla="*/ 421772 w 1767842"/>
              <a:gd name="connsiteY62" fmla="*/ 1940330 h 226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767842" h="2263609">
                <a:moveTo>
                  <a:pt x="985188" y="387754"/>
                </a:moveTo>
                <a:cubicBezTo>
                  <a:pt x="951265" y="393182"/>
                  <a:pt x="918700" y="370114"/>
                  <a:pt x="913273" y="336193"/>
                </a:cubicBezTo>
                <a:cubicBezTo>
                  <a:pt x="907845" y="302270"/>
                  <a:pt x="930913" y="269705"/>
                  <a:pt x="964834" y="264278"/>
                </a:cubicBezTo>
                <a:cubicBezTo>
                  <a:pt x="998756" y="258850"/>
                  <a:pt x="1031321" y="281918"/>
                  <a:pt x="1036749" y="315839"/>
                </a:cubicBezTo>
                <a:cubicBezTo>
                  <a:pt x="1043533" y="349762"/>
                  <a:pt x="1019109" y="382327"/>
                  <a:pt x="985188" y="387754"/>
                </a:cubicBezTo>
                <a:close/>
                <a:moveTo>
                  <a:pt x="157668" y="1000376"/>
                </a:moveTo>
                <a:cubicBezTo>
                  <a:pt x="111301" y="992553"/>
                  <a:pt x="84588" y="934547"/>
                  <a:pt x="127330" y="888752"/>
                </a:cubicBezTo>
                <a:cubicBezTo>
                  <a:pt x="145309" y="877897"/>
                  <a:pt x="163032" y="874928"/>
                  <a:pt x="178593" y="877536"/>
                </a:cubicBezTo>
                <a:cubicBezTo>
                  <a:pt x="225278" y="885360"/>
                  <a:pt x="252501" y="943366"/>
                  <a:pt x="208742" y="989160"/>
                </a:cubicBezTo>
                <a:cubicBezTo>
                  <a:pt x="190763" y="1000015"/>
                  <a:pt x="173124" y="1002984"/>
                  <a:pt x="157668" y="1000376"/>
                </a:cubicBezTo>
                <a:close/>
                <a:moveTo>
                  <a:pt x="1610393" y="1420648"/>
                </a:moveTo>
                <a:cubicBezTo>
                  <a:pt x="1576471" y="1423362"/>
                  <a:pt x="1545263" y="1398938"/>
                  <a:pt x="1542549" y="1363659"/>
                </a:cubicBezTo>
                <a:cubicBezTo>
                  <a:pt x="1539835" y="1329737"/>
                  <a:pt x="1564259" y="1298529"/>
                  <a:pt x="1599538" y="1295815"/>
                </a:cubicBezTo>
                <a:cubicBezTo>
                  <a:pt x="1633460" y="1293102"/>
                  <a:pt x="1664667" y="1317525"/>
                  <a:pt x="1667381" y="1352804"/>
                </a:cubicBezTo>
                <a:cubicBezTo>
                  <a:pt x="1670095" y="1388083"/>
                  <a:pt x="1645671" y="1417934"/>
                  <a:pt x="1610393" y="1420648"/>
                </a:cubicBezTo>
                <a:close/>
                <a:moveTo>
                  <a:pt x="1117848" y="2009531"/>
                </a:moveTo>
                <a:cubicBezTo>
                  <a:pt x="1083925" y="2009531"/>
                  <a:pt x="1055432" y="1981036"/>
                  <a:pt x="1055432" y="1947115"/>
                </a:cubicBezTo>
                <a:cubicBezTo>
                  <a:pt x="1055432" y="1913192"/>
                  <a:pt x="1083925" y="1884699"/>
                  <a:pt x="1117848" y="1884699"/>
                </a:cubicBezTo>
                <a:cubicBezTo>
                  <a:pt x="1151769" y="1884699"/>
                  <a:pt x="1180264" y="1913192"/>
                  <a:pt x="1180264" y="1947115"/>
                </a:cubicBezTo>
                <a:cubicBezTo>
                  <a:pt x="1180264" y="1981036"/>
                  <a:pt x="1151769" y="2009531"/>
                  <a:pt x="1117848" y="2009531"/>
                </a:cubicBezTo>
                <a:close/>
                <a:moveTo>
                  <a:pt x="421772" y="2263609"/>
                </a:moveTo>
                <a:lnTo>
                  <a:pt x="1252179" y="2263609"/>
                </a:lnTo>
                <a:lnTo>
                  <a:pt x="1252179" y="2043636"/>
                </a:lnTo>
                <a:lnTo>
                  <a:pt x="1727084" y="1474923"/>
                </a:lnTo>
                <a:cubicBezTo>
                  <a:pt x="1789500" y="1401652"/>
                  <a:pt x="1778645" y="1291744"/>
                  <a:pt x="1705374" y="1230685"/>
                </a:cubicBezTo>
                <a:cubicBezTo>
                  <a:pt x="1668737" y="1200155"/>
                  <a:pt x="1623283" y="1187265"/>
                  <a:pt x="1579185" y="1191166"/>
                </a:cubicBezTo>
                <a:lnTo>
                  <a:pt x="1577034" y="1191784"/>
                </a:lnTo>
                <a:lnTo>
                  <a:pt x="412084" y="831747"/>
                </a:lnTo>
                <a:lnTo>
                  <a:pt x="933760" y="481660"/>
                </a:lnTo>
                <a:lnTo>
                  <a:pt x="935767" y="482587"/>
                </a:lnTo>
                <a:cubicBezTo>
                  <a:pt x="956269" y="487654"/>
                  <a:pt x="978064" y="488841"/>
                  <a:pt x="1000113" y="485449"/>
                </a:cubicBezTo>
                <a:lnTo>
                  <a:pt x="1050484" y="466703"/>
                </a:lnTo>
                <a:lnTo>
                  <a:pt x="1163982" y="546820"/>
                </a:lnTo>
                <a:lnTo>
                  <a:pt x="1393294" y="510185"/>
                </a:lnTo>
                <a:lnTo>
                  <a:pt x="1499130" y="331077"/>
                </a:lnTo>
                <a:lnTo>
                  <a:pt x="1490989" y="279516"/>
                </a:lnTo>
                <a:lnTo>
                  <a:pt x="1458424" y="284944"/>
                </a:lnTo>
                <a:lnTo>
                  <a:pt x="1348517" y="447768"/>
                </a:lnTo>
                <a:lnTo>
                  <a:pt x="1181622" y="474906"/>
                </a:lnTo>
                <a:lnTo>
                  <a:pt x="1107305" y="416454"/>
                </a:lnTo>
                <a:lnTo>
                  <a:pt x="1131582" y="363903"/>
                </a:lnTo>
                <a:cubicBezTo>
                  <a:pt x="1136649" y="343401"/>
                  <a:pt x="1137836" y="321606"/>
                  <a:pt x="1134444" y="299557"/>
                </a:cubicBezTo>
                <a:cubicBezTo>
                  <a:pt x="1126981" y="255458"/>
                  <a:pt x="1102557" y="218485"/>
                  <a:pt x="1068975" y="194230"/>
                </a:cubicBezTo>
                <a:lnTo>
                  <a:pt x="1058812" y="189509"/>
                </a:lnTo>
                <a:lnTo>
                  <a:pt x="1117848" y="99051"/>
                </a:lnTo>
                <a:lnTo>
                  <a:pt x="1284743" y="73271"/>
                </a:lnTo>
                <a:lnTo>
                  <a:pt x="1439426" y="194032"/>
                </a:lnTo>
                <a:lnTo>
                  <a:pt x="1473349" y="188605"/>
                </a:lnTo>
                <a:lnTo>
                  <a:pt x="1465208" y="137044"/>
                </a:lnTo>
                <a:lnTo>
                  <a:pt x="1307810" y="0"/>
                </a:lnTo>
                <a:lnTo>
                  <a:pt x="1078498" y="36635"/>
                </a:lnTo>
                <a:lnTo>
                  <a:pt x="982571" y="166745"/>
                </a:lnTo>
                <a:lnTo>
                  <a:pt x="948551" y="165227"/>
                </a:lnTo>
                <a:cubicBezTo>
                  <a:pt x="882404" y="175404"/>
                  <a:pt x="832285" y="225268"/>
                  <a:pt x="817083" y="286773"/>
                </a:cubicBezTo>
                <a:lnTo>
                  <a:pt x="814726" y="339771"/>
                </a:lnTo>
                <a:lnTo>
                  <a:pt x="183313" y="769437"/>
                </a:lnTo>
                <a:lnTo>
                  <a:pt x="159449" y="766569"/>
                </a:lnTo>
                <a:cubicBezTo>
                  <a:pt x="92221" y="771975"/>
                  <a:pt x="31669" y="816498"/>
                  <a:pt x="9281" y="884682"/>
                </a:cubicBezTo>
                <a:cubicBezTo>
                  <a:pt x="-21926" y="976949"/>
                  <a:pt x="28277" y="1074644"/>
                  <a:pt x="119189" y="1104495"/>
                </a:cubicBezTo>
                <a:lnTo>
                  <a:pt x="1284246" y="1464227"/>
                </a:lnTo>
                <a:lnTo>
                  <a:pt x="995450" y="1810070"/>
                </a:lnTo>
                <a:lnTo>
                  <a:pt x="552032" y="1810070"/>
                </a:lnTo>
                <a:cubicBezTo>
                  <a:pt x="480117" y="1810070"/>
                  <a:pt x="421772" y="1868415"/>
                  <a:pt x="421772" y="194033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1" name="Trapezoid 24">
            <a:extLst>
              <a:ext uri="{FF2B5EF4-FFF2-40B4-BE49-F238E27FC236}">
                <a16:creationId xmlns:a16="http://schemas.microsoft.com/office/drawing/2014/main" id="{D2B1BB23-36E6-4E94-A359-B33C43542D8E}"/>
              </a:ext>
            </a:extLst>
          </p:cNvPr>
          <p:cNvSpPr>
            <a:spLocks noChangeAspect="1"/>
          </p:cNvSpPr>
          <p:nvPr/>
        </p:nvSpPr>
        <p:spPr>
          <a:xfrm rot="8100000">
            <a:off x="7031832" y="-271794"/>
            <a:ext cx="2291042" cy="2312865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29CF325-2442-4868-96C5-231B2B28CA10}"/>
              </a:ext>
            </a:extLst>
          </p:cNvPr>
          <p:cNvSpPr/>
          <p:nvPr/>
        </p:nvSpPr>
        <p:spPr>
          <a:xfrm>
            <a:off x="38637" y="2339065"/>
            <a:ext cx="12192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600" dirty="0">
                <a:ln w="0"/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KINEMASTER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C6856C1-237D-4170-AABD-03E6A12EF47A}"/>
              </a:ext>
            </a:extLst>
          </p:cNvPr>
          <p:cNvSpPr/>
          <p:nvPr/>
        </p:nvSpPr>
        <p:spPr>
          <a:xfrm>
            <a:off x="38637" y="4497741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accent5">
                    <a:lumMod val="75000"/>
                  </a:schemeClr>
                </a:solidFill>
                <a:latin typeface="Geometr415 Blk BT" panose="020B0802020204020303" pitchFamily="34" charset="0"/>
                <a:ea typeface="DFGothic-EB" panose="02010609010101010101" pitchFamily="1" charset="-128"/>
              </a:rPr>
              <a:t>Tutorial Edit Video </a:t>
            </a:r>
          </a:p>
          <a:p>
            <a:pPr algn="ctr"/>
            <a:r>
              <a:rPr lang="en-US" sz="6000" dirty="0">
                <a:ln w="0"/>
                <a:solidFill>
                  <a:schemeClr val="accent5">
                    <a:lumMod val="75000"/>
                  </a:schemeClr>
                </a:solidFill>
                <a:latin typeface="Geometr415 Blk BT" panose="020B0802020204020303" pitchFamily="34" charset="0"/>
                <a:ea typeface="DFGothic-EB" panose="02010609010101010101" pitchFamily="1" charset="-128"/>
              </a:rPr>
              <a:t>With The App </a:t>
            </a:r>
            <a:r>
              <a:rPr lang="en-US" sz="6000" dirty="0" err="1">
                <a:ln w="0"/>
                <a:solidFill>
                  <a:schemeClr val="accent5">
                    <a:lumMod val="75000"/>
                  </a:schemeClr>
                </a:solidFill>
                <a:latin typeface="Geometr415 Blk BT" panose="020B0802020204020303" pitchFamily="34" charset="0"/>
                <a:ea typeface="DFGothic-EB" panose="02010609010101010101" pitchFamily="1" charset="-128"/>
              </a:rPr>
              <a:t>Kinemaster</a:t>
            </a:r>
            <a:endParaRPr lang="en-US" sz="6000" dirty="0">
              <a:ln w="0"/>
              <a:solidFill>
                <a:schemeClr val="accent5">
                  <a:lumMod val="75000"/>
                </a:schemeClr>
              </a:solidFill>
              <a:latin typeface="Geometr415 Blk BT" panose="020B0802020204020303" pitchFamily="34" charset="0"/>
              <a:ea typeface="DFGothic-EB" panose="02010609010101010101" pitchFamily="1" charset="-128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1BD4A3-7856-4C65-BFFE-1495C7AB254F}"/>
              </a:ext>
            </a:extLst>
          </p:cNvPr>
          <p:cNvSpPr/>
          <p:nvPr/>
        </p:nvSpPr>
        <p:spPr>
          <a:xfrm>
            <a:off x="0" y="6533994"/>
            <a:ext cx="12192000" cy="3229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100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9FDBBD0-0CFF-4F74-906E-44F658C0DC53}"/>
              </a:ext>
            </a:extLst>
          </p:cNvPr>
          <p:cNvSpPr/>
          <p:nvPr/>
        </p:nvSpPr>
        <p:spPr>
          <a:xfrm rot="6634703">
            <a:off x="9048850" y="56829"/>
            <a:ext cx="2252508" cy="2256106"/>
          </a:xfrm>
          <a:custGeom>
            <a:avLst/>
            <a:gdLst>
              <a:gd name="connsiteX0" fmla="*/ 183468 w 2252508"/>
              <a:gd name="connsiteY0" fmla="*/ 2011947 h 2256106"/>
              <a:gd name="connsiteX1" fmla="*/ 0 w 2252508"/>
              <a:gd name="connsiteY1" fmla="*/ 1523278 h 2256106"/>
              <a:gd name="connsiteX2" fmla="*/ 125 w 2252508"/>
              <a:gd name="connsiteY2" fmla="*/ 1436127 h 2256106"/>
              <a:gd name="connsiteX3" fmla="*/ 17999 w 2252508"/>
              <a:gd name="connsiteY3" fmla="*/ 147789 h 2256106"/>
              <a:gd name="connsiteX4" fmla="*/ 165789 w 2252508"/>
              <a:gd name="connsiteY4" fmla="*/ 0 h 2256106"/>
              <a:gd name="connsiteX5" fmla="*/ 321129 w 2252508"/>
              <a:gd name="connsiteY5" fmla="*/ 0 h 2256106"/>
              <a:gd name="connsiteX6" fmla="*/ 468918 w 2252508"/>
              <a:gd name="connsiteY6" fmla="*/ 147789 h 2256106"/>
              <a:gd name="connsiteX7" fmla="*/ 464643 w 2252508"/>
              <a:gd name="connsiteY7" fmla="*/ 481502 h 2256106"/>
              <a:gd name="connsiteX8" fmla="*/ 463173 w 2252508"/>
              <a:gd name="connsiteY8" fmla="*/ 570574 h 2256106"/>
              <a:gd name="connsiteX9" fmla="*/ 1035647 w 2252508"/>
              <a:gd name="connsiteY9" fmla="*/ 554290 h 2256106"/>
              <a:gd name="connsiteX10" fmla="*/ 1647477 w 2252508"/>
              <a:gd name="connsiteY10" fmla="*/ 523270 h 2256106"/>
              <a:gd name="connsiteX11" fmla="*/ 1460737 w 2252508"/>
              <a:gd name="connsiteY11" fmla="*/ 165646 h 2256106"/>
              <a:gd name="connsiteX12" fmla="*/ 2252440 w 2252508"/>
              <a:gd name="connsiteY12" fmla="*/ 403083 h 2256106"/>
              <a:gd name="connsiteX13" fmla="*/ 1708905 w 2252508"/>
              <a:gd name="connsiteY13" fmla="*/ 898044 h 2256106"/>
              <a:gd name="connsiteX14" fmla="*/ 457468 w 2252508"/>
              <a:gd name="connsiteY14" fmla="*/ 919513 h 2256106"/>
              <a:gd name="connsiteX15" fmla="*/ 456581 w 2252508"/>
              <a:gd name="connsiteY15" fmla="*/ 976825 h 2256106"/>
              <a:gd name="connsiteX16" fmla="*/ 454979 w 2252508"/>
              <a:gd name="connsiteY16" fmla="*/ 1214365 h 2256106"/>
              <a:gd name="connsiteX17" fmla="*/ 455265 w 2252508"/>
              <a:gd name="connsiteY17" fmla="*/ 1304130 h 2256106"/>
              <a:gd name="connsiteX18" fmla="*/ 1761112 w 2252508"/>
              <a:gd name="connsiteY18" fmla="*/ 1304130 h 2256106"/>
              <a:gd name="connsiteX19" fmla="*/ 2247041 w 2252508"/>
              <a:gd name="connsiteY19" fmla="*/ 1696293 h 2256106"/>
              <a:gd name="connsiteX20" fmla="*/ 1972479 w 2252508"/>
              <a:gd name="connsiteY20" fmla="*/ 1831841 h 2256106"/>
              <a:gd name="connsiteX21" fmla="*/ 1412945 w 2252508"/>
              <a:gd name="connsiteY21" fmla="*/ 1638953 h 2256106"/>
              <a:gd name="connsiteX22" fmla="*/ 587717 w 2252508"/>
              <a:gd name="connsiteY22" fmla="*/ 1652672 h 2256106"/>
              <a:gd name="connsiteX23" fmla="*/ 461655 w 2252508"/>
              <a:gd name="connsiteY23" fmla="*/ 1654974 h 2256106"/>
              <a:gd name="connsiteX24" fmla="*/ 467612 w 2252508"/>
              <a:gd name="connsiteY24" fmla="*/ 1731147 h 2256106"/>
              <a:gd name="connsiteX25" fmla="*/ 656560 w 2252508"/>
              <a:gd name="connsiteY25" fmla="*/ 2256106 h 2256106"/>
              <a:gd name="connsiteX26" fmla="*/ 230599 w 2252508"/>
              <a:gd name="connsiteY26" fmla="*/ 2055605 h 225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52508" h="2256106">
                <a:moveTo>
                  <a:pt x="183468" y="2011947"/>
                </a:moveTo>
                <a:lnTo>
                  <a:pt x="0" y="1523278"/>
                </a:lnTo>
                <a:lnTo>
                  <a:pt x="125" y="1436127"/>
                </a:lnTo>
                <a:cubicBezTo>
                  <a:pt x="2994" y="989689"/>
                  <a:pt x="19764" y="619715"/>
                  <a:pt x="17999" y="147789"/>
                </a:cubicBezTo>
                <a:cubicBezTo>
                  <a:pt x="17999" y="66168"/>
                  <a:pt x="84167" y="0"/>
                  <a:pt x="165789" y="0"/>
                </a:cubicBezTo>
                <a:lnTo>
                  <a:pt x="321129" y="0"/>
                </a:lnTo>
                <a:cubicBezTo>
                  <a:pt x="402751" y="0"/>
                  <a:pt x="468918" y="66168"/>
                  <a:pt x="468918" y="147789"/>
                </a:cubicBezTo>
                <a:cubicBezTo>
                  <a:pt x="467648" y="274915"/>
                  <a:pt x="466163" y="384045"/>
                  <a:pt x="464643" y="481502"/>
                </a:cubicBezTo>
                <a:lnTo>
                  <a:pt x="463173" y="570574"/>
                </a:lnTo>
                <a:lnTo>
                  <a:pt x="1035647" y="554290"/>
                </a:lnTo>
                <a:cubicBezTo>
                  <a:pt x="1239590" y="548489"/>
                  <a:pt x="1443534" y="540419"/>
                  <a:pt x="1647477" y="523270"/>
                </a:cubicBezTo>
                <a:cubicBezTo>
                  <a:pt x="2006991" y="453200"/>
                  <a:pt x="1832015" y="34724"/>
                  <a:pt x="1460737" y="165646"/>
                </a:cubicBezTo>
                <a:cubicBezTo>
                  <a:pt x="1781318" y="-153360"/>
                  <a:pt x="2257824" y="56603"/>
                  <a:pt x="2252440" y="403083"/>
                </a:cubicBezTo>
                <a:cubicBezTo>
                  <a:pt x="2250423" y="565818"/>
                  <a:pt x="2293202" y="823237"/>
                  <a:pt x="1708905" y="898044"/>
                </a:cubicBezTo>
                <a:lnTo>
                  <a:pt x="457468" y="919513"/>
                </a:lnTo>
                <a:lnTo>
                  <a:pt x="456581" y="976825"/>
                </a:lnTo>
                <a:cubicBezTo>
                  <a:pt x="455655" y="1052912"/>
                  <a:pt x="455061" y="1129982"/>
                  <a:pt x="454979" y="1214365"/>
                </a:cubicBezTo>
                <a:lnTo>
                  <a:pt x="455265" y="1304130"/>
                </a:lnTo>
                <a:lnTo>
                  <a:pt x="1761112" y="1304130"/>
                </a:lnTo>
                <a:cubicBezTo>
                  <a:pt x="2112857" y="1312950"/>
                  <a:pt x="2244268" y="1471822"/>
                  <a:pt x="2247041" y="1696293"/>
                </a:cubicBezTo>
                <a:cubicBezTo>
                  <a:pt x="2251696" y="1818531"/>
                  <a:pt x="2157135" y="1899452"/>
                  <a:pt x="1972479" y="1831841"/>
                </a:cubicBezTo>
                <a:cubicBezTo>
                  <a:pt x="1728179" y="1737118"/>
                  <a:pt x="1686572" y="1632112"/>
                  <a:pt x="1412945" y="1638953"/>
                </a:cubicBezTo>
                <a:cubicBezTo>
                  <a:pt x="1150451" y="1642298"/>
                  <a:pt x="946563" y="1646103"/>
                  <a:pt x="587717" y="1652672"/>
                </a:cubicBezTo>
                <a:lnTo>
                  <a:pt x="461655" y="1654974"/>
                </a:lnTo>
                <a:lnTo>
                  <a:pt x="467612" y="1731147"/>
                </a:lnTo>
                <a:cubicBezTo>
                  <a:pt x="519593" y="2017529"/>
                  <a:pt x="751324" y="2254018"/>
                  <a:pt x="656560" y="2256106"/>
                </a:cubicBezTo>
                <a:cubicBezTo>
                  <a:pt x="524914" y="2224833"/>
                  <a:pt x="361490" y="2158756"/>
                  <a:pt x="230599" y="205560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1" name="Trapezoid 24">
            <a:extLst>
              <a:ext uri="{FF2B5EF4-FFF2-40B4-BE49-F238E27FC236}">
                <a16:creationId xmlns:a16="http://schemas.microsoft.com/office/drawing/2014/main" id="{D2B1BB23-36E6-4E94-A359-B33C43542D8E}"/>
              </a:ext>
            </a:extLst>
          </p:cNvPr>
          <p:cNvSpPr>
            <a:spLocks noChangeAspect="1"/>
          </p:cNvSpPr>
          <p:nvPr/>
        </p:nvSpPr>
        <p:spPr>
          <a:xfrm rot="8100000">
            <a:off x="7031832" y="-271794"/>
            <a:ext cx="2291042" cy="2312865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29CF325-2442-4868-96C5-231B2B28CA10}"/>
              </a:ext>
            </a:extLst>
          </p:cNvPr>
          <p:cNvSpPr/>
          <p:nvPr/>
        </p:nvSpPr>
        <p:spPr>
          <a:xfrm>
            <a:off x="38637" y="2339065"/>
            <a:ext cx="12192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600" dirty="0">
                <a:ln w="0"/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KINEMASTER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C6856C1-237D-4170-AABD-03E6A12EF47A}"/>
              </a:ext>
            </a:extLst>
          </p:cNvPr>
          <p:cNvSpPr/>
          <p:nvPr/>
        </p:nvSpPr>
        <p:spPr>
          <a:xfrm>
            <a:off x="38637" y="4497741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accent5">
                    <a:lumMod val="75000"/>
                  </a:schemeClr>
                </a:solidFill>
                <a:latin typeface="Geometr415 Blk BT" panose="020B0802020204020303" pitchFamily="34" charset="0"/>
                <a:ea typeface="DFGothic-EB" panose="02010609010101010101" pitchFamily="1" charset="-128"/>
              </a:rPr>
              <a:t>Tutorial Edit Video </a:t>
            </a:r>
          </a:p>
          <a:p>
            <a:pPr algn="ctr"/>
            <a:r>
              <a:rPr lang="en-US" sz="6000" dirty="0">
                <a:ln w="0"/>
                <a:solidFill>
                  <a:schemeClr val="accent5">
                    <a:lumMod val="75000"/>
                  </a:schemeClr>
                </a:solidFill>
                <a:latin typeface="Geometr415 Blk BT" panose="020B0802020204020303" pitchFamily="34" charset="0"/>
                <a:ea typeface="DFGothic-EB" panose="02010609010101010101" pitchFamily="1" charset="-128"/>
              </a:rPr>
              <a:t>With The App </a:t>
            </a:r>
            <a:r>
              <a:rPr lang="en-US" sz="6000" dirty="0" err="1">
                <a:ln w="0"/>
                <a:solidFill>
                  <a:schemeClr val="accent5">
                    <a:lumMod val="75000"/>
                  </a:schemeClr>
                </a:solidFill>
                <a:latin typeface="Geometr415 Blk BT" panose="020B0802020204020303" pitchFamily="34" charset="0"/>
                <a:ea typeface="DFGothic-EB" panose="02010609010101010101" pitchFamily="1" charset="-128"/>
              </a:rPr>
              <a:t>Kinemaster</a:t>
            </a:r>
            <a:endParaRPr lang="en-US" sz="6000" dirty="0">
              <a:ln w="0"/>
              <a:solidFill>
                <a:schemeClr val="accent5">
                  <a:lumMod val="75000"/>
                </a:schemeClr>
              </a:solidFill>
              <a:latin typeface="Geometr415 Blk BT" panose="020B0802020204020303" pitchFamily="34" charset="0"/>
              <a:ea typeface="DFGothic-EB" panose="02010609010101010101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114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DFGothic-EB</vt:lpstr>
      <vt:lpstr>Arial</vt:lpstr>
      <vt:lpstr>Calibri</vt:lpstr>
      <vt:lpstr>Calibri Light</vt:lpstr>
      <vt:lpstr>Geometr415 Blk BT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2019-10-14T09:40:36Z</dcterms:created>
  <dcterms:modified xsi:type="dcterms:W3CDTF">2019-10-14T09:54:53Z</dcterms:modified>
</cp:coreProperties>
</file>