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64" r:id="rId12"/>
    <p:sldId id="265" r:id="rId13"/>
    <p:sldId id="266" r:id="rId14"/>
    <p:sldId id="271" r:id="rId15"/>
    <p:sldId id="272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5268" autoAdjust="0"/>
  </p:normalViewPr>
  <p:slideViewPr>
    <p:cSldViewPr>
      <p:cViewPr varScale="1">
        <p:scale>
          <a:sx n="86" d="100"/>
          <a:sy n="86" d="100"/>
        </p:scale>
        <p:origin x="9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47F-37AE-4D92-BB53-63911685B95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A1A9F-A58E-4447-BA9E-45496559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AF3E-C93E-4ACE-ADC2-349CB9B4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4EEB4-ED30-423D-B23F-E54D1E9A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D1DA-C3F5-4ACE-817D-ABE11777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D039-14BD-45BB-8027-06BF8676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D410-B71A-4504-A84E-77678BEA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C6E4-58D4-4955-BD24-FA1C201EE3C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9697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AB4E-5DA1-4EE0-8B1A-B9154AC8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6D2C-8E8E-496F-B478-B19C5ED9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4C27-F4FF-4121-B2D6-AFEA6FA3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2362-AD12-4874-8FB4-D0E7B78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211-6396-4C49-9BDB-60847D8C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F3E1F-E8D6-4A61-AF63-11EEC816128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850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B3DA4-7C74-4F81-B1CF-C34D8F188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04E2D-76A2-4CFD-893B-4679F97D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261D-92E3-4F6F-B265-7FCBA05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D50D-8684-4C72-9261-4374E105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FB10-A131-42D8-B510-904796FE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F49A1-CD9E-4A7D-8145-E496EFD18D5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905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4C2D-74A2-4EF1-AB21-FC2F3777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70C1-1392-45E7-AA74-214A44C0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DDB6-9A1F-431F-9F49-407855D6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0F89-2EFD-46AE-ACD3-47B89AB8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EE8F-1329-4FDF-9403-395B2A0B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82A08-ED8D-4E36-BF9F-2554C565612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355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D32C-0903-4E64-A95B-EDF5E46B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D993-01E5-4952-A2F4-9376AFED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BBF3-AE66-49FF-AC25-CF5F2C0F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FCBC-E3A4-40B6-A070-40E4350F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B9F3-2AAA-4A32-9136-36175A2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444D6-ACE4-4A45-9617-856ED1D8204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9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B51B-8B9F-48EB-9040-2CA8BC68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DA13-A312-4F72-B25A-F685D87BF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8EE80-6F5F-41C2-8452-97AE1C32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B319A-E188-41DE-84A4-6897B003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9180B-D5F5-46C9-92F5-86161E5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8204-A44E-478B-9716-1AA7F56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38A31-E954-4B64-9E25-C0095D5BC57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518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548B-045C-4361-99A8-7411E1EF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3B3E7-458C-4575-9A24-BB6200D6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38CF-867E-4BF6-AE0E-A6B016E5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93708-DA9F-4FFE-B931-39649A6B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43CE8-F9B8-4382-B10B-5BDE794C7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CE424-BB90-4E8E-9916-27DBC62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54DB7-85FD-4115-AF69-F8686DD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8F08-73A5-4C5B-A706-DF054733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08ABF-6C9F-4B5D-84A3-0FB948FBE0D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4887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542-F2A4-4B97-990B-FEBAC58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69890-2480-4663-A289-9A383111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41FF8-52C0-4C4C-8CD4-11331B86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D779-5522-408B-9046-FCF4D359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C1963-CFED-49E7-8596-DBD65AAD02A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8123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88356-0D9B-440C-BF59-CE824680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3C7F-587B-4DCF-8274-50A2DF9F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57C7-A5DA-4E2F-9EC9-87704BDB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61870-D32B-4560-813F-76E34B9CDD3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125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30A6-C3BE-4DD6-8A2F-82429B99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2029-0BC2-47B4-91AE-70533722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18F7-61C2-44A1-888C-9BB94898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7C29-B5FD-476F-96C3-0450B3BA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4CAE-94AE-4990-83C6-74B37320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0C99-2594-47B6-9145-163B4851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326C3-6A61-4B44-A169-9C8F032039D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5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D0E4-0730-4B9E-B963-DF3E06F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20CEF-C99E-4B44-A29F-6D0C27B6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4C7A-3C92-46FE-8BDD-CC14C4BB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9122-AC9E-48D1-A46D-19E162B3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2356-050F-4292-B223-C2DE45E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C532-8726-46E7-A7B4-55235BD2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DB738-D3BE-4CA3-940A-45B709815F5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4996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48F693-DDFC-4586-8261-FB9780E9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F914F5-0662-4B72-99D6-1E1B7DA4F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EE5605-EFE7-4433-BB45-6174C26F87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DA0E72-91D9-4ABF-8F12-E1AA5B7D5E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18DF12-EAE1-4DB1-934A-12B3EA061F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AAE904-83AF-42E0-9A0C-A6047A48FE3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4421C4E1-99EE-4FEE-A2F7-E06C880E8B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99592" y="692696"/>
            <a:ext cx="7560840" cy="1728192"/>
          </a:xfrm>
          <a:noFill/>
          <a:ln/>
        </p:spPr>
        <p:txBody>
          <a:bodyPr anchor="ctr"/>
          <a:lstStyle/>
          <a:p>
            <a: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UY" altLang="en-US" sz="36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s-UY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altLang="en-US" sz="36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s-UY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s-UY" altLang="en-US" sz="36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altLang="en-US" sz="4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altLang="en-US" sz="4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s-UY" altLang="en-US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s-UY" altLang="en-US" sz="4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endParaRPr lang="es-ES" altLang="en-US" sz="4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3" name="Rectangle 125">
            <a:extLst>
              <a:ext uri="{FF2B5EF4-FFF2-40B4-BE49-F238E27FC236}">
                <a16:creationId xmlns:a16="http://schemas.microsoft.com/office/drawing/2014/main" id="{AA6EEDD7-FC5F-48CC-96E1-778614CD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2780928"/>
            <a:ext cx="5040313" cy="180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s-UY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r>
              <a:rPr lang="es-ES" altLang="en-US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s-ES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1-D</a:t>
            </a:r>
            <a:endParaRPr lang="es-UY" altLang="en-US" sz="32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C42477-E183-41C5-981E-9087493F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275040" cy="130026"/>
          </a:xfrm>
        </p:spPr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1085A-1952-4091-AB0C-16A561F3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Menghafal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dipersiapkan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dihafal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Spontanitas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tertulis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Penjabaran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garis-grais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08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F0905-BEB0-4EA5-A415-E41BAA0C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Bicara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B060-EBC2-437D-AA00-96A230039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asil gambar untuk berbicara pidato">
            <a:extLst>
              <a:ext uri="{FF2B5EF4-FFF2-40B4-BE49-F238E27FC236}">
                <a16:creationId xmlns:a16="http://schemas.microsoft.com/office/drawing/2014/main" id="{04964B36-6B46-4CF1-AC1D-9D0902F1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8"/>
            <a:ext cx="3769052" cy="211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FB1F-42AC-4D91-9527-254710D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1656184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emosional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7170" name="Picture 2" descr="Gambar terkait">
            <a:extLst>
              <a:ext uri="{FF2B5EF4-FFF2-40B4-BE49-F238E27FC236}">
                <a16:creationId xmlns:a16="http://schemas.microsoft.com/office/drawing/2014/main" id="{9B4C0A49-9FB4-4AF2-82B3-E8822FCD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5477043" cy="40846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9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D988-2152-4F19-9DAA-E3BF9017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432048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C</a:t>
            </a:r>
            <a:r>
              <a:rPr lang="en-US" sz="2400" dirty="0"/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sewaktu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sederajat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menggurui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nada naik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bicara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kalimat-kalimat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memelihara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menatap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F2FC-C6E8-49D6-B3E6-A0CB241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b="1" dirty="0" err="1"/>
              <a:t>Memberi</a:t>
            </a:r>
            <a:r>
              <a:rPr lang="en-US" b="1" dirty="0"/>
              <a:t> </a:t>
            </a:r>
            <a:r>
              <a:rPr lang="en-US" b="1" dirty="0" err="1"/>
              <a:t>Pidato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35F8-7326-4FFC-9C75-851E8420F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80729"/>
            <a:ext cx="4038600" cy="2592286"/>
          </a:xfrm>
        </p:spPr>
        <p:txBody>
          <a:bodyPr/>
          <a:lstStyle/>
          <a:p>
            <a:pPr lvl="0">
              <a:buAutoNum type="alphaUcPeriod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Protesis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Kemukakan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menggugah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mengejutkan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46DDA-6773-4EA7-8A7C-9BA42A84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80729"/>
            <a:ext cx="4038600" cy="2592287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masalahnya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semenarik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sekomunikatif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Pergunakanlah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dimengerti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asil gambar untuk memberi pidato soekarno">
            <a:extLst>
              <a:ext uri="{FF2B5EF4-FFF2-40B4-BE49-F238E27FC236}">
                <a16:creationId xmlns:a16="http://schemas.microsoft.com/office/drawing/2014/main" id="{0C834B8D-6DB3-416B-BD94-DEE46F98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1"/>
            <a:ext cx="4392488" cy="2470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0AE-F57D-4197-AB15-768AD2E9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b="1" dirty="0" err="1"/>
              <a:t>Lanjutan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DE3A-1997-4A88-BB04-A0257A194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908721"/>
            <a:ext cx="4038600" cy="223224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(Argument/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diuraikan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9697B-6C56-4D5D-AD7E-D4B0A74E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08721"/>
            <a:ext cx="4038600" cy="223224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/Kesimpulan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penegasan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orator.</a:t>
            </a:r>
          </a:p>
        </p:txBody>
      </p:sp>
      <p:pic>
        <p:nvPicPr>
          <p:cNvPr id="13314" name="Picture 2" descr="Hasil gambar untuk memberi pidato soekarno">
            <a:extLst>
              <a:ext uri="{FF2B5EF4-FFF2-40B4-BE49-F238E27FC236}">
                <a16:creationId xmlns:a16="http://schemas.microsoft.com/office/drawing/2014/main" id="{C994BE1B-85B5-4B11-9F0F-9F64EBDA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60" y="3918514"/>
            <a:ext cx="4098032" cy="2538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7147401-C3CF-4649-8F34-FB490854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B078F21-88CC-4E74-80D9-DA24FAD6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01002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Athallah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Rifqiansyah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Daffa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Alghifari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(08)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Faris Ikhlasul Haq				(12)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Khoirul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(20)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Rachmawan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(24)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Septa Nanda Kusuma			(27)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Zulfikar Rahman				(30)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750F719-53B0-459F-8864-587EDD9E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b="1" dirty="0" err="1"/>
              <a:t>Bercerita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E436C3C-7D05-4D19-B237-A5EFCC275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980729"/>
            <a:ext cx="8229600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id-ID" sz="2800" dirty="0"/>
              <a:t>Berpresentasi tidak selalu terkait dengan slide Power Point, namun kita juga harus menguasai materi</a:t>
            </a:r>
            <a:r>
              <a:rPr lang="en-US" sz="2800" dirty="0"/>
              <a:t> </a:t>
            </a:r>
            <a:r>
              <a:rPr lang="id-ID" sz="2800" dirty="0"/>
              <a:t>dan mampu menjelaskannya secara jelas.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&gt;</a:t>
            </a:r>
            <a:r>
              <a:rPr lang="id-ID" sz="2800" dirty="0"/>
              <a:t>Syarif Rousyan Fikri</a:t>
            </a:r>
          </a:p>
          <a:p>
            <a:pPr algn="just"/>
            <a:endParaRPr lang="id-ID" sz="2800" dirty="0"/>
          </a:p>
        </p:txBody>
      </p:sp>
      <p:pic>
        <p:nvPicPr>
          <p:cNvPr id="1030" name="Picture 6" descr="Hasil gambar untuk bercerita">
            <a:extLst>
              <a:ext uri="{FF2B5EF4-FFF2-40B4-BE49-F238E27FC236}">
                <a16:creationId xmlns:a16="http://schemas.microsoft.com/office/drawing/2014/main" id="{6AA8764B-EE69-41A7-AE02-004AD1A0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17" y="3933056"/>
            <a:ext cx="3877363" cy="2215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080C-EE63-4F55-81B8-D00CBBF6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Memberi Manfaat untuk </a:t>
            </a:r>
            <a:r>
              <a:rPr lang="id-ID" b="1" i="1" dirty="0"/>
              <a:t>Audience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F041-41D4-4975-A9C9-55677B4A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marL="0" indent="0" algn="just">
              <a:buNone/>
            </a:pPr>
            <a:r>
              <a:rPr lang="id-ID" sz="2800" dirty="0"/>
              <a:t>Niatkan dalam hati untuk menyampaikan ilmu atau informasi kepada para penonton, sehingga hati kita bisa ikhlas dan terkesan tidak terpaksa berpresentasi.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&gt;</a:t>
            </a:r>
            <a:r>
              <a:rPr lang="id-ID" sz="2800" dirty="0"/>
              <a:t>Syarif Rousyan Fikri</a:t>
            </a:r>
          </a:p>
          <a:p>
            <a:pPr algn="just"/>
            <a:endParaRPr lang="id-ID" sz="2800" dirty="0"/>
          </a:p>
        </p:txBody>
      </p:sp>
      <p:pic>
        <p:nvPicPr>
          <p:cNvPr id="1026" name="Picture 2" descr="Hasil gambar untuk audience">
            <a:extLst>
              <a:ext uri="{FF2B5EF4-FFF2-40B4-BE49-F238E27FC236}">
                <a16:creationId xmlns:a16="http://schemas.microsoft.com/office/drawing/2014/main" id="{47267EDA-8C8C-4F3E-85CB-C14A81A3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5385"/>
            <a:ext cx="4355976" cy="2900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153-B465-4A4E-AD70-71C0A85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Fokus Kepada </a:t>
            </a:r>
            <a:r>
              <a:rPr lang="id-ID" b="1" i="1" dirty="0"/>
              <a:t>Audience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075D-37C0-4D8D-878C-F6D70F69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 marL="0" indent="0" algn="just">
              <a:buNone/>
            </a:pPr>
            <a:r>
              <a:rPr lang="id-ID" sz="2800" dirty="0"/>
              <a:t>Anda sedang berbicara dengan manusia, bukan tembok.Berilah perhatian kepada mereka dengan cara menatapnya, dan bentuk interaksi lain. Agar mereka bisa tetap fokus pada Anda.</a:t>
            </a:r>
          </a:p>
          <a:p>
            <a:pPr algn="just"/>
            <a:endParaRPr lang="id-ID" sz="2800" dirty="0"/>
          </a:p>
          <a:p>
            <a:pPr algn="just"/>
            <a:endParaRPr lang="id-ID" sz="2800" dirty="0"/>
          </a:p>
          <a:p>
            <a:pPr marL="0" indent="0" algn="just">
              <a:buNone/>
            </a:pPr>
            <a:r>
              <a:rPr lang="id-ID" sz="1800" dirty="0"/>
              <a:t>-Syarif Rousyan Fikri</a:t>
            </a:r>
          </a:p>
        </p:txBody>
      </p:sp>
      <p:pic>
        <p:nvPicPr>
          <p:cNvPr id="2050" name="Picture 2" descr="Gambar terkait">
            <a:extLst>
              <a:ext uri="{FF2B5EF4-FFF2-40B4-BE49-F238E27FC236}">
                <a16:creationId xmlns:a16="http://schemas.microsoft.com/office/drawing/2014/main" id="{CEFD793B-C562-4F76-81CD-7325B05B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3986808" cy="23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9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3F72-0AF2-4479-82F1-4B23FC0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Bersemangatlah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3886-469B-4165-840B-E3ACCBB8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algn="just"/>
            <a:r>
              <a:rPr lang="id-ID" sz="2800" dirty="0"/>
              <a:t>Penelitian Allison Wood Brooks dari Sekolah Bisnis Harvard Inggris, mengatakan “Bersemangat” alih-alih “Keep Calm and Carry On” lebih membantu. Anda tak hanya sekedar tenang dan fokus, namun bersemangat juga.</a:t>
            </a:r>
          </a:p>
        </p:txBody>
      </p:sp>
      <p:pic>
        <p:nvPicPr>
          <p:cNvPr id="3074" name="Picture 2" descr="Hasil gambar untuk semangat presentasi">
            <a:extLst>
              <a:ext uri="{FF2B5EF4-FFF2-40B4-BE49-F238E27FC236}">
                <a16:creationId xmlns:a16="http://schemas.microsoft.com/office/drawing/2014/main" id="{6E347A8E-9B61-4A94-8082-C975EDC5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5238750" cy="2558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0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3711-D132-4261-8C45-B954B798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JADI DIRI SENDIRI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3FAF-F2E2-44E1-AB12-EBF31658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76" y="1110445"/>
            <a:ext cx="8229600" cy="32546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presenter yang 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memukau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lain.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percayalah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asil gambar untuk jadi diri sendiri">
            <a:extLst>
              <a:ext uri="{FF2B5EF4-FFF2-40B4-BE49-F238E27FC236}">
                <a16:creationId xmlns:a16="http://schemas.microsoft.com/office/drawing/2014/main" id="{98EDA566-3D35-4B16-8CA3-64ABAF58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32227"/>
            <a:ext cx="2913388" cy="1872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6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37FAD-F3EA-4200-8CC6-F4361860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Gambar terkait">
            <a:extLst>
              <a:ext uri="{FF2B5EF4-FFF2-40B4-BE49-F238E27FC236}">
                <a16:creationId xmlns:a16="http://schemas.microsoft.com/office/drawing/2014/main" id="{25E585EF-5E2D-4C67-91FF-693F43883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37" y="1691680"/>
            <a:ext cx="6718126" cy="3771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070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F57C-4EAE-4BBB-B5FC-EE09DD3F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2386608" cy="490066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Pidato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1F0CA-C6F0-486D-B66E-778DCE5C7466}"/>
              </a:ext>
            </a:extLst>
          </p:cNvPr>
          <p:cNvSpPr/>
          <p:nvPr/>
        </p:nvSpPr>
        <p:spPr>
          <a:xfrm>
            <a:off x="323528" y="1196752"/>
            <a:ext cx="7947756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menanamkan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menyakinkan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Arsjad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1988:53)</a:t>
            </a:r>
          </a:p>
        </p:txBody>
      </p:sp>
      <p:pic>
        <p:nvPicPr>
          <p:cNvPr id="1026" name="Picture 2" descr="Hasil gambar untuk berpidato arsjad">
            <a:extLst>
              <a:ext uri="{FF2B5EF4-FFF2-40B4-BE49-F238E27FC236}">
                <a16:creationId xmlns:a16="http://schemas.microsoft.com/office/drawing/2014/main" id="{BC16A3F4-17C8-408E-978A-95F2EC23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68691"/>
            <a:ext cx="4203340" cy="321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090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10842</TotalTime>
  <Words>568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Wingdings</vt:lpstr>
      <vt:lpstr>Diseño predeterminado</vt:lpstr>
      <vt:lpstr>“Ilmu Komunikasi dan Organisasi”  Teknik Presentasi dan Pidato</vt:lpstr>
      <vt:lpstr>Nama Anggota Kelompok  </vt:lpstr>
      <vt:lpstr>Bercerita</vt:lpstr>
      <vt:lpstr>Memberi Manfaat untuk Audience</vt:lpstr>
      <vt:lpstr>Fokus Kepada Audience</vt:lpstr>
      <vt:lpstr>Bersemangatlah</vt:lpstr>
      <vt:lpstr>JADI DIRI SENDIRI</vt:lpstr>
      <vt:lpstr>Teknik Pidato</vt:lpstr>
      <vt:lpstr>Pidato</vt:lpstr>
      <vt:lpstr>Metode Teknik Pidato</vt:lpstr>
      <vt:lpstr>Teknik Bicara</vt:lpstr>
      <vt:lpstr>PowerPoint Presentation</vt:lpstr>
      <vt:lpstr>PowerPoint Presentation</vt:lpstr>
      <vt:lpstr>Memberi Pidato</vt:lpstr>
      <vt:lpstr>Lanjutan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Faris Ikhlasul Haq</cp:lastModifiedBy>
  <cp:revision>754</cp:revision>
  <dcterms:created xsi:type="dcterms:W3CDTF">2010-05-23T14:28:12Z</dcterms:created>
  <dcterms:modified xsi:type="dcterms:W3CDTF">2019-11-27T15:03:39Z</dcterms:modified>
</cp:coreProperties>
</file>