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7" r:id="rId3"/>
    <p:sldId id="276" r:id="rId4"/>
    <p:sldId id="277" r:id="rId5"/>
    <p:sldId id="259" r:id="rId6"/>
    <p:sldId id="264" r:id="rId7"/>
    <p:sldId id="265" r:id="rId8"/>
    <p:sldId id="266" r:id="rId9"/>
    <p:sldId id="260"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90" d="100"/>
          <a:sy n="90" d="100"/>
        </p:scale>
        <p:origin x="822"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1895168"/>
            <a:ext cx="8192728" cy="1445337"/>
          </a:xfrm>
        </p:spPr>
        <p:txBody>
          <a:bodyPr>
            <a:noAutofit/>
          </a:bodyPr>
          <a:lstStyle/>
          <a:p>
            <a:r>
              <a:rPr lang="id-ID" dirty="0">
                <a:latin typeface="Agency FB" panose="020B0503020202020204" pitchFamily="34" charset="0"/>
              </a:rPr>
              <a:t>Moderatorasi</a:t>
            </a:r>
            <a:br>
              <a:rPr lang="id-ID" dirty="0">
                <a:latin typeface="Agency FB" panose="020B0503020202020204" pitchFamily="34" charset="0"/>
              </a:rPr>
            </a:br>
            <a:r>
              <a:rPr lang="id-ID" dirty="0">
                <a:latin typeface="Agency FB" panose="020B0503020202020204" pitchFamily="34" charset="0"/>
              </a:rPr>
              <a:t> &amp; </a:t>
            </a:r>
            <a:br>
              <a:rPr lang="id-ID" dirty="0">
                <a:latin typeface="Agency FB" panose="020B0503020202020204" pitchFamily="34" charset="0"/>
              </a:rPr>
            </a:br>
            <a:r>
              <a:rPr lang="id-ID" dirty="0">
                <a:latin typeface="Agency FB" panose="020B0503020202020204" pitchFamily="34" charset="0"/>
              </a:rPr>
              <a:t>Notulensi</a:t>
            </a:r>
            <a:endParaRPr lang="en-US" dirty="0">
              <a:latin typeface="Agency FB" panose="020B0503020202020204" pitchFamily="34" charset="0"/>
            </a:endParaRPr>
          </a:p>
        </p:txBody>
      </p:sp>
      <p:sp>
        <p:nvSpPr>
          <p:cNvPr id="3" name="Subtitle 2"/>
          <p:cNvSpPr>
            <a:spLocks noGrp="1"/>
          </p:cNvSpPr>
          <p:nvPr>
            <p:ph type="subTitle" idx="1"/>
          </p:nvPr>
        </p:nvSpPr>
        <p:spPr>
          <a:xfrm>
            <a:off x="471949" y="3578797"/>
            <a:ext cx="8192728" cy="730043"/>
          </a:xfrm>
        </p:spPr>
        <p:txBody>
          <a:bodyPr>
            <a:normAutofit/>
          </a:bodyPr>
          <a:lstStyle/>
          <a:p>
            <a:endParaRPr lang="en-US" dirty="0">
              <a:latin typeface="Agency FB" panose="020B0503020202020204" pitchFamily="34" charset="0"/>
            </a:endParaRP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a:latin typeface="Agency FB" panose="020B0503020202020204" pitchFamily="34" charset="0"/>
              </a:rPr>
              <a:t>Moderatorasi</a:t>
            </a:r>
            <a:r>
              <a:rPr lang="id-ID" dirty="0"/>
              <a:t> </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Agency FB" panose="020B0503020202020204" pitchFamily="34" charset="0"/>
              </a:rPr>
              <a:t>	MODERATOR </a:t>
            </a:r>
            <a:r>
              <a:rPr lang="en-US" sz="2000" dirty="0" err="1">
                <a:latin typeface="Agency FB" panose="020B0503020202020204" pitchFamily="34" charset="0"/>
              </a:rPr>
              <a:t>menurut</a:t>
            </a:r>
            <a:r>
              <a:rPr lang="en-US" sz="2000" dirty="0">
                <a:latin typeface="Agency FB" panose="020B0503020202020204" pitchFamily="34" charset="0"/>
              </a:rPr>
              <a:t> (</a:t>
            </a:r>
            <a:r>
              <a:rPr lang="en-US" sz="2000" dirty="0" err="1">
                <a:latin typeface="Agency FB" panose="020B0503020202020204" pitchFamily="34" charset="0"/>
              </a:rPr>
              <a:t>munif</a:t>
            </a:r>
            <a:r>
              <a:rPr lang="en-US" sz="2000" dirty="0">
                <a:latin typeface="Agency FB" panose="020B0503020202020204" pitchFamily="34" charset="0"/>
              </a:rPr>
              <a:t> Chatib,2011) </a:t>
            </a:r>
            <a:r>
              <a:rPr lang="en-US" sz="2000" dirty="0" err="1">
                <a:latin typeface="Agency FB" panose="020B0503020202020204" pitchFamily="34" charset="0"/>
              </a:rPr>
              <a:t>adalah</a:t>
            </a:r>
            <a:r>
              <a:rPr lang="en-US" sz="2000" dirty="0">
                <a:latin typeface="Agency FB" panose="020B0503020202020204" pitchFamily="34" charset="0"/>
              </a:rPr>
              <a:t> </a:t>
            </a:r>
            <a:r>
              <a:rPr lang="en-US" sz="2000" dirty="0" err="1">
                <a:latin typeface="Agency FB" panose="020B0503020202020204" pitchFamily="34" charset="0"/>
              </a:rPr>
              <a:t>seorang</a:t>
            </a:r>
            <a:r>
              <a:rPr lang="en-US" sz="2000" dirty="0">
                <a:latin typeface="Agency FB" panose="020B0503020202020204" pitchFamily="34" charset="0"/>
              </a:rPr>
              <a:t> yang </a:t>
            </a:r>
            <a:r>
              <a:rPr lang="en-US" sz="2000" dirty="0" err="1">
                <a:latin typeface="Agency FB" panose="020B0503020202020204" pitchFamily="34" charset="0"/>
              </a:rPr>
              <a:t>memimpin</a:t>
            </a:r>
            <a:r>
              <a:rPr lang="en-US" sz="2000" dirty="0">
                <a:latin typeface="Agency FB" panose="020B0503020202020204" pitchFamily="34" charset="0"/>
              </a:rPr>
              <a:t> </a:t>
            </a:r>
            <a:r>
              <a:rPr lang="en-US" sz="2000" dirty="0" err="1">
                <a:latin typeface="Agency FB" panose="020B0503020202020204" pitchFamily="34" charset="0"/>
              </a:rPr>
              <a:t>jalanyan</a:t>
            </a:r>
            <a:r>
              <a:rPr lang="en-US" sz="2000" dirty="0">
                <a:latin typeface="Agency FB" panose="020B0503020202020204" pitchFamily="34" charset="0"/>
              </a:rPr>
              <a:t> </a:t>
            </a:r>
            <a:r>
              <a:rPr lang="en-US" sz="2000" dirty="0" err="1">
                <a:latin typeface="Agency FB" panose="020B0503020202020204" pitchFamily="34" charset="0"/>
              </a:rPr>
              <a:t>suatu</a:t>
            </a:r>
            <a:r>
              <a:rPr lang="en-US" sz="2000" dirty="0">
                <a:latin typeface="Agency FB" panose="020B0503020202020204" pitchFamily="34" charset="0"/>
              </a:rPr>
              <a:t> </a:t>
            </a:r>
            <a:r>
              <a:rPr lang="en-US" sz="2000" dirty="0" err="1">
                <a:latin typeface="Agency FB" panose="020B0503020202020204" pitchFamily="34" charset="0"/>
              </a:rPr>
              <a:t>diskusi</a:t>
            </a:r>
            <a:r>
              <a:rPr lang="en-US" sz="2000" dirty="0">
                <a:latin typeface="Agency FB" panose="020B0503020202020204" pitchFamily="34" charset="0"/>
              </a:rPr>
              <a:t> agar </a:t>
            </a:r>
            <a:r>
              <a:rPr lang="en-US" sz="2000" dirty="0" err="1">
                <a:latin typeface="Agency FB" panose="020B0503020202020204" pitchFamily="34" charset="0"/>
              </a:rPr>
              <a:t>tepat</a:t>
            </a:r>
            <a:r>
              <a:rPr lang="en-US" sz="2000" dirty="0">
                <a:latin typeface="Agency FB" panose="020B0503020202020204" pitchFamily="34" charset="0"/>
              </a:rPr>
              <a:t> </a:t>
            </a:r>
            <a:r>
              <a:rPr lang="en-US" sz="2000" dirty="0" err="1">
                <a:latin typeface="Agency FB" panose="020B0503020202020204" pitchFamily="34" charset="0"/>
              </a:rPr>
              <a:t>waktu</a:t>
            </a:r>
            <a:r>
              <a:rPr lang="en-US" sz="2000" dirty="0">
                <a:latin typeface="Agency FB" panose="020B0503020202020204" pitchFamily="34" charset="0"/>
              </a:rPr>
              <a:t> dan </a:t>
            </a:r>
            <a:r>
              <a:rPr lang="en-US" sz="2000" dirty="0" err="1">
                <a:latin typeface="Agency FB" panose="020B0503020202020204" pitchFamily="34" charset="0"/>
              </a:rPr>
              <a:t>terarah</a:t>
            </a:r>
            <a:r>
              <a:rPr lang="en-US" sz="2000" dirty="0">
                <a:latin typeface="Agency FB" panose="020B0503020202020204" pitchFamily="34" charset="0"/>
              </a:rPr>
              <a:t>.</a:t>
            </a:r>
          </a:p>
          <a:p>
            <a:pPr marL="0" indent="0" algn="just">
              <a:buNone/>
            </a:pPr>
            <a:r>
              <a:rPr lang="en-US" sz="2000" dirty="0">
                <a:latin typeface="Agency FB" panose="020B0503020202020204" pitchFamily="34" charset="0"/>
              </a:rPr>
              <a:t>	</a:t>
            </a:r>
            <a:r>
              <a:rPr lang="en-US" sz="2000" dirty="0" err="1">
                <a:latin typeface="Agency FB" panose="020B0503020202020204" pitchFamily="34" charset="0"/>
              </a:rPr>
              <a:t>Moderatorasi</a:t>
            </a:r>
            <a:r>
              <a:rPr lang="en-US" sz="2000" dirty="0">
                <a:latin typeface="Agency FB" panose="020B0503020202020204" pitchFamily="34" charset="0"/>
              </a:rPr>
              <a:t> </a:t>
            </a:r>
            <a:r>
              <a:rPr lang="en-US" sz="2000" dirty="0" err="1">
                <a:latin typeface="Agency FB" panose="020B0503020202020204" pitchFamily="34" charset="0"/>
              </a:rPr>
              <a:t>adalah</a:t>
            </a:r>
            <a:r>
              <a:rPr lang="en-US" sz="2000" dirty="0">
                <a:latin typeface="Agency FB" panose="020B0503020202020204" pitchFamily="34" charset="0"/>
              </a:rPr>
              <a:t> </a:t>
            </a:r>
            <a:r>
              <a:rPr lang="en-US" sz="2000" dirty="0" err="1">
                <a:latin typeface="Agency FB" panose="020B0503020202020204" pitchFamily="34" charset="0"/>
              </a:rPr>
              <a:t>kegiatan</a:t>
            </a:r>
            <a:r>
              <a:rPr lang="en-US" sz="2000" dirty="0">
                <a:latin typeface="Agency FB" panose="020B0503020202020204" pitchFamily="34" charset="0"/>
              </a:rPr>
              <a:t> </a:t>
            </a:r>
            <a:r>
              <a:rPr lang="en-US" sz="2000" dirty="0" err="1">
                <a:latin typeface="Agency FB" panose="020B0503020202020204" pitchFamily="34" charset="0"/>
              </a:rPr>
              <a:t>untuk</a:t>
            </a:r>
            <a:r>
              <a:rPr lang="en-US" sz="2000" dirty="0">
                <a:latin typeface="Agency FB" panose="020B0503020202020204" pitchFamily="34" charset="0"/>
              </a:rPr>
              <a:t> </a:t>
            </a:r>
            <a:r>
              <a:rPr lang="en-US" sz="2000" dirty="0" err="1">
                <a:latin typeface="Agency FB" panose="020B0503020202020204" pitchFamily="34" charset="0"/>
              </a:rPr>
              <a:t>mengatur</a:t>
            </a:r>
            <a:r>
              <a:rPr lang="en-US" sz="2000" dirty="0">
                <a:latin typeface="Agency FB" panose="020B0503020202020204" pitchFamily="34" charset="0"/>
              </a:rPr>
              <a:t>, </a:t>
            </a:r>
            <a:r>
              <a:rPr lang="en-US" sz="2000" dirty="0" err="1">
                <a:latin typeface="Agency FB" panose="020B0503020202020204" pitchFamily="34" charset="0"/>
              </a:rPr>
              <a:t>memandu</a:t>
            </a:r>
            <a:r>
              <a:rPr lang="en-US" sz="2000" dirty="0">
                <a:latin typeface="Agency FB" panose="020B0503020202020204" pitchFamily="34" charset="0"/>
              </a:rPr>
              <a:t>, </a:t>
            </a:r>
            <a:r>
              <a:rPr lang="en-US" sz="2000" dirty="0" err="1">
                <a:latin typeface="Agency FB" panose="020B0503020202020204" pitchFamily="34" charset="0"/>
              </a:rPr>
              <a:t>serta</a:t>
            </a:r>
            <a:r>
              <a:rPr lang="en-US" sz="2000" dirty="0">
                <a:latin typeface="Agency FB" panose="020B0503020202020204" pitchFamily="34" charset="0"/>
              </a:rPr>
              <a:t> </a:t>
            </a:r>
            <a:r>
              <a:rPr lang="en-US" sz="2000" dirty="0" err="1">
                <a:latin typeface="Agency FB" panose="020B0503020202020204" pitchFamily="34" charset="0"/>
              </a:rPr>
              <a:t>menengahi</a:t>
            </a:r>
            <a:r>
              <a:rPr lang="en-US" sz="2000" dirty="0">
                <a:latin typeface="Agency FB" panose="020B0503020202020204" pitchFamily="34" charset="0"/>
              </a:rPr>
              <a:t> </a:t>
            </a:r>
            <a:r>
              <a:rPr lang="en-US" sz="2000" dirty="0" err="1">
                <a:latin typeface="Agency FB" panose="020B0503020202020204" pitchFamily="34" charset="0"/>
              </a:rPr>
              <a:t>komunikasi</a:t>
            </a:r>
            <a:r>
              <a:rPr lang="en-US" sz="2000" dirty="0">
                <a:latin typeface="Agency FB" panose="020B0503020202020204" pitchFamily="34" charset="0"/>
              </a:rPr>
              <a:t> </a:t>
            </a:r>
            <a:r>
              <a:rPr lang="en-US" sz="2000" dirty="0" err="1">
                <a:latin typeface="Agency FB" panose="020B0503020202020204" pitchFamily="34" charset="0"/>
              </a:rPr>
              <a:t>interaktif</a:t>
            </a:r>
            <a:r>
              <a:rPr lang="en-US" sz="2000" dirty="0">
                <a:latin typeface="Agency FB" panose="020B0503020202020204" pitchFamily="34" charset="0"/>
              </a:rPr>
              <a:t> </a:t>
            </a:r>
            <a:r>
              <a:rPr lang="en-US" sz="2000" dirty="0" err="1">
                <a:latin typeface="Agency FB" panose="020B0503020202020204" pitchFamily="34" charset="0"/>
              </a:rPr>
              <a:t>baik</a:t>
            </a:r>
            <a:r>
              <a:rPr lang="en-US" sz="2000" dirty="0">
                <a:latin typeface="Agency FB" panose="020B0503020202020204" pitchFamily="34" charset="0"/>
              </a:rPr>
              <a:t> yang </a:t>
            </a:r>
            <a:r>
              <a:rPr lang="en-US" sz="2000" dirty="0" err="1">
                <a:latin typeface="Agency FB" panose="020B0503020202020204" pitchFamily="34" charset="0"/>
              </a:rPr>
              <a:t>berbentuk</a:t>
            </a:r>
            <a:r>
              <a:rPr lang="en-US" sz="2000" dirty="0">
                <a:latin typeface="Agency FB" panose="020B0503020202020204" pitchFamily="34" charset="0"/>
              </a:rPr>
              <a:t> </a:t>
            </a:r>
            <a:r>
              <a:rPr lang="en-US" sz="2000" dirty="0" err="1">
                <a:latin typeface="Agency FB" panose="020B0503020202020204" pitchFamily="34" charset="0"/>
              </a:rPr>
              <a:t>lisan</a:t>
            </a:r>
            <a:r>
              <a:rPr lang="en-US" sz="2000" dirty="0">
                <a:latin typeface="Agency FB" panose="020B0503020202020204" pitchFamily="34" charset="0"/>
              </a:rPr>
              <a:t> </a:t>
            </a:r>
            <a:r>
              <a:rPr lang="en-US" sz="2000" dirty="0" err="1">
                <a:latin typeface="Agency FB" panose="020B0503020202020204" pitchFamily="34" charset="0"/>
              </a:rPr>
              <a:t>ataupun</a:t>
            </a:r>
            <a:r>
              <a:rPr lang="en-US" sz="2000" dirty="0">
                <a:latin typeface="Agency FB" panose="020B0503020202020204" pitchFamily="34" charset="0"/>
              </a:rPr>
              <a:t> </a:t>
            </a:r>
            <a:r>
              <a:rPr lang="en-US" sz="2000" dirty="0" err="1">
                <a:latin typeface="Agency FB" panose="020B0503020202020204" pitchFamily="34" charset="0"/>
              </a:rPr>
              <a:t>tulis</a:t>
            </a:r>
            <a:r>
              <a:rPr lang="en-US" sz="2000" dirty="0">
                <a:latin typeface="Agency FB" panose="020B0503020202020204" pitchFamily="34" charset="0"/>
              </a:rPr>
              <a:t>. </a:t>
            </a:r>
            <a:r>
              <a:rPr lang="en-US" sz="2000" dirty="0" err="1">
                <a:latin typeface="Agency FB" panose="020B0503020202020204" pitchFamily="34" charset="0"/>
              </a:rPr>
              <a:t>Sedangkan</a:t>
            </a:r>
            <a:r>
              <a:rPr lang="en-US" sz="2000" dirty="0">
                <a:latin typeface="Agency FB" panose="020B0503020202020204" pitchFamily="34" charset="0"/>
              </a:rPr>
              <a:t> Moderator </a:t>
            </a:r>
            <a:r>
              <a:rPr lang="en-US" sz="2000" dirty="0" err="1">
                <a:latin typeface="Agency FB" panose="020B0503020202020204" pitchFamily="34" charset="0"/>
              </a:rPr>
              <a:t>adalah</a:t>
            </a:r>
            <a:r>
              <a:rPr lang="en-US" sz="2000" dirty="0">
                <a:latin typeface="Agency FB" panose="020B0503020202020204" pitchFamily="34" charset="0"/>
              </a:rPr>
              <a:t> </a:t>
            </a:r>
            <a:r>
              <a:rPr lang="en-US" sz="2000" dirty="0" err="1">
                <a:latin typeface="Agency FB" panose="020B0503020202020204" pitchFamily="34" charset="0"/>
              </a:rPr>
              <a:t>seseorang</a:t>
            </a:r>
            <a:r>
              <a:rPr lang="en-US" sz="2000" dirty="0">
                <a:latin typeface="Agency FB" panose="020B0503020202020204" pitchFamily="34" charset="0"/>
              </a:rPr>
              <a:t> yang </a:t>
            </a:r>
            <a:r>
              <a:rPr lang="en-US" sz="2000" dirty="0" err="1">
                <a:latin typeface="Agency FB" panose="020B0503020202020204" pitchFamily="34" charset="0"/>
              </a:rPr>
              <a:t>memastikan</a:t>
            </a:r>
            <a:r>
              <a:rPr lang="en-US" sz="2000" dirty="0">
                <a:latin typeface="Agency FB" panose="020B0503020202020204" pitchFamily="34" charset="0"/>
              </a:rPr>
              <a:t> </a:t>
            </a:r>
            <a:r>
              <a:rPr lang="en-US" sz="2000" dirty="0" err="1">
                <a:latin typeface="Agency FB" panose="020B0503020202020204" pitchFamily="34" charset="0"/>
              </a:rPr>
              <a:t>bahwa</a:t>
            </a:r>
            <a:r>
              <a:rPr lang="en-US" sz="2000" dirty="0">
                <a:latin typeface="Agency FB" panose="020B0503020202020204" pitchFamily="34" charset="0"/>
              </a:rPr>
              <a:t> </a:t>
            </a:r>
            <a:r>
              <a:rPr lang="en-US" sz="2000" dirty="0" err="1">
                <a:latin typeface="Agency FB" panose="020B0503020202020204" pitchFamily="34" charset="0"/>
              </a:rPr>
              <a:t>diskusi</a:t>
            </a:r>
            <a:r>
              <a:rPr lang="en-US" sz="2000" dirty="0">
                <a:latin typeface="Agency FB" panose="020B0503020202020204" pitchFamily="34" charset="0"/>
              </a:rPr>
              <a:t> formal </a:t>
            </a:r>
            <a:r>
              <a:rPr lang="en-US" sz="2000" dirty="0" err="1">
                <a:latin typeface="Agency FB" panose="020B0503020202020204" pitchFamily="34" charset="0"/>
              </a:rPr>
              <a:t>berlangsung</a:t>
            </a:r>
            <a:r>
              <a:rPr lang="en-US" sz="2000" dirty="0">
                <a:latin typeface="Agency FB" panose="020B0503020202020204" pitchFamily="34" charset="0"/>
              </a:rPr>
              <a:t> </a:t>
            </a:r>
            <a:r>
              <a:rPr lang="en-US" sz="2000" dirty="0" err="1">
                <a:latin typeface="Agency FB" panose="020B0503020202020204" pitchFamily="34" charset="0"/>
              </a:rPr>
              <a:t>tanpa</a:t>
            </a:r>
            <a:r>
              <a:rPr lang="en-US" sz="2000" dirty="0">
                <a:latin typeface="Agency FB" panose="020B0503020202020204" pitchFamily="34" charset="0"/>
              </a:rPr>
              <a:t> </a:t>
            </a:r>
            <a:r>
              <a:rPr lang="en-US" sz="2000" dirty="0" err="1">
                <a:latin typeface="Agency FB" panose="020B0503020202020204" pitchFamily="34" charset="0"/>
              </a:rPr>
              <a:t>masalah</a:t>
            </a:r>
            <a:r>
              <a:rPr lang="en-US" sz="2000" dirty="0">
                <a:latin typeface="Agency FB" panose="020B0503020202020204" pitchFamily="34" charset="0"/>
              </a:rPr>
              <a:t> </a:t>
            </a:r>
            <a:r>
              <a:rPr lang="en-US" sz="2000" dirty="0" err="1">
                <a:latin typeface="Agency FB" panose="020B0503020202020204" pitchFamily="34" charset="0"/>
              </a:rPr>
              <a:t>dan</a:t>
            </a:r>
            <a:r>
              <a:rPr lang="en-US" sz="2000" dirty="0">
                <a:latin typeface="Agency FB" panose="020B0503020202020204" pitchFamily="34" charset="0"/>
              </a:rPr>
              <a:t> </a:t>
            </a:r>
            <a:r>
              <a:rPr lang="en-US" sz="2000" dirty="0" err="1">
                <a:latin typeface="Agency FB" panose="020B0503020202020204" pitchFamily="34" charset="0"/>
              </a:rPr>
              <a:t>sudah</a:t>
            </a:r>
            <a:r>
              <a:rPr lang="en-US" sz="2000" dirty="0">
                <a:latin typeface="Agency FB" panose="020B0503020202020204" pitchFamily="34" charset="0"/>
              </a:rPr>
              <a:t> </a:t>
            </a:r>
            <a:r>
              <a:rPr lang="en-US" sz="2000" dirty="0" err="1">
                <a:latin typeface="Agency FB" panose="020B0503020202020204" pitchFamily="34" charset="0"/>
              </a:rPr>
              <a:t>mengikuti</a:t>
            </a:r>
            <a:r>
              <a:rPr lang="en-US" sz="2000" dirty="0">
                <a:latin typeface="Agency FB" panose="020B0503020202020204" pitchFamily="34" charset="0"/>
              </a:rPr>
              <a:t> </a:t>
            </a:r>
            <a:r>
              <a:rPr lang="en-US" sz="2000" dirty="0" err="1">
                <a:latin typeface="Agency FB" panose="020B0503020202020204" pitchFamily="34" charset="0"/>
              </a:rPr>
              <a:t>aturan</a:t>
            </a:r>
            <a:r>
              <a:rPr lang="en-US" sz="2000" dirty="0">
                <a:latin typeface="Agency FB" panose="020B0503020202020204" pitchFamily="34" charset="0"/>
              </a:rPr>
              <a:t> </a:t>
            </a:r>
            <a:r>
              <a:rPr lang="en-US" sz="2000" dirty="0" err="1">
                <a:latin typeface="Agency FB" panose="020B0503020202020204" pitchFamily="34" charset="0"/>
              </a:rPr>
              <a:t>atau</a:t>
            </a:r>
            <a:r>
              <a:rPr lang="en-US" sz="2000" dirty="0">
                <a:latin typeface="Agency FB" panose="020B0503020202020204" pitchFamily="34" charset="0"/>
              </a:rPr>
              <a:t> </a:t>
            </a:r>
            <a:r>
              <a:rPr lang="en-US" sz="2000" dirty="0" err="1">
                <a:latin typeface="Agency FB" panose="020B0503020202020204" pitchFamily="34" charset="0"/>
              </a:rPr>
              <a:t>standar</a:t>
            </a:r>
            <a:r>
              <a:rPr lang="en-US" sz="2000" dirty="0">
                <a:latin typeface="Agency FB" panose="020B0503020202020204" pitchFamily="34" charset="0"/>
              </a:rPr>
              <a:t> yang </a:t>
            </a:r>
            <a:r>
              <a:rPr lang="en-US" sz="2000" dirty="0" err="1">
                <a:latin typeface="Agency FB" panose="020B0503020202020204" pitchFamily="34" charset="0"/>
              </a:rPr>
              <a:t>berlaku</a:t>
            </a:r>
            <a:r>
              <a:rPr lang="en-US" sz="2000" dirty="0">
                <a:latin typeface="Agency FB" panose="020B0503020202020204" pitchFamily="34" charset="0"/>
              </a:rPr>
              <a:t>.</a:t>
            </a:r>
            <a:endParaRPr lang="id-ID" sz="2000" dirty="0">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146" y="3128463"/>
            <a:ext cx="2552700" cy="1790700"/>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a:r>
              <a:rPr lang="en-US" sz="3600" dirty="0">
                <a:solidFill>
                  <a:schemeClr val="accent1"/>
                </a:solidFill>
                <a:latin typeface="Agency FB" panose="020B0503020202020204" pitchFamily="34" charset="0"/>
              </a:rPr>
              <a:t>TUGAS MODERATOR</a:t>
            </a:r>
            <a:endParaRPr lang="id-ID" sz="3200" dirty="0">
              <a:solidFill>
                <a:schemeClr val="accent1"/>
              </a:solidFill>
              <a:latin typeface="Agency FB" panose="020B0503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US" dirty="0">
                <a:latin typeface="Agency FB" panose="020B0503020202020204" pitchFamily="34" charset="0"/>
              </a:rPr>
              <a:t>	</a:t>
            </a:r>
            <a:r>
              <a:rPr lang="en-US" dirty="0" err="1">
                <a:latin typeface="Agency FB" panose="020B0503020202020204" pitchFamily="34" charset="0"/>
              </a:rPr>
              <a:t>Untuk</a:t>
            </a:r>
            <a:r>
              <a:rPr lang="en-US" dirty="0">
                <a:latin typeface="Agency FB" panose="020B0503020202020204" pitchFamily="34" charset="0"/>
              </a:rPr>
              <a:t> </a:t>
            </a:r>
            <a:r>
              <a:rPr lang="en-US" dirty="0" err="1">
                <a:latin typeface="Agency FB" panose="020B0503020202020204" pitchFamily="34" charset="0"/>
              </a:rPr>
              <a:t>menjalankan</a:t>
            </a:r>
            <a:r>
              <a:rPr lang="en-US" dirty="0">
                <a:latin typeface="Agency FB" panose="020B0503020202020204" pitchFamily="34" charset="0"/>
              </a:rPr>
              <a:t> </a:t>
            </a:r>
            <a:r>
              <a:rPr lang="en-US" dirty="0" err="1">
                <a:latin typeface="Agency FB" panose="020B0503020202020204" pitchFamily="34" charset="0"/>
              </a:rPr>
              <a:t>tanggung</a:t>
            </a:r>
            <a:r>
              <a:rPr lang="en-US" dirty="0">
                <a:latin typeface="Agency FB" panose="020B0503020202020204" pitchFamily="34" charset="0"/>
              </a:rPr>
              <a:t> </a:t>
            </a:r>
            <a:r>
              <a:rPr lang="en-US" dirty="0" err="1">
                <a:latin typeface="Agency FB" panose="020B0503020202020204" pitchFamily="34" charset="0"/>
              </a:rPr>
              <a:t>jawabnya</a:t>
            </a:r>
            <a:r>
              <a:rPr lang="en-US" dirty="0">
                <a:latin typeface="Agency FB" panose="020B0503020202020204" pitchFamily="34" charset="0"/>
              </a:rPr>
              <a:t> </a:t>
            </a:r>
            <a:r>
              <a:rPr lang="en-US" dirty="0" err="1">
                <a:latin typeface="Agency FB" panose="020B0503020202020204" pitchFamily="34" charset="0"/>
              </a:rPr>
              <a:t>seorang</a:t>
            </a:r>
            <a:r>
              <a:rPr lang="en-US" dirty="0">
                <a:latin typeface="Agency FB" panose="020B0503020202020204" pitchFamily="34" charset="0"/>
              </a:rPr>
              <a:t> moderator </a:t>
            </a:r>
            <a:r>
              <a:rPr lang="en-US" dirty="0" err="1">
                <a:latin typeface="Agency FB" panose="020B0503020202020204" pitchFamily="34" charset="0"/>
              </a:rPr>
              <a:t>memiliki</a:t>
            </a:r>
            <a:r>
              <a:rPr lang="en-US" dirty="0">
                <a:latin typeface="Agency FB" panose="020B0503020202020204" pitchFamily="34" charset="0"/>
              </a:rPr>
              <a:t> </a:t>
            </a:r>
            <a:r>
              <a:rPr lang="en-US" dirty="0" err="1">
                <a:latin typeface="Agency FB" panose="020B0503020202020204" pitchFamily="34" charset="0"/>
              </a:rPr>
              <a:t>tugas-tugas</a:t>
            </a:r>
            <a:r>
              <a:rPr lang="en-US" dirty="0">
                <a:latin typeface="Agency FB" panose="020B0503020202020204" pitchFamily="34" charset="0"/>
              </a:rPr>
              <a:t> </a:t>
            </a:r>
            <a:r>
              <a:rPr lang="en-US" dirty="0" err="1">
                <a:latin typeface="Agency FB" panose="020B0503020202020204" pitchFamily="34" charset="0"/>
              </a:rPr>
              <a:t>tertentu</a:t>
            </a:r>
            <a:r>
              <a:rPr lang="en-US" dirty="0">
                <a:latin typeface="Agency FB" panose="020B0503020202020204" pitchFamily="34" charset="0"/>
              </a:rPr>
              <a:t> </a:t>
            </a:r>
            <a:r>
              <a:rPr lang="en-US" dirty="0" err="1">
                <a:latin typeface="Agency FB" panose="020B0503020202020204" pitchFamily="34" charset="0"/>
              </a:rPr>
              <a:t>diantaranya</a:t>
            </a:r>
            <a:r>
              <a:rPr lang="en-US" dirty="0">
                <a:latin typeface="Agency FB" panose="020B0503020202020204" pitchFamily="34" charset="0"/>
              </a:rPr>
              <a:t> </a:t>
            </a:r>
            <a:r>
              <a:rPr lang="en-US" dirty="0" err="1">
                <a:latin typeface="Agency FB" panose="020B0503020202020204" pitchFamily="34" charset="0"/>
              </a:rPr>
              <a:t>membuka</a:t>
            </a:r>
            <a:r>
              <a:rPr lang="en-US" dirty="0">
                <a:latin typeface="Agency FB" panose="020B0503020202020204" pitchFamily="34" charset="0"/>
              </a:rPr>
              <a:t> dan </a:t>
            </a:r>
            <a:r>
              <a:rPr lang="en-US" dirty="0" err="1">
                <a:latin typeface="Agency FB" panose="020B0503020202020204" pitchFamily="34" charset="0"/>
              </a:rPr>
              <a:t>menutup</a:t>
            </a:r>
            <a:r>
              <a:rPr lang="en-US" dirty="0">
                <a:latin typeface="Agency FB" panose="020B0503020202020204" pitchFamily="34" charset="0"/>
              </a:rPr>
              <a:t> </a:t>
            </a:r>
            <a:r>
              <a:rPr lang="en-US" dirty="0" err="1">
                <a:latin typeface="Agency FB" panose="020B0503020202020204" pitchFamily="34" charset="0"/>
              </a:rPr>
              <a:t>diskusi</a:t>
            </a:r>
            <a:r>
              <a:rPr lang="en-US" dirty="0">
                <a:latin typeface="Agency FB" panose="020B0503020202020204" pitchFamily="34" charset="0"/>
              </a:rPr>
              <a:t>, </a:t>
            </a:r>
            <a:r>
              <a:rPr lang="en-US" dirty="0" err="1">
                <a:latin typeface="Agency FB" panose="020B0503020202020204" pitchFamily="34" charset="0"/>
              </a:rPr>
              <a:t>mengawasi</a:t>
            </a:r>
            <a:r>
              <a:rPr lang="en-US" dirty="0">
                <a:latin typeface="Agency FB" panose="020B0503020202020204" pitchFamily="34" charset="0"/>
              </a:rPr>
              <a:t> </a:t>
            </a:r>
            <a:r>
              <a:rPr lang="en-US" dirty="0" err="1">
                <a:latin typeface="Agency FB" panose="020B0503020202020204" pitchFamily="34" charset="0"/>
              </a:rPr>
              <a:t>jalannya</a:t>
            </a:r>
            <a:r>
              <a:rPr lang="en-US" dirty="0">
                <a:latin typeface="Agency FB" panose="020B0503020202020204" pitchFamily="34" charset="0"/>
              </a:rPr>
              <a:t> </a:t>
            </a:r>
            <a:r>
              <a:rPr lang="en-US" dirty="0" err="1">
                <a:latin typeface="Agency FB" panose="020B0503020202020204" pitchFamily="34" charset="0"/>
              </a:rPr>
              <a:t>diskusi</a:t>
            </a:r>
            <a:r>
              <a:rPr lang="en-US" dirty="0">
                <a:latin typeface="Agency FB" panose="020B0503020202020204" pitchFamily="34" charset="0"/>
              </a:rPr>
              <a:t> agar </a:t>
            </a:r>
            <a:r>
              <a:rPr lang="en-US" dirty="0" err="1">
                <a:latin typeface="Agency FB" panose="020B0503020202020204" pitchFamily="34" charset="0"/>
              </a:rPr>
              <a:t>tetap</a:t>
            </a:r>
            <a:r>
              <a:rPr lang="en-US" dirty="0">
                <a:latin typeface="Agency FB" panose="020B0503020202020204" pitchFamily="34" charset="0"/>
              </a:rPr>
              <a:t> </a:t>
            </a:r>
            <a:r>
              <a:rPr lang="en-US" dirty="0" err="1">
                <a:latin typeface="Agency FB" panose="020B0503020202020204" pitchFamily="34" charset="0"/>
              </a:rPr>
              <a:t>sesuai</a:t>
            </a:r>
            <a:r>
              <a:rPr lang="en-US" dirty="0">
                <a:latin typeface="Agency FB" panose="020B0503020202020204" pitchFamily="34" charset="0"/>
              </a:rPr>
              <a:t> </a:t>
            </a:r>
            <a:r>
              <a:rPr lang="en-US" dirty="0" err="1">
                <a:latin typeface="Agency FB" panose="020B0503020202020204" pitchFamily="34" charset="0"/>
              </a:rPr>
              <a:t>dengan</a:t>
            </a:r>
            <a:r>
              <a:rPr lang="en-US" dirty="0">
                <a:latin typeface="Agency FB" panose="020B0503020202020204" pitchFamily="34" charset="0"/>
              </a:rPr>
              <a:t> </a:t>
            </a:r>
            <a:r>
              <a:rPr lang="en-US" dirty="0" err="1">
                <a:latin typeface="Agency FB" panose="020B0503020202020204" pitchFamily="34" charset="0"/>
              </a:rPr>
              <a:t>topik</a:t>
            </a:r>
            <a:r>
              <a:rPr lang="en-US" dirty="0">
                <a:latin typeface="Agency FB" panose="020B0503020202020204" pitchFamily="34" charset="0"/>
              </a:rPr>
              <a:t> yang </a:t>
            </a:r>
            <a:r>
              <a:rPr lang="en-US" dirty="0" err="1">
                <a:latin typeface="Agency FB" panose="020B0503020202020204" pitchFamily="34" charset="0"/>
              </a:rPr>
              <a:t>telah</a:t>
            </a:r>
            <a:r>
              <a:rPr lang="en-US" dirty="0">
                <a:latin typeface="Agency FB" panose="020B0503020202020204" pitchFamily="34" charset="0"/>
              </a:rPr>
              <a:t> </a:t>
            </a:r>
            <a:r>
              <a:rPr lang="en-US" dirty="0" err="1">
                <a:latin typeface="Agency FB" panose="020B0503020202020204" pitchFamily="34" charset="0"/>
              </a:rPr>
              <a:t>ditentukan</a:t>
            </a:r>
            <a:r>
              <a:rPr lang="en-US" dirty="0">
                <a:latin typeface="Agency FB" panose="020B0503020202020204" pitchFamily="34" charset="0"/>
              </a:rPr>
              <a:t> dan </a:t>
            </a:r>
            <a:r>
              <a:rPr lang="en-US" dirty="0" err="1">
                <a:latin typeface="Agency FB" panose="020B0503020202020204" pitchFamily="34" charset="0"/>
              </a:rPr>
              <a:t>sesuai</a:t>
            </a:r>
            <a:r>
              <a:rPr lang="en-US" dirty="0">
                <a:latin typeface="Agency FB" panose="020B0503020202020204" pitchFamily="34" charset="0"/>
              </a:rPr>
              <a:t> </a:t>
            </a:r>
            <a:r>
              <a:rPr lang="en-US" dirty="0" err="1">
                <a:latin typeface="Agency FB" panose="020B0503020202020204" pitchFamily="34" charset="0"/>
              </a:rPr>
              <a:t>dengan</a:t>
            </a:r>
            <a:r>
              <a:rPr lang="en-US" dirty="0">
                <a:latin typeface="Agency FB" panose="020B0503020202020204" pitchFamily="34" charset="0"/>
              </a:rPr>
              <a:t> </a:t>
            </a:r>
            <a:r>
              <a:rPr lang="en-US" dirty="0" err="1">
                <a:latin typeface="Agency FB" panose="020B0503020202020204" pitchFamily="34" charset="0"/>
              </a:rPr>
              <a:t>aturan</a:t>
            </a:r>
            <a:r>
              <a:rPr lang="en-US" dirty="0">
                <a:latin typeface="Agency FB" panose="020B0503020202020204" pitchFamily="34" charset="0"/>
              </a:rPr>
              <a:t> yang </a:t>
            </a:r>
            <a:r>
              <a:rPr lang="en-US" dirty="0" err="1">
                <a:latin typeface="Agency FB" panose="020B0503020202020204" pitchFamily="34" charset="0"/>
              </a:rPr>
              <a:t>telah</a:t>
            </a:r>
            <a:r>
              <a:rPr lang="en-US" dirty="0">
                <a:latin typeface="Agency FB" panose="020B0503020202020204" pitchFamily="34" charset="0"/>
              </a:rPr>
              <a:t> </a:t>
            </a:r>
            <a:r>
              <a:rPr lang="en-US" dirty="0" err="1">
                <a:latin typeface="Agency FB" panose="020B0503020202020204" pitchFamily="34" charset="0"/>
              </a:rPr>
              <a:t>ditetapkan</a:t>
            </a:r>
            <a:r>
              <a:rPr lang="en-US" dirty="0">
                <a:latin typeface="Agency FB" panose="020B0503020202020204" pitchFamily="34" charset="0"/>
              </a:rPr>
              <a:t>. </a:t>
            </a:r>
            <a:endParaRPr lang="id-ID" dirty="0">
              <a:latin typeface="Agency FB" panose="020B0503020202020204" pitchFamily="34" charset="0"/>
            </a:endParaRPr>
          </a:p>
        </p:txBody>
      </p:sp>
    </p:spTree>
    <p:extLst>
      <p:ext uri="{BB962C8B-B14F-4D97-AF65-F5344CB8AC3E}">
        <p14:creationId xmlns:p14="http://schemas.microsoft.com/office/powerpoint/2010/main" val="372243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Agency FB" panose="020B0503020202020204" pitchFamily="34" charset="0"/>
              </a:rPr>
              <a:t>CONTOH MODERATORASI</a:t>
            </a:r>
          </a:p>
        </p:txBody>
      </p:sp>
      <p:sp>
        <p:nvSpPr>
          <p:cNvPr id="3" name="Content Placeholder 2"/>
          <p:cNvSpPr>
            <a:spLocks noGrp="1"/>
          </p:cNvSpPr>
          <p:nvPr>
            <p:ph idx="1"/>
          </p:nvPr>
        </p:nvSpPr>
        <p:spPr/>
        <p:txBody>
          <a:bodyPr/>
          <a:lstStyle/>
          <a:p>
            <a:pPr marL="514350" indent="-514350">
              <a:buFont typeface="+mj-lt"/>
              <a:buAutoNum type="arabicPeriod"/>
            </a:pPr>
            <a:r>
              <a:rPr lang="id-ID" dirty="0">
                <a:latin typeface="Agency FB" panose="020B0503020202020204" pitchFamily="34" charset="0"/>
              </a:rPr>
              <a:t>PEMBUKA</a:t>
            </a:r>
          </a:p>
          <a:p>
            <a:pPr marL="514350" indent="-514350">
              <a:buFont typeface="+mj-lt"/>
              <a:buAutoNum type="arabicPeriod"/>
            </a:pPr>
            <a:r>
              <a:rPr lang="id-ID" dirty="0">
                <a:latin typeface="Agency FB" panose="020B0503020202020204" pitchFamily="34" charset="0"/>
              </a:rPr>
              <a:t>PERKENALAN</a:t>
            </a:r>
          </a:p>
          <a:p>
            <a:pPr marL="514350" indent="-514350">
              <a:buFont typeface="+mj-lt"/>
              <a:buAutoNum type="arabicPeriod"/>
            </a:pPr>
            <a:r>
              <a:rPr lang="id-ID" dirty="0">
                <a:latin typeface="Agency FB" panose="020B0503020202020204" pitchFamily="34" charset="0"/>
              </a:rPr>
              <a:t>MEMPERSILAHKAN NARASUMBER UNTUK MENYAMPAIKAN TOPIC</a:t>
            </a:r>
          </a:p>
          <a:p>
            <a:pPr marL="514350" indent="-514350">
              <a:buFont typeface="+mj-lt"/>
              <a:buAutoNum type="arabicPeriod"/>
            </a:pPr>
            <a:r>
              <a:rPr lang="id-ID" dirty="0">
                <a:latin typeface="Agency FB" panose="020B0503020202020204" pitchFamily="34" charset="0"/>
              </a:rPr>
              <a:t>YANG MENGARAH SISTEM BERTANYA DALAM FORUM</a:t>
            </a:r>
          </a:p>
          <a:p>
            <a:pPr marL="514350" indent="-514350">
              <a:buFont typeface="+mj-lt"/>
              <a:buAutoNum type="arabicPeriod"/>
            </a:pPr>
            <a:r>
              <a:rPr lang="id-ID" dirty="0">
                <a:latin typeface="Agency FB" panose="020B0503020202020204" pitchFamily="34" charset="0"/>
              </a:rPr>
              <a:t>PENUTUPAN</a:t>
            </a:r>
          </a:p>
          <a:p>
            <a:pPr marL="514350" indent="-514350">
              <a:buFont typeface="+mj-lt"/>
              <a:buAutoNum type="arabicPeriod"/>
            </a:pPr>
            <a:endParaRPr lang="id-ID" dirty="0">
              <a:latin typeface="Agency FB" panose="020B0503020202020204" pitchFamily="34" charset="0"/>
            </a:endParaRPr>
          </a:p>
          <a:p>
            <a:pPr marL="514350" indent="-514350">
              <a:buFont typeface="+mj-lt"/>
              <a:buAutoNum type="arabicPeriod"/>
            </a:pPr>
            <a:endParaRPr lang="id-ID" dirty="0">
              <a:latin typeface="Agency FB" panose="020B0503020202020204" pitchFamily="34" charset="0"/>
            </a:endParaRPr>
          </a:p>
        </p:txBody>
      </p:sp>
    </p:spTree>
    <p:extLst>
      <p:ext uri="{BB962C8B-B14F-4D97-AF65-F5344CB8AC3E}">
        <p14:creationId xmlns:p14="http://schemas.microsoft.com/office/powerpoint/2010/main" val="116545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d-ID" dirty="0">
                <a:latin typeface="Akrobat" panose="00000600000000000000" pitchFamily="50" charset="0"/>
              </a:rPr>
              <a:t>NOTULENISASI</a:t>
            </a:r>
            <a:endParaRPr lang="en-US" dirty="0">
              <a:latin typeface="Akrobat" panose="00000600000000000000" pitchFamily="50" charset="0"/>
            </a:endParaRPr>
          </a:p>
        </p:txBody>
      </p:sp>
      <p:sp>
        <p:nvSpPr>
          <p:cNvPr id="5" name="Content Placeholder 4"/>
          <p:cNvSpPr>
            <a:spLocks noGrp="1"/>
          </p:cNvSpPr>
          <p:nvPr>
            <p:ph idx="1"/>
          </p:nvPr>
        </p:nvSpPr>
        <p:spPr/>
        <p:txBody>
          <a:bodyPr>
            <a:normAutofit lnSpcReduction="10000"/>
          </a:bodyPr>
          <a:lstStyle/>
          <a:p>
            <a:pPr marL="0" indent="0">
              <a:buNone/>
            </a:pPr>
            <a:endParaRPr lang="id-ID" dirty="0">
              <a:latin typeface="Akrobat" panose="00000600000000000000" pitchFamily="50" charset="0"/>
            </a:endParaRPr>
          </a:p>
          <a:p>
            <a:pPr marL="0" indent="0">
              <a:buNone/>
            </a:pPr>
            <a:r>
              <a:rPr lang="id-ID" dirty="0">
                <a:latin typeface="Akrobat" panose="00000600000000000000" pitchFamily="50" charset="0"/>
              </a:rPr>
              <a:t>	Notulen dapat diartikan sebagai suatu isi ringkas dari hasil rapat yang diadakan. Notulen biasanya ditulis oleh seorang Notulis yang bisa dijabat oleh sekretaris. Saat rapat berlangsung seorang Notulis harus menyimak dengan pasti alur rapat yang sedang berjalan.</a:t>
            </a:r>
            <a:endParaRPr lang="en-US" dirty="0">
              <a:latin typeface="Akrobat" panose="00000600000000000000" pitchFamily="50" charset="0"/>
            </a:endParaRP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d-ID" dirty="0">
                <a:latin typeface="Akrobat" panose="00000600000000000000" pitchFamily="50" charset="0"/>
              </a:rPr>
              <a:t>NOTULENISASI BERISI</a:t>
            </a:r>
            <a:endParaRPr lang="en-US" dirty="0">
              <a:latin typeface="Akrobat" panose="00000600000000000000" pitchFamily="50" charset="0"/>
            </a:endParaRPr>
          </a:p>
        </p:txBody>
      </p:sp>
      <p:sp>
        <p:nvSpPr>
          <p:cNvPr id="5" name="Content Placeholder 4"/>
          <p:cNvSpPr>
            <a:spLocks noGrp="1"/>
          </p:cNvSpPr>
          <p:nvPr>
            <p:ph idx="1"/>
          </p:nvPr>
        </p:nvSpPr>
        <p:spPr/>
        <p:txBody>
          <a:bodyPr/>
          <a:lstStyle/>
          <a:p>
            <a:r>
              <a:rPr lang="id-ID" dirty="0">
                <a:latin typeface="Akrobat" panose="00000600000000000000" pitchFamily="50" charset="0"/>
              </a:rPr>
              <a:t>Tujuan kegiatan</a:t>
            </a:r>
          </a:p>
          <a:p>
            <a:r>
              <a:rPr lang="id-ID" dirty="0">
                <a:latin typeface="Akrobat" panose="00000600000000000000" pitchFamily="50" charset="0"/>
              </a:rPr>
              <a:t>Pikiran-pikiran yang akan dibahas dalam kegiatan </a:t>
            </a:r>
          </a:p>
          <a:p>
            <a:r>
              <a:rPr lang="id-ID" dirty="0">
                <a:latin typeface="Akrobat" panose="00000600000000000000" pitchFamily="50" charset="0"/>
              </a:rPr>
              <a:t>Saran dan keputusan dalam kegiatan</a:t>
            </a:r>
          </a:p>
          <a:p>
            <a:r>
              <a:rPr lang="id-ID" dirty="0">
                <a:latin typeface="Akrobat" panose="00000600000000000000" pitchFamily="50" charset="0"/>
              </a:rPr>
              <a:t>Waktu pelaksanaan</a:t>
            </a:r>
          </a:p>
          <a:p>
            <a:r>
              <a:rPr lang="id-ID" dirty="0">
                <a:latin typeface="Akrobat" panose="00000600000000000000" pitchFamily="50" charset="0"/>
              </a:rPr>
              <a:t>Pihak-pihak yang hadir dalam kegiatan.</a:t>
            </a:r>
          </a:p>
          <a:p>
            <a:endParaRPr lang="en-US" dirty="0">
              <a:latin typeface="Akrobat" panose="00000600000000000000" pitchFamily="50" charset="0"/>
            </a:endParaRPr>
          </a:p>
        </p:txBody>
      </p:sp>
    </p:spTree>
    <p:extLst>
      <p:ext uri="{BB962C8B-B14F-4D97-AF65-F5344CB8AC3E}">
        <p14:creationId xmlns:p14="http://schemas.microsoft.com/office/powerpoint/2010/main" val="53395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d-ID" dirty="0">
                <a:latin typeface="Akrobat" panose="00000600000000000000" pitchFamily="50" charset="0"/>
              </a:rPr>
              <a:t>TUJUAN DARI NOTULENISASI</a:t>
            </a:r>
            <a:endParaRPr lang="en-US" dirty="0">
              <a:latin typeface="Akrobat" panose="00000600000000000000" pitchFamily="50" charset="0"/>
            </a:endParaRPr>
          </a:p>
        </p:txBody>
      </p:sp>
      <p:sp>
        <p:nvSpPr>
          <p:cNvPr id="5" name="Content Placeholder 4"/>
          <p:cNvSpPr>
            <a:spLocks noGrp="1"/>
          </p:cNvSpPr>
          <p:nvPr>
            <p:ph idx="1"/>
          </p:nvPr>
        </p:nvSpPr>
        <p:spPr/>
        <p:txBody>
          <a:bodyPr>
            <a:noAutofit/>
          </a:bodyPr>
          <a:lstStyle/>
          <a:p>
            <a:pPr marL="0" indent="0">
              <a:buNone/>
            </a:pPr>
            <a:r>
              <a:rPr lang="en-US" sz="1800" dirty="0">
                <a:latin typeface="Akrobat" panose="00000600000000000000" pitchFamily="50" charset="0"/>
              </a:rPr>
              <a:t>1. </a:t>
            </a:r>
            <a:r>
              <a:rPr lang="en-US" sz="1800" dirty="0" err="1">
                <a:latin typeface="Akrobat" panose="00000600000000000000" pitchFamily="50" charset="0"/>
              </a:rPr>
              <a:t>Menjadikan</a:t>
            </a:r>
            <a:r>
              <a:rPr lang="en-US" sz="1800" dirty="0">
                <a:latin typeface="Akrobat" panose="00000600000000000000" pitchFamily="50" charset="0"/>
              </a:rPr>
              <a:t> </a:t>
            </a:r>
            <a:r>
              <a:rPr lang="en-US" sz="1800" dirty="0" err="1">
                <a:latin typeface="Akrobat" panose="00000600000000000000" pitchFamily="50" charset="0"/>
              </a:rPr>
              <a:t>Bukti</a:t>
            </a:r>
            <a:r>
              <a:rPr lang="en-US" sz="1800" dirty="0">
                <a:latin typeface="Akrobat" panose="00000600000000000000" pitchFamily="50" charset="0"/>
              </a:rPr>
              <a:t> </a:t>
            </a:r>
            <a:r>
              <a:rPr lang="en-US" sz="1800" dirty="0" err="1">
                <a:latin typeface="Akrobat" panose="00000600000000000000" pitchFamily="50" charset="0"/>
              </a:rPr>
              <a:t>Terselenggarannya</a:t>
            </a:r>
            <a:r>
              <a:rPr lang="en-US" sz="1800" dirty="0">
                <a:latin typeface="Akrobat" panose="00000600000000000000" pitchFamily="50" charset="0"/>
              </a:rPr>
              <a:t> </a:t>
            </a:r>
            <a:r>
              <a:rPr lang="en-US" sz="1800" dirty="0" err="1">
                <a:latin typeface="Akrobat" panose="00000600000000000000" pitchFamily="50" charset="0"/>
              </a:rPr>
              <a:t>Rapat</a:t>
            </a:r>
            <a:endParaRPr lang="en-US" sz="1800" dirty="0">
              <a:latin typeface="Akrobat" panose="00000600000000000000" pitchFamily="50" charset="0"/>
            </a:endParaRPr>
          </a:p>
          <a:p>
            <a:pPr marL="0" indent="0">
              <a:buNone/>
            </a:pPr>
            <a:r>
              <a:rPr lang="id-ID" sz="1800" dirty="0">
                <a:latin typeface="Akrobat" panose="00000600000000000000" pitchFamily="50" charset="0"/>
              </a:rPr>
              <a:t>	</a:t>
            </a:r>
            <a:r>
              <a:rPr lang="en-US" sz="1800" dirty="0" err="1">
                <a:latin typeface="Akrobat" panose="00000600000000000000" pitchFamily="50" charset="0"/>
              </a:rPr>
              <a:t>Saat</a:t>
            </a:r>
            <a:r>
              <a:rPr lang="en-US" sz="1800" dirty="0">
                <a:latin typeface="Akrobat" panose="00000600000000000000" pitchFamily="50" charset="0"/>
              </a:rPr>
              <a:t> </a:t>
            </a:r>
            <a:r>
              <a:rPr lang="en-US" sz="1800" dirty="0" err="1">
                <a:latin typeface="Akrobat" panose="00000600000000000000" pitchFamily="50" charset="0"/>
              </a:rPr>
              <a:t>rapat</a:t>
            </a:r>
            <a:r>
              <a:rPr lang="en-US" sz="1800" dirty="0">
                <a:latin typeface="Akrobat" panose="00000600000000000000" pitchFamily="50" charset="0"/>
              </a:rPr>
              <a:t> </a:t>
            </a:r>
            <a:r>
              <a:rPr lang="en-US" sz="1800" dirty="0" err="1">
                <a:latin typeface="Akrobat" panose="00000600000000000000" pitchFamily="50" charset="0"/>
              </a:rPr>
              <a:t>berlangsung</a:t>
            </a:r>
            <a:r>
              <a:rPr lang="en-US" sz="1800" dirty="0">
                <a:latin typeface="Akrobat" panose="00000600000000000000" pitchFamily="50" charset="0"/>
              </a:rPr>
              <a:t> </a:t>
            </a:r>
            <a:r>
              <a:rPr lang="en-US" sz="1800" dirty="0" err="1">
                <a:latin typeface="Akrobat" panose="00000600000000000000" pitchFamily="50" charset="0"/>
              </a:rPr>
              <a:t>notulis</a:t>
            </a:r>
            <a:r>
              <a:rPr lang="en-US" sz="1800" dirty="0">
                <a:latin typeface="Akrobat" panose="00000600000000000000" pitchFamily="50" charset="0"/>
              </a:rPr>
              <a:t> </a:t>
            </a:r>
            <a:r>
              <a:rPr lang="en-US" sz="1800" dirty="0" err="1">
                <a:latin typeface="Akrobat" panose="00000600000000000000" pitchFamily="50" charset="0"/>
              </a:rPr>
              <a:t>mencatat</a:t>
            </a:r>
            <a:r>
              <a:rPr lang="en-US" sz="1800" dirty="0">
                <a:latin typeface="Akrobat" panose="00000600000000000000" pitchFamily="50" charset="0"/>
              </a:rPr>
              <a:t> </a:t>
            </a:r>
            <a:r>
              <a:rPr lang="en-US" sz="1800" dirty="0" err="1">
                <a:latin typeface="Akrobat" panose="00000600000000000000" pitchFamily="50" charset="0"/>
              </a:rPr>
              <a:t>semua</a:t>
            </a:r>
            <a:r>
              <a:rPr lang="en-US" sz="1800" dirty="0">
                <a:latin typeface="Akrobat" panose="00000600000000000000" pitchFamily="50" charset="0"/>
              </a:rPr>
              <a:t> </a:t>
            </a:r>
            <a:r>
              <a:rPr lang="en-US" sz="1800" dirty="0" err="1">
                <a:latin typeface="Akrobat" panose="00000600000000000000" pitchFamily="50" charset="0"/>
              </a:rPr>
              <a:t>hal-hal</a:t>
            </a:r>
            <a:r>
              <a:rPr lang="en-US" sz="1800" dirty="0">
                <a:latin typeface="Akrobat" panose="00000600000000000000" pitchFamily="50" charset="0"/>
              </a:rPr>
              <a:t> </a:t>
            </a:r>
            <a:r>
              <a:rPr lang="en-US" sz="1800" dirty="0" err="1">
                <a:latin typeface="Akrobat" panose="00000600000000000000" pitchFamily="50" charset="0"/>
              </a:rPr>
              <a:t>penting</a:t>
            </a:r>
            <a:r>
              <a:rPr lang="en-US" sz="1800" dirty="0">
                <a:latin typeface="Akrobat" panose="00000600000000000000" pitchFamily="50" charset="0"/>
              </a:rPr>
              <a:t>, </a:t>
            </a:r>
            <a:r>
              <a:rPr lang="en-US" sz="1800" dirty="0" err="1">
                <a:latin typeface="Akrobat" panose="00000600000000000000" pitchFamily="50" charset="0"/>
              </a:rPr>
              <a:t>notulen</a:t>
            </a:r>
            <a:r>
              <a:rPr lang="en-US" sz="1800" dirty="0">
                <a:latin typeface="Akrobat" panose="00000600000000000000" pitchFamily="50" charset="0"/>
              </a:rPr>
              <a:t> </a:t>
            </a:r>
            <a:r>
              <a:rPr lang="en-US" sz="1800" dirty="0" err="1">
                <a:latin typeface="Akrobat" panose="00000600000000000000" pitchFamily="50" charset="0"/>
              </a:rPr>
              <a:t>inilah</a:t>
            </a:r>
            <a:r>
              <a:rPr lang="en-US" sz="1800" dirty="0">
                <a:latin typeface="Akrobat" panose="00000600000000000000" pitchFamily="50" charset="0"/>
              </a:rPr>
              <a:t> yang </a:t>
            </a:r>
            <a:r>
              <a:rPr lang="en-US" sz="1800" dirty="0" err="1">
                <a:latin typeface="Akrobat" panose="00000600000000000000" pitchFamily="50" charset="0"/>
              </a:rPr>
              <a:t>nantinya</a:t>
            </a:r>
            <a:r>
              <a:rPr lang="en-US" sz="1800" dirty="0">
                <a:latin typeface="Akrobat" panose="00000600000000000000" pitchFamily="50" charset="0"/>
              </a:rPr>
              <a:t> </a:t>
            </a:r>
            <a:r>
              <a:rPr lang="en-US" sz="1800" dirty="0" err="1">
                <a:latin typeface="Akrobat" panose="00000600000000000000" pitchFamily="50" charset="0"/>
              </a:rPr>
              <a:t>akan</a:t>
            </a:r>
            <a:r>
              <a:rPr lang="en-US" sz="1800" dirty="0">
                <a:latin typeface="Akrobat" panose="00000600000000000000" pitchFamily="50" charset="0"/>
              </a:rPr>
              <a:t> </a:t>
            </a:r>
            <a:r>
              <a:rPr lang="en-US" sz="1800" dirty="0" err="1">
                <a:latin typeface="Akrobat" panose="00000600000000000000" pitchFamily="50" charset="0"/>
              </a:rPr>
              <a:t>menjadi</a:t>
            </a:r>
            <a:r>
              <a:rPr lang="en-US" sz="1800" dirty="0">
                <a:latin typeface="Akrobat" panose="00000600000000000000" pitchFamily="50" charset="0"/>
              </a:rPr>
              <a:t> </a:t>
            </a:r>
            <a:r>
              <a:rPr lang="en-US" sz="1800" dirty="0" err="1">
                <a:latin typeface="Akrobat" panose="00000600000000000000" pitchFamily="50" charset="0"/>
              </a:rPr>
              <a:t>bukti</a:t>
            </a:r>
            <a:r>
              <a:rPr lang="en-US" sz="1800" dirty="0">
                <a:latin typeface="Akrobat" panose="00000600000000000000" pitchFamily="50" charset="0"/>
              </a:rPr>
              <a:t> </a:t>
            </a:r>
            <a:r>
              <a:rPr lang="en-US" sz="1800" dirty="0" err="1">
                <a:latin typeface="Akrobat" panose="00000600000000000000" pitchFamily="50" charset="0"/>
              </a:rPr>
              <a:t>apabila</a:t>
            </a:r>
            <a:r>
              <a:rPr lang="en-US" sz="1800" dirty="0">
                <a:latin typeface="Akrobat" panose="00000600000000000000" pitchFamily="50" charset="0"/>
              </a:rPr>
              <a:t> </a:t>
            </a:r>
            <a:r>
              <a:rPr lang="en-US" sz="1800" dirty="0" err="1">
                <a:latin typeface="Akrobat" panose="00000600000000000000" pitchFamily="50" charset="0"/>
              </a:rPr>
              <a:t>nanti</a:t>
            </a:r>
            <a:r>
              <a:rPr lang="en-US" sz="1800" dirty="0">
                <a:latin typeface="Akrobat" panose="00000600000000000000" pitchFamily="50" charset="0"/>
              </a:rPr>
              <a:t> </a:t>
            </a:r>
            <a:r>
              <a:rPr lang="en-US" sz="1800" dirty="0" err="1">
                <a:latin typeface="Akrobat" panose="00000600000000000000" pitchFamily="50" charset="0"/>
              </a:rPr>
              <a:t>diperlukan</a:t>
            </a:r>
            <a:r>
              <a:rPr lang="en-US" sz="1800" dirty="0">
                <a:latin typeface="Akrobat" panose="00000600000000000000" pitchFamily="50" charset="0"/>
              </a:rPr>
              <a:t> </a:t>
            </a:r>
            <a:r>
              <a:rPr lang="en-US" sz="1800" dirty="0" err="1">
                <a:latin typeface="Akrobat" panose="00000600000000000000" pitchFamily="50" charset="0"/>
              </a:rPr>
              <a:t>bukti-bukti</a:t>
            </a:r>
            <a:r>
              <a:rPr lang="en-US" sz="1800" dirty="0">
                <a:latin typeface="Akrobat" panose="00000600000000000000" pitchFamily="50" charset="0"/>
              </a:rPr>
              <a:t> </a:t>
            </a:r>
            <a:r>
              <a:rPr lang="en-US" sz="1800" dirty="0" err="1">
                <a:latin typeface="Akrobat" panose="00000600000000000000" pitchFamily="50" charset="0"/>
              </a:rPr>
              <a:t>terselenggarannya</a:t>
            </a:r>
            <a:r>
              <a:rPr lang="en-US" sz="1800" dirty="0">
                <a:latin typeface="Akrobat" panose="00000600000000000000" pitchFamily="50" charset="0"/>
              </a:rPr>
              <a:t> </a:t>
            </a:r>
            <a:r>
              <a:rPr lang="en-US" sz="1800" dirty="0" err="1">
                <a:latin typeface="Akrobat" panose="00000600000000000000" pitchFamily="50" charset="0"/>
              </a:rPr>
              <a:t>rapat</a:t>
            </a:r>
            <a:r>
              <a:rPr lang="en-US" sz="1800" dirty="0">
                <a:latin typeface="Akrobat" panose="00000600000000000000" pitchFamily="50" charset="0"/>
              </a:rPr>
              <a:t>.</a:t>
            </a:r>
            <a:endParaRPr lang="id-ID" sz="1800" dirty="0">
              <a:latin typeface="Akrobat" panose="00000600000000000000" pitchFamily="50" charset="0"/>
            </a:endParaRPr>
          </a:p>
          <a:p>
            <a:pPr marL="0" indent="0">
              <a:buNone/>
            </a:pPr>
            <a:endParaRPr lang="en-US" sz="1800" dirty="0">
              <a:latin typeface="Akrobat" panose="00000600000000000000" pitchFamily="50" charset="0"/>
            </a:endParaRPr>
          </a:p>
          <a:p>
            <a:pPr marL="0" indent="0">
              <a:buNone/>
            </a:pPr>
            <a:r>
              <a:rPr lang="en-US" sz="1800" dirty="0">
                <a:latin typeface="Akrobat" panose="00000600000000000000" pitchFamily="50" charset="0"/>
              </a:rPr>
              <a:t>2. </a:t>
            </a:r>
            <a:r>
              <a:rPr lang="en-US" sz="1800" dirty="0" err="1">
                <a:latin typeface="Akrobat" panose="00000600000000000000" pitchFamily="50" charset="0"/>
              </a:rPr>
              <a:t>Sumber</a:t>
            </a:r>
            <a:r>
              <a:rPr lang="en-US" sz="1800" dirty="0">
                <a:latin typeface="Akrobat" panose="00000600000000000000" pitchFamily="50" charset="0"/>
              </a:rPr>
              <a:t> </a:t>
            </a:r>
            <a:r>
              <a:rPr lang="en-US" sz="1800" dirty="0" err="1">
                <a:latin typeface="Akrobat" panose="00000600000000000000" pitchFamily="50" charset="0"/>
              </a:rPr>
              <a:t>Informasi</a:t>
            </a:r>
            <a:r>
              <a:rPr lang="en-US" sz="1800" dirty="0">
                <a:latin typeface="Akrobat" panose="00000600000000000000" pitchFamily="50" charset="0"/>
              </a:rPr>
              <a:t> </a:t>
            </a:r>
            <a:r>
              <a:rPr lang="en-US" sz="1800" dirty="0" err="1">
                <a:latin typeface="Akrobat" panose="00000600000000000000" pitchFamily="50" charset="0"/>
              </a:rPr>
              <a:t>Apabila</a:t>
            </a:r>
            <a:r>
              <a:rPr lang="en-US" sz="1800" dirty="0">
                <a:latin typeface="Akrobat" panose="00000600000000000000" pitchFamily="50" charset="0"/>
              </a:rPr>
              <a:t> Akan </a:t>
            </a:r>
            <a:r>
              <a:rPr lang="en-US" sz="1800" dirty="0" err="1">
                <a:latin typeface="Akrobat" panose="00000600000000000000" pitchFamily="50" charset="0"/>
              </a:rPr>
              <a:t>Diadakannya</a:t>
            </a:r>
            <a:r>
              <a:rPr lang="en-US" sz="1800" dirty="0">
                <a:latin typeface="Akrobat" panose="00000600000000000000" pitchFamily="50" charset="0"/>
              </a:rPr>
              <a:t> </a:t>
            </a:r>
            <a:r>
              <a:rPr lang="en-US" sz="1800" dirty="0" err="1">
                <a:latin typeface="Akrobat" panose="00000600000000000000" pitchFamily="50" charset="0"/>
              </a:rPr>
              <a:t>Pembahasan</a:t>
            </a:r>
            <a:r>
              <a:rPr lang="en-US" sz="1800" dirty="0">
                <a:latin typeface="Akrobat" panose="00000600000000000000" pitchFamily="50" charset="0"/>
              </a:rPr>
              <a:t> </a:t>
            </a:r>
            <a:r>
              <a:rPr lang="en-US" sz="1800" dirty="0" err="1">
                <a:latin typeface="Akrobat" panose="00000600000000000000" pitchFamily="50" charset="0"/>
              </a:rPr>
              <a:t>Ulang</a:t>
            </a:r>
            <a:endParaRPr lang="en-US" sz="1800" dirty="0">
              <a:latin typeface="Akrobat" panose="00000600000000000000" pitchFamily="50" charset="0"/>
            </a:endParaRPr>
          </a:p>
          <a:p>
            <a:pPr marL="0" indent="0">
              <a:buNone/>
            </a:pPr>
            <a:r>
              <a:rPr lang="id-ID" sz="1800" dirty="0">
                <a:latin typeface="Akrobat" panose="00000600000000000000" pitchFamily="50" charset="0"/>
              </a:rPr>
              <a:t>	</a:t>
            </a:r>
            <a:r>
              <a:rPr lang="en-US" sz="1800" dirty="0" err="1">
                <a:latin typeface="Akrobat" panose="00000600000000000000" pitchFamily="50" charset="0"/>
              </a:rPr>
              <a:t>Tidak</a:t>
            </a:r>
            <a:r>
              <a:rPr lang="en-US" sz="1800" dirty="0">
                <a:latin typeface="Akrobat" panose="00000600000000000000" pitchFamily="50" charset="0"/>
              </a:rPr>
              <a:t> </a:t>
            </a:r>
            <a:r>
              <a:rPr lang="en-US" sz="1800" dirty="0" err="1">
                <a:latin typeface="Akrobat" panose="00000600000000000000" pitchFamily="50" charset="0"/>
              </a:rPr>
              <a:t>heran</a:t>
            </a:r>
            <a:r>
              <a:rPr lang="en-US" sz="1800" dirty="0">
                <a:latin typeface="Akrobat" panose="00000600000000000000" pitchFamily="50" charset="0"/>
              </a:rPr>
              <a:t> </a:t>
            </a:r>
            <a:r>
              <a:rPr lang="en-US" sz="1800" dirty="0" err="1">
                <a:latin typeface="Akrobat" panose="00000600000000000000" pitchFamily="50" charset="0"/>
              </a:rPr>
              <a:t>apabila</a:t>
            </a:r>
            <a:r>
              <a:rPr lang="en-US" sz="1800" dirty="0">
                <a:latin typeface="Akrobat" panose="00000600000000000000" pitchFamily="50" charset="0"/>
              </a:rPr>
              <a:t> </a:t>
            </a:r>
            <a:r>
              <a:rPr lang="en-US" sz="1800" dirty="0" err="1">
                <a:latin typeface="Akrobat" panose="00000600000000000000" pitchFamily="50" charset="0"/>
              </a:rPr>
              <a:t>pada</a:t>
            </a:r>
            <a:r>
              <a:rPr lang="en-US" sz="1800" dirty="0">
                <a:latin typeface="Akrobat" panose="00000600000000000000" pitchFamily="50" charset="0"/>
              </a:rPr>
              <a:t> </a:t>
            </a:r>
            <a:r>
              <a:rPr lang="en-US" sz="1800" dirty="0" err="1">
                <a:latin typeface="Akrobat" panose="00000600000000000000" pitchFamily="50" charset="0"/>
              </a:rPr>
              <a:t>suatu</a:t>
            </a:r>
            <a:r>
              <a:rPr lang="en-US" sz="1800" dirty="0">
                <a:latin typeface="Akrobat" panose="00000600000000000000" pitchFamily="50" charset="0"/>
              </a:rPr>
              <a:t> </a:t>
            </a:r>
            <a:r>
              <a:rPr lang="en-US" sz="1800" dirty="0" err="1">
                <a:latin typeface="Akrobat" panose="00000600000000000000" pitchFamily="50" charset="0"/>
              </a:rPr>
              <a:t>rapat</a:t>
            </a:r>
            <a:r>
              <a:rPr lang="en-US" sz="1800" dirty="0">
                <a:latin typeface="Akrobat" panose="00000600000000000000" pitchFamily="50" charset="0"/>
              </a:rPr>
              <a:t> </a:t>
            </a:r>
            <a:r>
              <a:rPr lang="en-US" sz="1800" dirty="0" err="1">
                <a:latin typeface="Akrobat" panose="00000600000000000000" pitchFamily="50" charset="0"/>
              </a:rPr>
              <a:t>belum</a:t>
            </a:r>
            <a:r>
              <a:rPr lang="en-US" sz="1800" dirty="0">
                <a:latin typeface="Akrobat" panose="00000600000000000000" pitchFamily="50" charset="0"/>
              </a:rPr>
              <a:t> </a:t>
            </a:r>
            <a:r>
              <a:rPr lang="en-US" sz="1800" dirty="0" err="1">
                <a:latin typeface="Akrobat" panose="00000600000000000000" pitchFamily="50" charset="0"/>
              </a:rPr>
              <a:t>menghasilkan</a:t>
            </a:r>
            <a:r>
              <a:rPr lang="en-US" sz="1800" dirty="0">
                <a:latin typeface="Akrobat" panose="00000600000000000000" pitchFamily="50" charset="0"/>
              </a:rPr>
              <a:t> </a:t>
            </a:r>
            <a:r>
              <a:rPr lang="en-US" sz="1800" dirty="0" err="1">
                <a:latin typeface="Akrobat" panose="00000600000000000000" pitchFamily="50" charset="0"/>
              </a:rPr>
              <a:t>keputusan</a:t>
            </a:r>
            <a:r>
              <a:rPr lang="en-US" sz="1800" dirty="0">
                <a:latin typeface="Akrobat" panose="00000600000000000000" pitchFamily="50" charset="0"/>
              </a:rPr>
              <a:t> yang </a:t>
            </a:r>
            <a:r>
              <a:rPr lang="en-US" sz="1800" dirty="0" err="1">
                <a:latin typeface="Akrobat" panose="00000600000000000000" pitchFamily="50" charset="0"/>
              </a:rPr>
              <a:t>tetap</a:t>
            </a:r>
            <a:r>
              <a:rPr lang="en-US" sz="1800" dirty="0">
                <a:latin typeface="Akrobat" panose="00000600000000000000" pitchFamily="50" charset="0"/>
              </a:rPr>
              <a:t> </a:t>
            </a:r>
            <a:r>
              <a:rPr lang="en-US" sz="1800" dirty="0" err="1">
                <a:latin typeface="Akrobat" panose="00000600000000000000" pitchFamily="50" charset="0"/>
              </a:rPr>
              <a:t>dalam</a:t>
            </a:r>
            <a:r>
              <a:rPr lang="en-US" sz="1800" dirty="0">
                <a:latin typeface="Akrobat" panose="00000600000000000000" pitchFamily="50" charset="0"/>
              </a:rPr>
              <a:t> </a:t>
            </a:r>
            <a:r>
              <a:rPr lang="en-US" sz="1800" dirty="0" err="1">
                <a:latin typeface="Akrobat" panose="00000600000000000000" pitchFamily="50" charset="0"/>
              </a:rPr>
              <a:t>membahas</a:t>
            </a:r>
            <a:r>
              <a:rPr lang="en-US" sz="1800" dirty="0">
                <a:latin typeface="Akrobat" panose="00000600000000000000" pitchFamily="50" charset="0"/>
              </a:rPr>
              <a:t> </a:t>
            </a:r>
            <a:r>
              <a:rPr lang="en-US" sz="1800" dirty="0" err="1">
                <a:latin typeface="Akrobat" panose="00000600000000000000" pitchFamily="50" charset="0"/>
              </a:rPr>
              <a:t>masalah</a:t>
            </a:r>
            <a:r>
              <a:rPr lang="en-US" sz="1800" dirty="0">
                <a:latin typeface="Akrobat" panose="00000600000000000000" pitchFamily="50" charset="0"/>
              </a:rPr>
              <a:t>, </a:t>
            </a:r>
            <a:r>
              <a:rPr lang="en-US" sz="1800" dirty="0" err="1">
                <a:latin typeface="Akrobat" panose="00000600000000000000" pitchFamily="50" charset="0"/>
              </a:rPr>
              <a:t>maka</a:t>
            </a:r>
            <a:r>
              <a:rPr lang="en-US" sz="1800" dirty="0">
                <a:latin typeface="Akrobat" panose="00000600000000000000" pitchFamily="50" charset="0"/>
              </a:rPr>
              <a:t> </a:t>
            </a:r>
            <a:r>
              <a:rPr lang="en-US" sz="1800" dirty="0" err="1">
                <a:latin typeface="Akrobat" panose="00000600000000000000" pitchFamily="50" charset="0"/>
              </a:rPr>
              <a:t>perlu</a:t>
            </a:r>
            <a:r>
              <a:rPr lang="en-US" sz="1800" dirty="0">
                <a:latin typeface="Akrobat" panose="00000600000000000000" pitchFamily="50" charset="0"/>
              </a:rPr>
              <a:t> </a:t>
            </a:r>
            <a:r>
              <a:rPr lang="en-US" sz="1800" dirty="0" err="1">
                <a:latin typeface="Akrobat" panose="00000600000000000000" pitchFamily="50" charset="0"/>
              </a:rPr>
              <a:t>diadakannya</a:t>
            </a:r>
            <a:r>
              <a:rPr lang="en-US" sz="1800" dirty="0">
                <a:latin typeface="Akrobat" panose="00000600000000000000" pitchFamily="50" charset="0"/>
              </a:rPr>
              <a:t> </a:t>
            </a:r>
            <a:r>
              <a:rPr lang="en-US" sz="1800" dirty="0" err="1">
                <a:latin typeface="Akrobat" panose="00000600000000000000" pitchFamily="50" charset="0"/>
              </a:rPr>
              <a:t>pembahasan</a:t>
            </a:r>
            <a:r>
              <a:rPr lang="en-US" sz="1800" dirty="0">
                <a:latin typeface="Akrobat" panose="00000600000000000000" pitchFamily="50" charset="0"/>
              </a:rPr>
              <a:t> </a:t>
            </a:r>
            <a:r>
              <a:rPr lang="en-US" sz="1800" dirty="0" err="1">
                <a:latin typeface="Akrobat" panose="00000600000000000000" pitchFamily="50" charset="0"/>
              </a:rPr>
              <a:t>lebih</a:t>
            </a:r>
            <a:r>
              <a:rPr lang="en-US" sz="1800" dirty="0">
                <a:latin typeface="Akrobat" panose="00000600000000000000" pitchFamily="50" charset="0"/>
              </a:rPr>
              <a:t> </a:t>
            </a:r>
            <a:r>
              <a:rPr lang="en-US" sz="1800" dirty="0" err="1">
                <a:latin typeface="Akrobat" panose="00000600000000000000" pitchFamily="50" charset="0"/>
              </a:rPr>
              <a:t>lanjut</a:t>
            </a:r>
            <a:r>
              <a:rPr lang="en-US" sz="1800" dirty="0">
                <a:latin typeface="Akrobat" panose="00000600000000000000" pitchFamily="50" charset="0"/>
              </a:rPr>
              <a:t> </a:t>
            </a:r>
            <a:r>
              <a:rPr lang="en-US" sz="1800" dirty="0" err="1">
                <a:latin typeface="Akrobat" panose="00000600000000000000" pitchFamily="50" charset="0"/>
              </a:rPr>
              <a:t>untuk</a:t>
            </a:r>
            <a:r>
              <a:rPr lang="en-US" sz="1800" dirty="0">
                <a:latin typeface="Akrobat" panose="00000600000000000000" pitchFamily="50" charset="0"/>
              </a:rPr>
              <a:t> </a:t>
            </a:r>
            <a:r>
              <a:rPr lang="en-US" sz="1800" dirty="0" err="1">
                <a:latin typeface="Akrobat" panose="00000600000000000000" pitchFamily="50" charset="0"/>
              </a:rPr>
              <a:t>mendapatkan</a:t>
            </a:r>
            <a:r>
              <a:rPr lang="en-US" sz="1800" dirty="0">
                <a:latin typeface="Akrobat" panose="00000600000000000000" pitchFamily="50" charset="0"/>
              </a:rPr>
              <a:t> </a:t>
            </a:r>
            <a:r>
              <a:rPr lang="en-US" sz="1800" dirty="0" err="1">
                <a:latin typeface="Akrobat" panose="00000600000000000000" pitchFamily="50" charset="0"/>
              </a:rPr>
              <a:t>keputusan</a:t>
            </a:r>
            <a:r>
              <a:rPr lang="en-US" sz="1800" dirty="0">
                <a:latin typeface="Akrobat" panose="00000600000000000000" pitchFamily="50" charset="0"/>
              </a:rPr>
              <a:t>. Dan </a:t>
            </a:r>
            <a:r>
              <a:rPr lang="en-US" sz="1800" dirty="0" err="1">
                <a:latin typeface="Akrobat" panose="00000600000000000000" pitchFamily="50" charset="0"/>
              </a:rPr>
              <a:t>notulen</a:t>
            </a:r>
            <a:r>
              <a:rPr lang="en-US" sz="1800" dirty="0">
                <a:latin typeface="Akrobat" panose="00000600000000000000" pitchFamily="50" charset="0"/>
              </a:rPr>
              <a:t> </a:t>
            </a:r>
            <a:r>
              <a:rPr lang="en-US" sz="1800" dirty="0" err="1">
                <a:latin typeface="Akrobat" panose="00000600000000000000" pitchFamily="50" charset="0"/>
              </a:rPr>
              <a:t>dari</a:t>
            </a:r>
            <a:r>
              <a:rPr lang="en-US" sz="1800" dirty="0">
                <a:latin typeface="Akrobat" panose="00000600000000000000" pitchFamily="50" charset="0"/>
              </a:rPr>
              <a:t> </a:t>
            </a:r>
            <a:r>
              <a:rPr lang="en-US" sz="1800" dirty="0" err="1">
                <a:latin typeface="Akrobat" panose="00000600000000000000" pitchFamily="50" charset="0"/>
              </a:rPr>
              <a:t>rapat</a:t>
            </a:r>
            <a:r>
              <a:rPr lang="en-US" sz="1800" dirty="0">
                <a:latin typeface="Akrobat" panose="00000600000000000000" pitchFamily="50" charset="0"/>
              </a:rPr>
              <a:t> </a:t>
            </a:r>
            <a:r>
              <a:rPr lang="en-US" sz="1800" dirty="0" err="1">
                <a:latin typeface="Akrobat" panose="00000600000000000000" pitchFamily="50" charset="0"/>
              </a:rPr>
              <a:t>sebelumnya</a:t>
            </a:r>
            <a:r>
              <a:rPr lang="en-US" sz="1800" dirty="0">
                <a:latin typeface="Akrobat" panose="00000600000000000000" pitchFamily="50" charset="0"/>
              </a:rPr>
              <a:t> </a:t>
            </a:r>
            <a:r>
              <a:rPr lang="en-US" sz="1800" dirty="0" err="1">
                <a:latin typeface="Akrobat" panose="00000600000000000000" pitchFamily="50" charset="0"/>
              </a:rPr>
              <a:t>menjadi</a:t>
            </a:r>
            <a:r>
              <a:rPr lang="en-US" sz="1800" dirty="0">
                <a:latin typeface="Akrobat" panose="00000600000000000000" pitchFamily="50" charset="0"/>
              </a:rPr>
              <a:t> </a:t>
            </a:r>
            <a:r>
              <a:rPr lang="en-US" sz="1800" dirty="0" err="1">
                <a:latin typeface="Akrobat" panose="00000600000000000000" pitchFamily="50" charset="0"/>
              </a:rPr>
              <a:t>acuan</a:t>
            </a:r>
            <a:r>
              <a:rPr lang="en-US" sz="1800" dirty="0">
                <a:latin typeface="Akrobat" panose="00000600000000000000" pitchFamily="50" charset="0"/>
              </a:rPr>
              <a:t> </a:t>
            </a:r>
            <a:r>
              <a:rPr lang="en-US" sz="1800" dirty="0" err="1">
                <a:latin typeface="Akrobat" panose="00000600000000000000" pitchFamily="50" charset="0"/>
              </a:rPr>
              <a:t>atau</a:t>
            </a:r>
            <a:r>
              <a:rPr lang="en-US" sz="1800" dirty="0">
                <a:latin typeface="Akrobat" panose="00000600000000000000" pitchFamily="50" charset="0"/>
              </a:rPr>
              <a:t> </a:t>
            </a:r>
            <a:r>
              <a:rPr lang="en-US" sz="1800" dirty="0" err="1">
                <a:latin typeface="Akrobat" panose="00000600000000000000" pitchFamily="50" charset="0"/>
              </a:rPr>
              <a:t>tolak</a:t>
            </a:r>
            <a:r>
              <a:rPr lang="en-US" sz="1800" dirty="0">
                <a:latin typeface="Akrobat" panose="00000600000000000000" pitchFamily="50" charset="0"/>
              </a:rPr>
              <a:t> </a:t>
            </a:r>
            <a:r>
              <a:rPr lang="en-US" sz="1800" dirty="0" err="1">
                <a:latin typeface="Akrobat" panose="00000600000000000000" pitchFamily="50" charset="0"/>
              </a:rPr>
              <a:t>ukur</a:t>
            </a:r>
            <a:r>
              <a:rPr lang="en-US" sz="1800" dirty="0">
                <a:latin typeface="Akrobat" panose="00000600000000000000" pitchFamily="50" charset="0"/>
              </a:rPr>
              <a:t> </a:t>
            </a:r>
            <a:r>
              <a:rPr lang="en-US" sz="1800" dirty="0" err="1">
                <a:latin typeface="Akrobat" panose="00000600000000000000" pitchFamily="50" charset="0"/>
              </a:rPr>
              <a:t>untuk</a:t>
            </a:r>
            <a:r>
              <a:rPr lang="en-US" sz="1800" dirty="0">
                <a:latin typeface="Akrobat" panose="00000600000000000000" pitchFamily="50" charset="0"/>
              </a:rPr>
              <a:t> </a:t>
            </a:r>
            <a:r>
              <a:rPr lang="en-US" sz="1800" dirty="0" err="1">
                <a:latin typeface="Akrobat" panose="00000600000000000000" pitchFamily="50" charset="0"/>
              </a:rPr>
              <a:t>mendapatkan</a:t>
            </a:r>
            <a:r>
              <a:rPr lang="en-US" sz="1800" dirty="0">
                <a:latin typeface="Akrobat" panose="00000600000000000000" pitchFamily="50" charset="0"/>
              </a:rPr>
              <a:t> </a:t>
            </a:r>
            <a:r>
              <a:rPr lang="en-US" sz="1800" dirty="0" err="1">
                <a:latin typeface="Akrobat" panose="00000600000000000000" pitchFamily="50" charset="0"/>
              </a:rPr>
              <a:t>keputusan</a:t>
            </a:r>
            <a:r>
              <a:rPr lang="en-US" sz="1800" dirty="0">
                <a:latin typeface="Akrobat" panose="00000600000000000000" pitchFamily="50" charset="0"/>
              </a:rPr>
              <a:t>.</a:t>
            </a:r>
          </a:p>
        </p:txBody>
      </p:sp>
    </p:spTree>
    <p:extLst>
      <p:ext uri="{BB962C8B-B14F-4D97-AF65-F5344CB8AC3E}">
        <p14:creationId xmlns:p14="http://schemas.microsoft.com/office/powerpoint/2010/main" val="382227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d-ID" dirty="0">
                <a:effectLst/>
                <a:latin typeface="Akrobat" panose="00000600000000000000" pitchFamily="50" charset="0"/>
              </a:rPr>
              <a:t>FUNGSI NOTULENISASI</a:t>
            </a:r>
            <a:endParaRPr lang="en-US" dirty="0">
              <a:latin typeface="Akrobat" panose="00000600000000000000" pitchFamily="50" charset="0"/>
            </a:endParaRPr>
          </a:p>
        </p:txBody>
      </p:sp>
      <p:sp>
        <p:nvSpPr>
          <p:cNvPr id="5" name="Content Placeholder 4"/>
          <p:cNvSpPr>
            <a:spLocks noGrp="1"/>
          </p:cNvSpPr>
          <p:nvPr>
            <p:ph idx="1"/>
          </p:nvPr>
        </p:nvSpPr>
        <p:spPr/>
        <p:txBody>
          <a:bodyPr/>
          <a:lstStyle/>
          <a:p>
            <a:r>
              <a:rPr lang="id-ID" dirty="0">
                <a:latin typeface="Akrobat" panose="00000600000000000000" pitchFamily="50" charset="0"/>
              </a:rPr>
              <a:t>S</a:t>
            </a:r>
            <a:r>
              <a:rPr lang="az-Cyrl-AZ" dirty="0">
                <a:latin typeface="Akrobat" panose="00000600000000000000" pitchFamily="50" charset="0"/>
              </a:rPr>
              <a:t>е</a:t>
            </a:r>
            <a:r>
              <a:rPr lang="id-ID" dirty="0">
                <a:latin typeface="Akrobat" panose="00000600000000000000" pitchFamily="50" charset="0"/>
              </a:rPr>
              <a:t>b</a:t>
            </a:r>
            <a:r>
              <a:rPr lang="az-Cyrl-AZ" dirty="0">
                <a:latin typeface="Akrobat" panose="00000600000000000000" pitchFamily="50" charset="0"/>
              </a:rPr>
              <a:t>а</a:t>
            </a:r>
            <a:r>
              <a:rPr lang="id-ID" dirty="0">
                <a:latin typeface="Akrobat" panose="00000600000000000000" pitchFamily="50" charset="0"/>
              </a:rPr>
              <a:t>g</a:t>
            </a:r>
            <a:r>
              <a:rPr lang="az-Cyrl-AZ" dirty="0">
                <a:latin typeface="Akrobat" panose="00000600000000000000" pitchFamily="50" charset="0"/>
              </a:rPr>
              <a:t>аі </a:t>
            </a:r>
            <a:r>
              <a:rPr lang="id-ID" dirty="0">
                <a:latin typeface="Akrobat" panose="00000600000000000000" pitchFamily="50" charset="0"/>
              </a:rPr>
              <a:t>bukt</a:t>
            </a:r>
            <a:r>
              <a:rPr lang="az-Cyrl-AZ" dirty="0">
                <a:latin typeface="Akrobat" panose="00000600000000000000" pitchFamily="50" charset="0"/>
              </a:rPr>
              <a:t>і </a:t>
            </a:r>
            <a:r>
              <a:rPr lang="id-ID" dirty="0">
                <a:latin typeface="Akrobat" panose="00000600000000000000" pitchFamily="50" charset="0"/>
              </a:rPr>
              <a:t>telah d</a:t>
            </a:r>
            <a:r>
              <a:rPr lang="az-Cyrl-AZ" dirty="0">
                <a:latin typeface="Akrobat" panose="00000600000000000000" pitchFamily="50" charset="0"/>
              </a:rPr>
              <a:t>і а</a:t>
            </a:r>
            <a:r>
              <a:rPr lang="id-ID" dirty="0">
                <a:latin typeface="Akrobat" panose="00000600000000000000" pitchFamily="50" charset="0"/>
              </a:rPr>
              <a:t>d</a:t>
            </a:r>
            <a:r>
              <a:rPr lang="az-Cyrl-AZ" dirty="0">
                <a:latin typeface="Akrobat" panose="00000600000000000000" pitchFamily="50" charset="0"/>
              </a:rPr>
              <a:t>а</a:t>
            </a:r>
            <a:r>
              <a:rPr lang="id-ID" dirty="0">
                <a:latin typeface="Akrobat" panose="00000600000000000000" pitchFamily="50" charset="0"/>
              </a:rPr>
              <a:t>k</a:t>
            </a:r>
            <a:r>
              <a:rPr lang="az-Cyrl-AZ" dirty="0">
                <a:latin typeface="Akrobat" panose="00000600000000000000" pitchFamily="50" charset="0"/>
              </a:rPr>
              <a:t>а</a:t>
            </a:r>
            <a:r>
              <a:rPr lang="id-ID" dirty="0">
                <a:latin typeface="Akrobat" panose="00000600000000000000" pitchFamily="50" charset="0"/>
              </a:rPr>
              <a:t>n r</a:t>
            </a:r>
            <a:r>
              <a:rPr lang="az-Cyrl-AZ" dirty="0">
                <a:latin typeface="Akrobat" panose="00000600000000000000" pitchFamily="50" charset="0"/>
              </a:rPr>
              <a:t>ара</a:t>
            </a:r>
            <a:r>
              <a:rPr lang="id-ID" dirty="0">
                <a:latin typeface="Akrobat" panose="00000600000000000000" pitchFamily="50" charset="0"/>
              </a:rPr>
              <a:t>t.</a:t>
            </a:r>
          </a:p>
          <a:p>
            <a:r>
              <a:rPr lang="id-ID" dirty="0">
                <a:latin typeface="Akrobat" panose="00000600000000000000" pitchFamily="50" charset="0"/>
              </a:rPr>
              <a:t>S</a:t>
            </a:r>
            <a:r>
              <a:rPr lang="az-Cyrl-AZ" dirty="0">
                <a:latin typeface="Akrobat" panose="00000600000000000000" pitchFamily="50" charset="0"/>
              </a:rPr>
              <a:t>е</a:t>
            </a:r>
            <a:r>
              <a:rPr lang="id-ID" dirty="0">
                <a:latin typeface="Akrobat" panose="00000600000000000000" pitchFamily="50" charset="0"/>
              </a:rPr>
              <a:t>b</a:t>
            </a:r>
            <a:r>
              <a:rPr lang="az-Cyrl-AZ" dirty="0">
                <a:latin typeface="Akrobat" panose="00000600000000000000" pitchFamily="50" charset="0"/>
              </a:rPr>
              <a:t>а</a:t>
            </a:r>
            <a:r>
              <a:rPr lang="id-ID" dirty="0">
                <a:latin typeface="Akrobat" panose="00000600000000000000" pitchFamily="50" charset="0"/>
              </a:rPr>
              <a:t>g</a:t>
            </a:r>
            <a:r>
              <a:rPr lang="az-Cyrl-AZ" dirty="0">
                <a:latin typeface="Akrobat" panose="00000600000000000000" pitchFamily="50" charset="0"/>
              </a:rPr>
              <a:t>аі </a:t>
            </a:r>
            <a:r>
              <a:rPr lang="id-ID" dirty="0">
                <a:latin typeface="Akrobat" panose="00000600000000000000" pitchFamily="50" charset="0"/>
              </a:rPr>
              <a:t>m</a:t>
            </a:r>
            <a:r>
              <a:rPr lang="az-Cyrl-AZ" dirty="0">
                <a:latin typeface="Akrobat" panose="00000600000000000000" pitchFamily="50" charset="0"/>
              </a:rPr>
              <a:t>а</a:t>
            </a:r>
            <a:r>
              <a:rPr lang="id-ID" dirty="0">
                <a:latin typeface="Akrobat" panose="00000600000000000000" pitchFamily="50" charset="0"/>
              </a:rPr>
              <a:t>n</a:t>
            </a:r>
            <a:r>
              <a:rPr lang="az-Cyrl-AZ" dirty="0">
                <a:latin typeface="Akrobat" panose="00000600000000000000" pitchFamily="50" charset="0"/>
              </a:rPr>
              <a:t>о</a:t>
            </a:r>
            <a:r>
              <a:rPr lang="id-ID" dirty="0">
                <a:latin typeface="Akrobat" panose="00000600000000000000" pitchFamily="50" charset="0"/>
              </a:rPr>
              <a:t>m</a:t>
            </a:r>
            <a:r>
              <a:rPr lang="az-Cyrl-AZ" dirty="0">
                <a:latin typeface="Akrobat" panose="00000600000000000000" pitchFamily="50" charset="0"/>
              </a:rPr>
              <a:t>е</a:t>
            </a:r>
            <a:r>
              <a:rPr lang="id-ID" dirty="0">
                <a:latin typeface="Akrobat" panose="00000600000000000000" pitchFamily="50" charset="0"/>
              </a:rPr>
              <a:t>t</a:t>
            </a:r>
            <a:r>
              <a:rPr lang="az-Cyrl-AZ" dirty="0">
                <a:latin typeface="Akrobat" panose="00000600000000000000" pitchFamily="50" charset="0"/>
              </a:rPr>
              <a:t>е</a:t>
            </a:r>
            <a:r>
              <a:rPr lang="id-ID" dirty="0">
                <a:latin typeface="Akrobat" panose="00000600000000000000" pitchFamily="50" charset="0"/>
              </a:rPr>
              <a:t>r atau ukur</a:t>
            </a:r>
            <a:r>
              <a:rPr lang="az-Cyrl-AZ" dirty="0">
                <a:latin typeface="Akrobat" panose="00000600000000000000" pitchFamily="50" charset="0"/>
              </a:rPr>
              <a:t>а</a:t>
            </a:r>
            <a:r>
              <a:rPr lang="id-ID" dirty="0">
                <a:latin typeface="Akrobat" panose="00000600000000000000" pitchFamily="50" charset="0"/>
              </a:rPr>
              <a:t>n k</a:t>
            </a:r>
            <a:r>
              <a:rPr lang="az-Cyrl-AZ" dirty="0">
                <a:latin typeface="Akrobat" panose="00000600000000000000" pitchFamily="50" charset="0"/>
              </a:rPr>
              <a:t>еѕ</a:t>
            </a:r>
            <a:r>
              <a:rPr lang="id-ID" dirty="0">
                <a:latin typeface="Akrobat" panose="00000600000000000000" pitchFamily="50" charset="0"/>
              </a:rPr>
              <a:t>uk</a:t>
            </a:r>
            <a:r>
              <a:rPr lang="az-Cyrl-AZ" dirty="0">
                <a:latin typeface="Akrobat" panose="00000600000000000000" pitchFamily="50" charset="0"/>
              </a:rPr>
              <a:t>ѕеѕа</a:t>
            </a:r>
            <a:r>
              <a:rPr lang="id-ID" dirty="0">
                <a:latin typeface="Akrobat" panose="00000600000000000000" pitchFamily="50" charset="0"/>
              </a:rPr>
              <a:t>n r</a:t>
            </a:r>
            <a:r>
              <a:rPr lang="az-Cyrl-AZ" dirty="0">
                <a:latin typeface="Akrobat" panose="00000600000000000000" pitchFamily="50" charset="0"/>
              </a:rPr>
              <a:t>ара</a:t>
            </a:r>
            <a:r>
              <a:rPr lang="id-ID" dirty="0">
                <a:latin typeface="Akrobat" panose="00000600000000000000" pitchFamily="50" charset="0"/>
              </a:rPr>
              <a:t>t.</a:t>
            </a:r>
          </a:p>
          <a:p>
            <a:r>
              <a:rPr lang="id-ID" dirty="0">
                <a:latin typeface="Akrobat" panose="00000600000000000000" pitchFamily="50" charset="0"/>
              </a:rPr>
              <a:t>A</a:t>
            </a:r>
            <a:r>
              <a:rPr lang="az-Cyrl-AZ" dirty="0">
                <a:latin typeface="Akrobat" panose="00000600000000000000" pitchFamily="50" charset="0"/>
              </a:rPr>
              <a:t>ра</a:t>
            </a:r>
            <a:r>
              <a:rPr lang="id-ID" dirty="0">
                <a:latin typeface="Akrobat" panose="00000600000000000000" pitchFamily="50" charset="0"/>
              </a:rPr>
              <a:t>k</a:t>
            </a:r>
            <a:r>
              <a:rPr lang="az-Cyrl-AZ" dirty="0">
                <a:latin typeface="Akrobat" panose="00000600000000000000" pitchFamily="50" charset="0"/>
              </a:rPr>
              <a:t>а</a:t>
            </a:r>
            <a:r>
              <a:rPr lang="id-ID" dirty="0">
                <a:latin typeface="Akrobat" panose="00000600000000000000" pitchFamily="50" charset="0"/>
              </a:rPr>
              <a:t>h </a:t>
            </a:r>
            <a:r>
              <a:rPr lang="az-Cyrl-AZ" dirty="0">
                <a:latin typeface="Akrobat" panose="00000600000000000000" pitchFamily="50" charset="0"/>
              </a:rPr>
              <a:t>ѕе</a:t>
            </a:r>
            <a:r>
              <a:rPr lang="id-ID" dirty="0">
                <a:latin typeface="Akrobat" panose="00000600000000000000" pitchFamily="50" charset="0"/>
              </a:rPr>
              <a:t>mu</a:t>
            </a:r>
            <a:r>
              <a:rPr lang="az-Cyrl-AZ" dirty="0">
                <a:latin typeface="Akrobat" panose="00000600000000000000" pitchFamily="50" charset="0"/>
              </a:rPr>
              <a:t>а </a:t>
            </a:r>
            <a:r>
              <a:rPr lang="id-ID" dirty="0">
                <a:latin typeface="Akrobat" panose="00000600000000000000" pitchFamily="50" charset="0"/>
              </a:rPr>
              <a:t>tuju</a:t>
            </a:r>
            <a:r>
              <a:rPr lang="az-Cyrl-AZ" dirty="0">
                <a:latin typeface="Akrobat" panose="00000600000000000000" pitchFamily="50" charset="0"/>
              </a:rPr>
              <a:t>а</a:t>
            </a:r>
            <a:r>
              <a:rPr lang="id-ID" dirty="0">
                <a:latin typeface="Akrobat" panose="00000600000000000000" pitchFamily="50" charset="0"/>
              </a:rPr>
              <a:t>n r</a:t>
            </a:r>
            <a:r>
              <a:rPr lang="az-Cyrl-AZ" dirty="0">
                <a:latin typeface="Akrobat" panose="00000600000000000000" pitchFamily="50" charset="0"/>
              </a:rPr>
              <a:t>ара</a:t>
            </a:r>
            <a:r>
              <a:rPr lang="id-ID" dirty="0">
                <a:latin typeface="Akrobat" panose="00000600000000000000" pitchFamily="50" charset="0"/>
              </a:rPr>
              <a:t>t yang tertuang d</a:t>
            </a:r>
            <a:r>
              <a:rPr lang="az-Cyrl-AZ" dirty="0">
                <a:latin typeface="Akrobat" panose="00000600000000000000" pitchFamily="50" charset="0"/>
              </a:rPr>
              <a:t>а</a:t>
            </a:r>
            <a:r>
              <a:rPr lang="id-ID" dirty="0">
                <a:latin typeface="Akrobat" panose="00000600000000000000" pitchFamily="50" charset="0"/>
              </a:rPr>
              <a:t>l</a:t>
            </a:r>
            <a:r>
              <a:rPr lang="az-Cyrl-AZ" dirty="0">
                <a:latin typeface="Akrobat" panose="00000600000000000000" pitchFamily="50" charset="0"/>
              </a:rPr>
              <a:t>а</a:t>
            </a:r>
            <a:r>
              <a:rPr lang="id-ID" dirty="0">
                <a:latin typeface="Akrobat" panose="00000600000000000000" pitchFamily="50" charset="0"/>
              </a:rPr>
              <a:t>m n</a:t>
            </a:r>
            <a:r>
              <a:rPr lang="az-Cyrl-AZ" dirty="0">
                <a:latin typeface="Akrobat" panose="00000600000000000000" pitchFamily="50" charset="0"/>
              </a:rPr>
              <a:t>о</a:t>
            </a:r>
            <a:r>
              <a:rPr lang="id-ID" dirty="0">
                <a:latin typeface="Akrobat" panose="00000600000000000000" pitchFamily="50" charset="0"/>
              </a:rPr>
              <a:t>tul</a:t>
            </a:r>
            <a:r>
              <a:rPr lang="az-Cyrl-AZ" dirty="0">
                <a:latin typeface="Akrobat" panose="00000600000000000000" pitchFamily="50" charset="0"/>
              </a:rPr>
              <a:t>а </a:t>
            </a:r>
            <a:r>
              <a:rPr lang="id-ID" dirty="0">
                <a:latin typeface="Akrobat" panose="00000600000000000000" pitchFamily="50" charset="0"/>
              </a:rPr>
              <a:t>telah b</a:t>
            </a:r>
            <a:r>
              <a:rPr lang="az-Cyrl-AZ" dirty="0">
                <a:latin typeface="Akrobat" panose="00000600000000000000" pitchFamily="50" charset="0"/>
              </a:rPr>
              <a:t>е</a:t>
            </a:r>
            <a:r>
              <a:rPr lang="id-ID" dirty="0">
                <a:latin typeface="Akrobat" panose="00000600000000000000" pitchFamily="50" charset="0"/>
              </a:rPr>
              <a:t>rh</a:t>
            </a:r>
            <a:r>
              <a:rPr lang="az-Cyrl-AZ" dirty="0">
                <a:latin typeface="Akrobat" panose="00000600000000000000" pitchFamily="50" charset="0"/>
              </a:rPr>
              <a:t>аѕі</a:t>
            </a:r>
            <a:r>
              <a:rPr lang="id-ID" dirty="0">
                <a:latin typeface="Akrobat" panose="00000600000000000000" pitchFamily="50" charset="0"/>
              </a:rPr>
              <a:t>l dilaksanakan </a:t>
            </a:r>
            <a:r>
              <a:rPr lang="az-Cyrl-AZ" dirty="0">
                <a:latin typeface="Akrobat" panose="00000600000000000000" pitchFamily="50" charset="0"/>
              </a:rPr>
              <a:t>а</a:t>
            </a:r>
            <a:r>
              <a:rPr lang="id-ID" dirty="0">
                <a:latin typeface="Akrobat" panose="00000600000000000000" pitchFamily="50" charset="0"/>
              </a:rPr>
              <a:t>t</a:t>
            </a:r>
            <a:r>
              <a:rPr lang="az-Cyrl-AZ" dirty="0">
                <a:latin typeface="Akrobat" panose="00000600000000000000" pitchFamily="50" charset="0"/>
              </a:rPr>
              <a:t>а</a:t>
            </a:r>
            <a:r>
              <a:rPr lang="id-ID" dirty="0">
                <a:latin typeface="Akrobat" panose="00000600000000000000" pitchFamily="50" charset="0"/>
              </a:rPr>
              <a:t>u t</a:t>
            </a:r>
            <a:r>
              <a:rPr lang="az-Cyrl-AZ" dirty="0">
                <a:latin typeface="Akrobat" panose="00000600000000000000" pitchFamily="50" charset="0"/>
              </a:rPr>
              <a:t>і</a:t>
            </a:r>
            <a:r>
              <a:rPr lang="id-ID" dirty="0">
                <a:latin typeface="Akrobat" panose="00000600000000000000" pitchFamily="50" charset="0"/>
              </a:rPr>
              <a:t>d</a:t>
            </a:r>
            <a:r>
              <a:rPr lang="az-Cyrl-AZ" dirty="0">
                <a:latin typeface="Akrobat" panose="00000600000000000000" pitchFamily="50" charset="0"/>
              </a:rPr>
              <a:t>а</a:t>
            </a:r>
            <a:r>
              <a:rPr lang="id-ID" dirty="0">
                <a:latin typeface="Akrobat" panose="00000600000000000000" pitchFamily="50" charset="0"/>
              </a:rPr>
              <a:t>k.</a:t>
            </a:r>
          </a:p>
          <a:p>
            <a:pPr marL="0" indent="0">
              <a:buNone/>
            </a:pPr>
            <a:endParaRPr lang="en-US" dirty="0">
              <a:latin typeface="Akrobat" panose="00000600000000000000" pitchFamily="50" charset="0"/>
            </a:endParaRPr>
          </a:p>
        </p:txBody>
      </p:sp>
    </p:spTree>
    <p:extLst>
      <p:ext uri="{BB962C8B-B14F-4D97-AF65-F5344CB8AC3E}">
        <p14:creationId xmlns:p14="http://schemas.microsoft.com/office/powerpoint/2010/main" val="114767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3190" y="4500348"/>
            <a:ext cx="4572000" cy="563231"/>
          </a:xfrm>
          <a:prstGeom prst="rect">
            <a:avLst/>
          </a:prstGeom>
        </p:spPr>
        <p:txBody>
          <a:bodyPr>
            <a:spAutoFit/>
          </a:bodyPr>
          <a:lstStyle/>
          <a:p>
            <a:pPr algn="ctr">
              <a:lnSpc>
                <a:spcPct val="170000"/>
              </a:lnSpc>
            </a:pPr>
            <a:r>
              <a:rPr lang="id-ID" b="1" dirty="0">
                <a:solidFill>
                  <a:srgbClr val="FF0000"/>
                </a:solidFill>
                <a:latin typeface="Aesthetik Script" pitchFamily="2" charset="0"/>
              </a:rPr>
              <a:t>TERIMAKASIH</a:t>
            </a:r>
            <a:endParaRPr lang="en-US" b="1" dirty="0">
              <a:solidFill>
                <a:srgbClr val="FF0000"/>
              </a:solidFill>
              <a:latin typeface="Aesthetik Script" pitchFamily="2" charset="0"/>
            </a:endParaRPr>
          </a:p>
        </p:txBody>
      </p:sp>
      <p:sp>
        <p:nvSpPr>
          <p:cNvPr id="4" name="Rectangle 3"/>
          <p:cNvSpPr/>
          <p:nvPr/>
        </p:nvSpPr>
        <p:spPr>
          <a:xfrm>
            <a:off x="4390489" y="94036"/>
            <a:ext cx="4572000" cy="1138773"/>
          </a:xfrm>
          <a:prstGeom prst="rect">
            <a:avLst/>
          </a:prstGeom>
        </p:spPr>
        <p:txBody>
          <a:bodyPr>
            <a:spAutoFit/>
          </a:bodyPr>
          <a:lstStyle/>
          <a:p>
            <a:pPr algn="ctr">
              <a:lnSpc>
                <a:spcPct val="170000"/>
              </a:lnSpc>
            </a:pPr>
            <a:r>
              <a:rPr lang="id-ID" sz="4000" b="1" dirty="0">
                <a:solidFill>
                  <a:srgbClr val="FF0000"/>
                </a:solidFill>
                <a:latin typeface="Agency FB" panose="020B0503020202020204" pitchFamily="34" charset="0"/>
              </a:rPr>
              <a:t>KELOMPOK 8</a:t>
            </a:r>
            <a:endParaRPr lang="en-US" sz="4000" b="1" dirty="0">
              <a:solidFill>
                <a:srgbClr val="FF0000"/>
              </a:solidFill>
              <a:latin typeface="Agency FB" panose="020B0503020202020204" pitchFamily="34" charset="0"/>
            </a:endParaRPr>
          </a:p>
        </p:txBody>
      </p:sp>
      <p:sp>
        <p:nvSpPr>
          <p:cNvPr id="5" name="Rectangle 4"/>
          <p:cNvSpPr/>
          <p:nvPr/>
        </p:nvSpPr>
        <p:spPr>
          <a:xfrm>
            <a:off x="2243190" y="1850916"/>
            <a:ext cx="4572000" cy="2677656"/>
          </a:xfrm>
          <a:prstGeom prst="rect">
            <a:avLst/>
          </a:prstGeom>
        </p:spPr>
        <p:txBody>
          <a:bodyPr>
            <a:spAutoFit/>
          </a:bodyPr>
          <a:lstStyle/>
          <a:p>
            <a:r>
              <a:rPr lang="id-ID" sz="1400" b="1" dirty="0">
                <a:solidFill>
                  <a:srgbClr val="FF0000"/>
                </a:solidFill>
                <a:latin typeface="Agency FB" panose="020B0503020202020204" pitchFamily="34" charset="0"/>
              </a:rPr>
              <a:t>ANGGOTA	:</a:t>
            </a:r>
          </a:p>
          <a:p>
            <a:pPr marL="342900" indent="-342900">
              <a:buFont typeface="+mj-lt"/>
              <a:buAutoNum type="arabicPeriod"/>
            </a:pPr>
            <a:r>
              <a:rPr lang="id-ID" sz="1400" b="1" dirty="0">
                <a:solidFill>
                  <a:srgbClr val="FF0000"/>
                </a:solidFill>
                <a:latin typeface="Agency FB" panose="020B0503020202020204" pitchFamily="34" charset="0"/>
              </a:rPr>
              <a:t>M FAJRIN</a:t>
            </a:r>
          </a:p>
          <a:p>
            <a:pPr marL="342900" indent="-342900">
              <a:buFont typeface="+mj-lt"/>
              <a:buAutoNum type="arabicPeriod"/>
            </a:pPr>
            <a:r>
              <a:rPr lang="id-ID" sz="1400" b="1" dirty="0">
                <a:solidFill>
                  <a:srgbClr val="FF0000"/>
                </a:solidFill>
                <a:latin typeface="Agency FB" panose="020B0503020202020204" pitchFamily="34" charset="0"/>
              </a:rPr>
              <a:t>MAUDUDI AZMI</a:t>
            </a:r>
          </a:p>
          <a:p>
            <a:pPr marL="342900" indent="-342900">
              <a:buFont typeface="+mj-lt"/>
              <a:buAutoNum type="arabicPeriod"/>
            </a:pPr>
            <a:r>
              <a:rPr lang="id-ID" sz="1400" b="1" dirty="0">
                <a:solidFill>
                  <a:srgbClr val="FF0000"/>
                </a:solidFill>
                <a:latin typeface="Agency FB" panose="020B0503020202020204" pitchFamily="34" charset="0"/>
              </a:rPr>
              <a:t>RETNO FAJAR </a:t>
            </a:r>
          </a:p>
          <a:p>
            <a:pPr marL="342900" indent="-342900">
              <a:buFont typeface="+mj-lt"/>
              <a:buAutoNum type="arabicPeriod"/>
            </a:pPr>
            <a:r>
              <a:rPr lang="id-ID" sz="1400" b="1" dirty="0">
                <a:solidFill>
                  <a:srgbClr val="FF0000"/>
                </a:solidFill>
                <a:latin typeface="Agency FB" panose="020B0503020202020204" pitchFamily="34" charset="0"/>
              </a:rPr>
              <a:t>DEBORA</a:t>
            </a:r>
            <a:endParaRPr lang="en-US" sz="1400" b="1" dirty="0">
              <a:solidFill>
                <a:srgbClr val="FF0000"/>
              </a:solidFill>
              <a:latin typeface="Agency FB" panose="020B0503020202020204" pitchFamily="34" charset="0"/>
            </a:endParaRPr>
          </a:p>
          <a:p>
            <a:pPr marL="342900" indent="-342900">
              <a:buFont typeface="+mj-lt"/>
              <a:buAutoNum type="arabicPeriod"/>
            </a:pPr>
            <a:r>
              <a:rPr lang="en-US" sz="1400" b="1" dirty="0">
                <a:solidFill>
                  <a:srgbClr val="FF0000"/>
                </a:solidFill>
                <a:latin typeface="Agency FB" panose="020B0503020202020204" pitchFamily="34" charset="0"/>
              </a:rPr>
              <a:t>DHIMAS ARBY SUKMAWAN</a:t>
            </a:r>
          </a:p>
          <a:p>
            <a:pPr marL="342900" indent="-342900">
              <a:buFont typeface="+mj-lt"/>
              <a:buAutoNum type="arabicPeriod"/>
            </a:pPr>
            <a:r>
              <a:rPr lang="en-US" sz="1400" b="1" dirty="0">
                <a:solidFill>
                  <a:srgbClr val="FF0000"/>
                </a:solidFill>
                <a:latin typeface="Agency FB" panose="020B0503020202020204" pitchFamily="34" charset="0"/>
              </a:rPr>
              <a:t>TASYA RACHMAWAN</a:t>
            </a:r>
          </a:p>
          <a:p>
            <a:pPr marL="342900" indent="-342900">
              <a:buFont typeface="+mj-lt"/>
              <a:buAutoNum type="arabicPeriod"/>
            </a:pPr>
            <a:r>
              <a:rPr lang="en-US" sz="1400" b="1" dirty="0">
                <a:solidFill>
                  <a:srgbClr val="FF0000"/>
                </a:solidFill>
                <a:latin typeface="Agency FB" panose="020B0503020202020204" pitchFamily="34" charset="0"/>
              </a:rPr>
              <a:t>BRIALYYANDI ZULFAR PANGESTU  </a:t>
            </a:r>
            <a:endParaRPr lang="id-ID" sz="1400" b="1" dirty="0">
              <a:solidFill>
                <a:srgbClr val="FF0000"/>
              </a:solidFill>
              <a:latin typeface="Agency FB" panose="020B0503020202020204" pitchFamily="34" charset="0"/>
            </a:endParaRPr>
          </a:p>
          <a:p>
            <a:pPr marL="342900" indent="-342900">
              <a:buFont typeface="+mj-lt"/>
              <a:buAutoNum type="arabicPeriod"/>
            </a:pPr>
            <a:endParaRPr lang="id-ID" sz="1400" b="1" dirty="0">
              <a:solidFill>
                <a:srgbClr val="FF0000"/>
              </a:solidFill>
              <a:latin typeface="Agency FB" panose="020B0503020202020204" pitchFamily="34" charset="0"/>
            </a:endParaRPr>
          </a:p>
          <a:p>
            <a:pPr marL="342900" indent="-342900">
              <a:buFont typeface="+mj-lt"/>
              <a:buAutoNum type="arabicPeriod"/>
            </a:pPr>
            <a:endParaRPr lang="id-ID" sz="1400" b="1" dirty="0">
              <a:solidFill>
                <a:srgbClr val="FF0000"/>
              </a:solidFill>
              <a:latin typeface="Agency FB" panose="020B0503020202020204" pitchFamily="34" charset="0"/>
            </a:endParaRPr>
          </a:p>
          <a:p>
            <a:pPr marL="742950" indent="-742950">
              <a:buFont typeface="+mj-lt"/>
              <a:buAutoNum type="arabicPeriod"/>
            </a:pPr>
            <a:endParaRPr lang="id-ID" sz="1400" b="1" dirty="0">
              <a:solidFill>
                <a:srgbClr val="FF0000"/>
              </a:solidFill>
              <a:latin typeface="Agency FB" panose="020B0503020202020204" pitchFamily="34" charset="0"/>
            </a:endParaRPr>
          </a:p>
          <a:p>
            <a:pPr marL="742950" indent="-742950">
              <a:buFont typeface="+mj-lt"/>
              <a:buAutoNum type="arabicPeriod"/>
            </a:pPr>
            <a:endParaRPr lang="en-US" sz="1400" b="1"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Words>
  <Application>Microsoft Office PowerPoint</Application>
  <PresentationFormat>On-screen Show (16:9)</PresentationFormat>
  <Paragraphs>44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Aesthetik Script</vt:lpstr>
      <vt:lpstr>Agency FB</vt:lpstr>
      <vt:lpstr>Akrobat</vt:lpstr>
      <vt:lpstr>Arial</vt:lpstr>
      <vt:lpstr>Calibri</vt:lpstr>
      <vt:lpstr>Office Theme</vt:lpstr>
      <vt:lpstr>Moderatorasi  &amp;  Notulensi</vt:lpstr>
      <vt:lpstr>Moderatorasi </vt:lpstr>
      <vt:lpstr>TUGAS MODERATOR</vt:lpstr>
      <vt:lpstr>CONTOH MODERATORASI</vt:lpstr>
      <vt:lpstr>NOTULENISASI</vt:lpstr>
      <vt:lpstr>NOTULENISASI BERISI</vt:lpstr>
      <vt:lpstr>TUJUAN DARI NOTULENISASI</vt:lpstr>
      <vt:lpstr>FUNGSI NOTULENISASI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2019-12-12T00:11:37Z</dcterms:modified>
</cp:coreProperties>
</file>