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87" r:id="rId4"/>
    <p:sldId id="284" r:id="rId5"/>
    <p:sldId id="285" r:id="rId6"/>
    <p:sldId id="259" r:id="rId7"/>
    <p:sldId id="260" r:id="rId8"/>
    <p:sldId id="261" r:id="rId9"/>
    <p:sldId id="286" r:id="rId10"/>
    <p:sldId id="262" r:id="rId11"/>
    <p:sldId id="289" r:id="rId12"/>
    <p:sldId id="288" r:id="rId13"/>
    <p:sldId id="290" r:id="rId14"/>
    <p:sldId id="291" r:id="rId15"/>
    <p:sldId id="293" r:id="rId16"/>
    <p:sldId id="294" r:id="rId17"/>
    <p:sldId id="295" r:id="rId18"/>
    <p:sldId id="296" r:id="rId19"/>
    <p:sldId id="263" r:id="rId20"/>
    <p:sldId id="297" r:id="rId21"/>
    <p:sldId id="264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280" r:id="rId36"/>
  </p:sldIdLst>
  <p:sldSz cx="9144000" cy="6858000" type="screen4x3"/>
  <p:notesSz cx="6858000" cy="9144000"/>
  <p:embeddedFontLst>
    <p:embeddedFont>
      <p:font typeface="Amatic SC" panose="020B060402020202020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Merriweather" panose="020B060402020202020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709833-85C1-497D-AAD7-90D858826AF0}">
  <a:tblStyle styleId="{E7709833-85C1-497D-AAD7-90D858826A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90" d="100"/>
          <a:sy n="9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90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3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5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1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05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331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270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65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262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188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0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803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895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529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751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795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492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79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23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7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Shape 844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845" name="Shape 84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8" name="Shape 119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2"/>
          </p:nvPr>
        </p:nvSpPr>
        <p:spPr>
          <a:xfrm>
            <a:off x="3391602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778879" y="1615386"/>
            <a:ext cx="3425979" cy="10018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MAT DISK </a:t>
            </a:r>
            <a:r>
              <a:rPr lang="en" sz="4800" dirty="0"/>
              <a:t>GRAPH 1</a:t>
            </a:r>
          </a:p>
        </p:txBody>
      </p:sp>
      <p:sp>
        <p:nvSpPr>
          <p:cNvPr id="3" name="Shape 1808">
            <a:extLst>
              <a:ext uri="{FF2B5EF4-FFF2-40B4-BE49-F238E27FC236}">
                <a16:creationId xmlns:a16="http://schemas.microsoft.com/office/drawing/2014/main" id="{FA960BD9-FA23-4500-A5AA-9C258836F646}"/>
              </a:ext>
            </a:extLst>
          </p:cNvPr>
          <p:cNvSpPr txBox="1">
            <a:spLocks/>
          </p:cNvSpPr>
          <p:nvPr/>
        </p:nvSpPr>
        <p:spPr>
          <a:xfrm>
            <a:off x="2217107" y="2417524"/>
            <a:ext cx="4246323" cy="2532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400050" indent="-400050"/>
            <a:r>
              <a:rPr lang="en" sz="2400" dirty="0"/>
              <a:t>Nama Kelompok</a:t>
            </a:r>
            <a:r>
              <a:rPr lang="en-US" sz="2400" dirty="0"/>
              <a:t>    : </a:t>
            </a:r>
          </a:p>
          <a:p>
            <a:pPr marL="400050" indent="-400050" algn="l">
              <a:buAutoNum type="arabicPeriod"/>
            </a:pPr>
            <a:r>
              <a:rPr lang="en-US" sz="2400" dirty="0"/>
              <a:t>M. </a:t>
            </a:r>
            <a:r>
              <a:rPr lang="en-US" sz="2400" dirty="0" err="1"/>
              <a:t>Syifa’ul</a:t>
            </a:r>
            <a:r>
              <a:rPr lang="en-US" sz="2400" dirty="0"/>
              <a:t> </a:t>
            </a:r>
            <a:r>
              <a:rPr lang="en-US" sz="2400" dirty="0" err="1"/>
              <a:t>Ikrom</a:t>
            </a:r>
            <a:r>
              <a:rPr lang="en-US" sz="2400" dirty="0"/>
              <a:t> a 		(21)</a:t>
            </a:r>
          </a:p>
          <a:p>
            <a:pPr marL="400050" indent="-400050" algn="l">
              <a:buAutoNum type="arabicPeriod"/>
            </a:pPr>
            <a:r>
              <a:rPr lang="en-US" sz="2400" dirty="0"/>
              <a:t>Mutiara </a:t>
            </a:r>
            <a:r>
              <a:rPr lang="en-US" sz="2400" dirty="0" err="1"/>
              <a:t>Rahmanda</a:t>
            </a:r>
            <a:r>
              <a:rPr lang="en-US" sz="2400" dirty="0"/>
              <a:t> Tri R		(22)</a:t>
            </a:r>
          </a:p>
          <a:p>
            <a:pPr marL="400050" indent="-400050" algn="l">
              <a:buAutoNum type="arabicPeriod"/>
            </a:pPr>
            <a:r>
              <a:rPr lang="en-US" sz="2400" dirty="0"/>
              <a:t>Nada </a:t>
            </a:r>
            <a:r>
              <a:rPr lang="en-US" sz="2400" dirty="0" err="1"/>
              <a:t>Alya</a:t>
            </a:r>
            <a:r>
              <a:rPr lang="en-US" sz="2400" dirty="0"/>
              <a:t>			(23)</a:t>
            </a:r>
          </a:p>
          <a:p>
            <a:pPr marL="400050" indent="-400050" algn="l">
              <a:buAutoNum type="arabicPeriod"/>
            </a:pPr>
            <a:r>
              <a:rPr lang="en-US" sz="2400" dirty="0" err="1"/>
              <a:t>Pramudya</a:t>
            </a:r>
            <a:r>
              <a:rPr lang="en-US" sz="2400" dirty="0"/>
              <a:t> </a:t>
            </a:r>
            <a:r>
              <a:rPr lang="en-US" sz="2400" dirty="0" err="1"/>
              <a:t>Wibowo</a:t>
            </a:r>
            <a:r>
              <a:rPr lang="en-US" sz="2400" dirty="0"/>
              <a:t> 		(24)</a:t>
            </a:r>
          </a:p>
          <a:p>
            <a:pPr marL="400050" indent="-400050" algn="l">
              <a:buAutoNum type="arabicPeriod"/>
            </a:pPr>
            <a:r>
              <a:rPr lang="en-US" sz="2400" dirty="0"/>
              <a:t>QORINA ANINDHITA PRAMESWARI	(25)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374150" y="3258850"/>
            <a:ext cx="6395700" cy="12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FFFF"/>
                </a:solidFill>
              </a:rPr>
              <a:t>C</a:t>
            </a:r>
            <a:r>
              <a:rPr lang="en" sz="7200" dirty="0">
                <a:solidFill>
                  <a:srgbClr val="FFFFFF"/>
                </a:solidFill>
              </a:rPr>
              <a:t>ontoh terapan graf</a:t>
            </a:r>
          </a:p>
        </p:txBody>
      </p:sp>
      <p:sp>
        <p:nvSpPr>
          <p:cNvPr id="1849" name="Shape 1849"/>
          <p:cNvSpPr/>
          <p:nvPr/>
        </p:nvSpPr>
        <p:spPr>
          <a:xfrm>
            <a:off x="3213452" y="703601"/>
            <a:ext cx="2728141" cy="2522752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850" name="Shape 1850"/>
          <p:cNvSpPr/>
          <p:nvPr/>
        </p:nvSpPr>
        <p:spPr>
          <a:xfrm>
            <a:off x="4014779" y="1296298"/>
            <a:ext cx="1114426" cy="133735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633342" y="205741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400" dirty="0" err="1"/>
              <a:t>Mesin</a:t>
            </a:r>
            <a:r>
              <a:rPr lang="en-US" sz="5400" dirty="0"/>
              <a:t> </a:t>
            </a:r>
            <a:r>
              <a:rPr lang="en-US" sz="5400" dirty="0" err="1"/>
              <a:t>jajan</a:t>
            </a:r>
            <a:endParaRPr lang="en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1B348-19AE-4EC0-AB34-87C46451B056}"/>
              </a:ext>
            </a:extLst>
          </p:cNvPr>
          <p:cNvSpPr txBox="1"/>
          <p:nvPr/>
        </p:nvSpPr>
        <p:spPr>
          <a:xfrm>
            <a:off x="245806" y="4660490"/>
            <a:ext cx="8986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Keterangan: </a:t>
            </a:r>
          </a:p>
          <a:p>
            <a:r>
              <a:rPr lang="fi-FI" sz="2400" dirty="0"/>
              <a:t>a : 0 sen dimasukkan  	b : 5 sen dimasukkan  	</a:t>
            </a:r>
          </a:p>
          <a:p>
            <a:r>
              <a:rPr lang="fi-FI" sz="2400" dirty="0"/>
              <a:t>c : 10 sen dimasukkan  	d : 15 sen atau lebih dimasukkan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A1CCF3-4404-4992-A9E8-B8CE1EC8AE4A}"/>
              </a:ext>
            </a:extLst>
          </p:cNvPr>
          <p:cNvGrpSpPr/>
          <p:nvPr/>
        </p:nvGrpSpPr>
        <p:grpSpPr>
          <a:xfrm>
            <a:off x="1824524" y="2054292"/>
            <a:ext cx="5105654" cy="2369435"/>
            <a:chOff x="0" y="0"/>
            <a:chExt cx="5105748" cy="2369637"/>
          </a:xfrm>
        </p:grpSpPr>
        <p:sp>
          <p:nvSpPr>
            <p:cNvPr id="37" name="Shape 1911">
              <a:extLst>
                <a:ext uri="{FF2B5EF4-FFF2-40B4-BE49-F238E27FC236}">
                  <a16:creationId xmlns:a16="http://schemas.microsoft.com/office/drawing/2014/main" id="{6FD0F89F-9857-404A-80DD-229C981AAB66}"/>
                </a:ext>
              </a:extLst>
            </p:cNvPr>
            <p:cNvSpPr/>
            <p:nvPr/>
          </p:nvSpPr>
          <p:spPr>
            <a:xfrm>
              <a:off x="381622" y="1279312"/>
              <a:ext cx="54837" cy="51338"/>
            </a:xfrm>
            <a:custGeom>
              <a:avLst/>
              <a:gdLst/>
              <a:ahLst/>
              <a:cxnLst/>
              <a:rect l="0" t="0" r="0" b="0"/>
              <a:pathLst>
                <a:path w="54837" h="51338">
                  <a:moveTo>
                    <a:pt x="18158" y="0"/>
                  </a:moveTo>
                  <a:lnTo>
                    <a:pt x="33340" y="0"/>
                  </a:lnTo>
                  <a:lnTo>
                    <a:pt x="48537" y="11828"/>
                  </a:lnTo>
                  <a:lnTo>
                    <a:pt x="54837" y="26972"/>
                  </a:lnTo>
                  <a:lnTo>
                    <a:pt x="48537" y="42101"/>
                  </a:lnTo>
                  <a:lnTo>
                    <a:pt x="33340" y="51338"/>
                  </a:lnTo>
                  <a:lnTo>
                    <a:pt x="18158" y="51338"/>
                  </a:lnTo>
                  <a:lnTo>
                    <a:pt x="3339" y="42101"/>
                  </a:lnTo>
                  <a:lnTo>
                    <a:pt x="0" y="26972"/>
                  </a:lnTo>
                  <a:lnTo>
                    <a:pt x="3339" y="11828"/>
                  </a:lnTo>
                  <a:lnTo>
                    <a:pt x="18158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1912">
              <a:extLst>
                <a:ext uri="{FF2B5EF4-FFF2-40B4-BE49-F238E27FC236}">
                  <a16:creationId xmlns:a16="http://schemas.microsoft.com/office/drawing/2014/main" id="{C81C11A6-65B0-4E04-86A4-3B3FF24DD816}"/>
                </a:ext>
              </a:extLst>
            </p:cNvPr>
            <p:cNvSpPr/>
            <p:nvPr/>
          </p:nvSpPr>
          <p:spPr>
            <a:xfrm>
              <a:off x="1472786" y="1279312"/>
              <a:ext cx="54384" cy="51338"/>
            </a:xfrm>
            <a:custGeom>
              <a:avLst/>
              <a:gdLst/>
              <a:ahLst/>
              <a:cxnLst/>
              <a:rect l="0" t="0" r="0" b="0"/>
              <a:pathLst>
                <a:path w="54384" h="51338">
                  <a:moveTo>
                    <a:pt x="18128" y="0"/>
                  </a:moveTo>
                  <a:lnTo>
                    <a:pt x="33386" y="0"/>
                  </a:lnTo>
                  <a:lnTo>
                    <a:pt x="48492" y="11828"/>
                  </a:lnTo>
                  <a:lnTo>
                    <a:pt x="54384" y="26972"/>
                  </a:lnTo>
                  <a:lnTo>
                    <a:pt x="48492" y="42101"/>
                  </a:lnTo>
                  <a:lnTo>
                    <a:pt x="33386" y="51338"/>
                  </a:lnTo>
                  <a:lnTo>
                    <a:pt x="18128" y="51338"/>
                  </a:lnTo>
                  <a:lnTo>
                    <a:pt x="3022" y="42101"/>
                  </a:lnTo>
                  <a:lnTo>
                    <a:pt x="0" y="26972"/>
                  </a:lnTo>
                  <a:lnTo>
                    <a:pt x="3022" y="11828"/>
                  </a:lnTo>
                  <a:lnTo>
                    <a:pt x="18128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1913">
              <a:extLst>
                <a:ext uri="{FF2B5EF4-FFF2-40B4-BE49-F238E27FC236}">
                  <a16:creationId xmlns:a16="http://schemas.microsoft.com/office/drawing/2014/main" id="{68417A45-CBAE-46E7-B381-08FDDE5AF319}"/>
                </a:ext>
              </a:extLst>
            </p:cNvPr>
            <p:cNvSpPr/>
            <p:nvPr/>
          </p:nvSpPr>
          <p:spPr>
            <a:xfrm>
              <a:off x="2836306" y="1279312"/>
              <a:ext cx="54384" cy="51338"/>
            </a:xfrm>
            <a:custGeom>
              <a:avLst/>
              <a:gdLst/>
              <a:ahLst/>
              <a:cxnLst/>
              <a:rect l="0" t="0" r="0" b="0"/>
              <a:pathLst>
                <a:path w="54384" h="51338">
                  <a:moveTo>
                    <a:pt x="18128" y="0"/>
                  </a:moveTo>
                  <a:lnTo>
                    <a:pt x="33234" y="0"/>
                  </a:lnTo>
                  <a:lnTo>
                    <a:pt x="48492" y="11828"/>
                  </a:lnTo>
                  <a:lnTo>
                    <a:pt x="54384" y="26972"/>
                  </a:lnTo>
                  <a:lnTo>
                    <a:pt x="48492" y="42101"/>
                  </a:lnTo>
                  <a:lnTo>
                    <a:pt x="33234" y="51338"/>
                  </a:lnTo>
                  <a:lnTo>
                    <a:pt x="18128" y="51338"/>
                  </a:lnTo>
                  <a:lnTo>
                    <a:pt x="2870" y="42101"/>
                  </a:lnTo>
                  <a:lnTo>
                    <a:pt x="0" y="26972"/>
                  </a:lnTo>
                  <a:lnTo>
                    <a:pt x="2870" y="11828"/>
                  </a:lnTo>
                  <a:lnTo>
                    <a:pt x="18128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1914">
              <a:extLst>
                <a:ext uri="{FF2B5EF4-FFF2-40B4-BE49-F238E27FC236}">
                  <a16:creationId xmlns:a16="http://schemas.microsoft.com/office/drawing/2014/main" id="{8F6FDB90-49E8-4489-BC02-55CA0A995457}"/>
                </a:ext>
              </a:extLst>
            </p:cNvPr>
            <p:cNvSpPr/>
            <p:nvPr/>
          </p:nvSpPr>
          <p:spPr>
            <a:xfrm>
              <a:off x="4472348" y="1279312"/>
              <a:ext cx="54837" cy="51338"/>
            </a:xfrm>
            <a:custGeom>
              <a:avLst/>
              <a:gdLst/>
              <a:ahLst/>
              <a:cxnLst/>
              <a:rect l="0" t="0" r="0" b="0"/>
              <a:pathLst>
                <a:path w="54837" h="51338">
                  <a:moveTo>
                    <a:pt x="18280" y="0"/>
                  </a:moveTo>
                  <a:lnTo>
                    <a:pt x="33386" y="0"/>
                  </a:lnTo>
                  <a:lnTo>
                    <a:pt x="48643" y="11828"/>
                  </a:lnTo>
                  <a:lnTo>
                    <a:pt x="54837" y="26972"/>
                  </a:lnTo>
                  <a:lnTo>
                    <a:pt x="48643" y="42101"/>
                  </a:lnTo>
                  <a:lnTo>
                    <a:pt x="33386" y="51338"/>
                  </a:lnTo>
                  <a:lnTo>
                    <a:pt x="18280" y="51338"/>
                  </a:lnTo>
                  <a:lnTo>
                    <a:pt x="3323" y="42101"/>
                  </a:lnTo>
                  <a:lnTo>
                    <a:pt x="0" y="26972"/>
                  </a:lnTo>
                  <a:lnTo>
                    <a:pt x="3323" y="11828"/>
                  </a:lnTo>
                  <a:lnTo>
                    <a:pt x="1828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1915">
              <a:extLst>
                <a:ext uri="{FF2B5EF4-FFF2-40B4-BE49-F238E27FC236}">
                  <a16:creationId xmlns:a16="http://schemas.microsoft.com/office/drawing/2014/main" id="{B106914F-6F11-4C49-9DCB-A20417C351E9}"/>
                </a:ext>
              </a:extLst>
            </p:cNvPr>
            <p:cNvSpPr/>
            <p:nvPr/>
          </p:nvSpPr>
          <p:spPr>
            <a:xfrm>
              <a:off x="409041" y="1306284"/>
              <a:ext cx="1036251" cy="0"/>
            </a:xfrm>
            <a:custGeom>
              <a:avLst/>
              <a:gdLst/>
              <a:ahLst/>
              <a:cxnLst/>
              <a:rect l="0" t="0" r="0" b="0"/>
              <a:pathLst>
                <a:path w="1036251">
                  <a:moveTo>
                    <a:pt x="0" y="0"/>
                  </a:moveTo>
                  <a:lnTo>
                    <a:pt x="1036251" y="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1916">
              <a:extLst>
                <a:ext uri="{FF2B5EF4-FFF2-40B4-BE49-F238E27FC236}">
                  <a16:creationId xmlns:a16="http://schemas.microsoft.com/office/drawing/2014/main" id="{B02633BE-B5A3-467D-AC7A-F264D3CBF37D}"/>
                </a:ext>
              </a:extLst>
            </p:cNvPr>
            <p:cNvSpPr/>
            <p:nvPr/>
          </p:nvSpPr>
          <p:spPr>
            <a:xfrm>
              <a:off x="1436530" y="1276359"/>
              <a:ext cx="63297" cy="60198"/>
            </a:xfrm>
            <a:custGeom>
              <a:avLst/>
              <a:gdLst/>
              <a:ahLst/>
              <a:cxnLst/>
              <a:rect l="0" t="0" r="0" b="0"/>
              <a:pathLst>
                <a:path w="63297" h="60198">
                  <a:moveTo>
                    <a:pt x="0" y="0"/>
                  </a:moveTo>
                  <a:lnTo>
                    <a:pt x="63297" y="29926"/>
                  </a:lnTo>
                  <a:lnTo>
                    <a:pt x="0" y="60198"/>
                  </a:lnTo>
                  <a:lnTo>
                    <a:pt x="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1917">
              <a:extLst>
                <a:ext uri="{FF2B5EF4-FFF2-40B4-BE49-F238E27FC236}">
                  <a16:creationId xmlns:a16="http://schemas.microsoft.com/office/drawing/2014/main" id="{2F75B88A-0F02-4C76-864B-02FF3FCE8F09}"/>
                </a:ext>
              </a:extLst>
            </p:cNvPr>
            <p:cNvSpPr/>
            <p:nvPr/>
          </p:nvSpPr>
          <p:spPr>
            <a:xfrm>
              <a:off x="1499827" y="1306284"/>
              <a:ext cx="1308985" cy="0"/>
            </a:xfrm>
            <a:custGeom>
              <a:avLst/>
              <a:gdLst/>
              <a:ahLst/>
              <a:cxnLst/>
              <a:rect l="0" t="0" r="0" b="0"/>
              <a:pathLst>
                <a:path w="1308985">
                  <a:moveTo>
                    <a:pt x="0" y="0"/>
                  </a:moveTo>
                  <a:lnTo>
                    <a:pt x="1308985" y="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1918">
              <a:extLst>
                <a:ext uri="{FF2B5EF4-FFF2-40B4-BE49-F238E27FC236}">
                  <a16:creationId xmlns:a16="http://schemas.microsoft.com/office/drawing/2014/main" id="{39D7B95D-DCB7-493E-8247-CDFBAEAA52DE}"/>
                </a:ext>
              </a:extLst>
            </p:cNvPr>
            <p:cNvSpPr/>
            <p:nvPr/>
          </p:nvSpPr>
          <p:spPr>
            <a:xfrm>
              <a:off x="2799899" y="1276359"/>
              <a:ext cx="63750" cy="60198"/>
            </a:xfrm>
            <a:custGeom>
              <a:avLst/>
              <a:gdLst/>
              <a:ahLst/>
              <a:cxnLst/>
              <a:rect l="0" t="0" r="0" b="0"/>
              <a:pathLst>
                <a:path w="63750" h="60198">
                  <a:moveTo>
                    <a:pt x="0" y="0"/>
                  </a:moveTo>
                  <a:lnTo>
                    <a:pt x="63750" y="29926"/>
                  </a:lnTo>
                  <a:lnTo>
                    <a:pt x="0" y="60198"/>
                  </a:lnTo>
                  <a:lnTo>
                    <a:pt x="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919">
              <a:extLst>
                <a:ext uri="{FF2B5EF4-FFF2-40B4-BE49-F238E27FC236}">
                  <a16:creationId xmlns:a16="http://schemas.microsoft.com/office/drawing/2014/main" id="{46EC09DB-713F-42E1-871B-C07E2FEDEBBB}"/>
                </a:ext>
              </a:extLst>
            </p:cNvPr>
            <p:cNvSpPr/>
            <p:nvPr/>
          </p:nvSpPr>
          <p:spPr>
            <a:xfrm>
              <a:off x="2863649" y="1306284"/>
              <a:ext cx="1581659" cy="0"/>
            </a:xfrm>
            <a:custGeom>
              <a:avLst/>
              <a:gdLst/>
              <a:ahLst/>
              <a:cxnLst/>
              <a:rect l="0" t="0" r="0" b="0"/>
              <a:pathLst>
                <a:path w="1581659">
                  <a:moveTo>
                    <a:pt x="0" y="0"/>
                  </a:moveTo>
                  <a:lnTo>
                    <a:pt x="1581659" y="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1920">
              <a:extLst>
                <a:ext uri="{FF2B5EF4-FFF2-40B4-BE49-F238E27FC236}">
                  <a16:creationId xmlns:a16="http://schemas.microsoft.com/office/drawing/2014/main" id="{D1064650-802B-47D8-AEC6-E2E18CF24F86}"/>
                </a:ext>
              </a:extLst>
            </p:cNvPr>
            <p:cNvSpPr/>
            <p:nvPr/>
          </p:nvSpPr>
          <p:spPr>
            <a:xfrm>
              <a:off x="4436093" y="1276359"/>
              <a:ext cx="63750" cy="60198"/>
            </a:xfrm>
            <a:custGeom>
              <a:avLst/>
              <a:gdLst/>
              <a:ahLst/>
              <a:cxnLst/>
              <a:rect l="0" t="0" r="0" b="0"/>
              <a:pathLst>
                <a:path w="63750" h="60198">
                  <a:moveTo>
                    <a:pt x="0" y="0"/>
                  </a:moveTo>
                  <a:lnTo>
                    <a:pt x="63750" y="29926"/>
                  </a:lnTo>
                  <a:lnTo>
                    <a:pt x="0" y="60198"/>
                  </a:lnTo>
                  <a:lnTo>
                    <a:pt x="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40FB3-F889-4629-A94C-CF72155A8F69}"/>
                </a:ext>
              </a:extLst>
            </p:cNvPr>
            <p:cNvSpPr/>
            <p:nvPr/>
          </p:nvSpPr>
          <p:spPr>
            <a:xfrm>
              <a:off x="360866" y="1360047"/>
              <a:ext cx="112087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E8673E8-05C0-4586-93E1-100E4FED7207}"/>
                </a:ext>
              </a:extLst>
            </p:cNvPr>
            <p:cNvSpPr/>
            <p:nvPr/>
          </p:nvSpPr>
          <p:spPr>
            <a:xfrm>
              <a:off x="1381995" y="1360047"/>
              <a:ext cx="112087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B84C0FF-D8D3-42C4-8370-EE42F4C02929}"/>
                </a:ext>
              </a:extLst>
            </p:cNvPr>
            <p:cNvSpPr/>
            <p:nvPr/>
          </p:nvSpPr>
          <p:spPr>
            <a:xfrm>
              <a:off x="2818027" y="1360047"/>
              <a:ext cx="100770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A0024F-97AF-4529-A37F-58F29AAE0EF0}"/>
                </a:ext>
              </a:extLst>
            </p:cNvPr>
            <p:cNvSpPr/>
            <p:nvPr/>
          </p:nvSpPr>
          <p:spPr>
            <a:xfrm>
              <a:off x="4451350" y="1360047"/>
              <a:ext cx="112087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Shape 1925">
              <a:extLst>
                <a:ext uri="{FF2B5EF4-FFF2-40B4-BE49-F238E27FC236}">
                  <a16:creationId xmlns:a16="http://schemas.microsoft.com/office/drawing/2014/main" id="{19325DDA-8B4E-4304-8A8C-BA1C53A60151}"/>
                </a:ext>
              </a:extLst>
            </p:cNvPr>
            <p:cNvSpPr/>
            <p:nvPr/>
          </p:nvSpPr>
          <p:spPr>
            <a:xfrm>
              <a:off x="333447" y="898190"/>
              <a:ext cx="75593" cy="408094"/>
            </a:xfrm>
            <a:custGeom>
              <a:avLst/>
              <a:gdLst/>
              <a:ahLst/>
              <a:cxnLst/>
              <a:rect l="0" t="0" r="0" b="0"/>
              <a:pathLst>
                <a:path w="75593" h="408094">
                  <a:moveTo>
                    <a:pt x="75593" y="0"/>
                  </a:moveTo>
                  <a:lnTo>
                    <a:pt x="42238" y="45446"/>
                  </a:lnTo>
                  <a:lnTo>
                    <a:pt x="18158" y="93815"/>
                  </a:lnTo>
                  <a:lnTo>
                    <a:pt x="2976" y="148468"/>
                  </a:lnTo>
                  <a:lnTo>
                    <a:pt x="0" y="202759"/>
                  </a:lnTo>
                  <a:lnTo>
                    <a:pt x="2976" y="260003"/>
                  </a:lnTo>
                  <a:lnTo>
                    <a:pt x="18158" y="311325"/>
                  </a:lnTo>
                  <a:lnTo>
                    <a:pt x="42238" y="363040"/>
                  </a:lnTo>
                  <a:lnTo>
                    <a:pt x="75593" y="408094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1926">
              <a:extLst>
                <a:ext uri="{FF2B5EF4-FFF2-40B4-BE49-F238E27FC236}">
                  <a16:creationId xmlns:a16="http://schemas.microsoft.com/office/drawing/2014/main" id="{F8C25B9B-47BA-4020-8E10-814D5640AA58}"/>
                </a:ext>
              </a:extLst>
            </p:cNvPr>
            <p:cNvSpPr/>
            <p:nvPr/>
          </p:nvSpPr>
          <p:spPr>
            <a:xfrm>
              <a:off x="409041" y="898190"/>
              <a:ext cx="75578" cy="363040"/>
            </a:xfrm>
            <a:custGeom>
              <a:avLst/>
              <a:gdLst/>
              <a:ahLst/>
              <a:cxnLst/>
              <a:rect l="0" t="0" r="0" b="0"/>
              <a:pathLst>
                <a:path w="75578" h="363040">
                  <a:moveTo>
                    <a:pt x="0" y="0"/>
                  </a:moveTo>
                  <a:lnTo>
                    <a:pt x="30379" y="45446"/>
                  </a:lnTo>
                  <a:lnTo>
                    <a:pt x="54459" y="93815"/>
                  </a:lnTo>
                  <a:lnTo>
                    <a:pt x="69656" y="148468"/>
                  </a:lnTo>
                  <a:lnTo>
                    <a:pt x="75578" y="205712"/>
                  </a:lnTo>
                  <a:lnTo>
                    <a:pt x="69656" y="260003"/>
                  </a:lnTo>
                  <a:lnTo>
                    <a:pt x="54459" y="314656"/>
                  </a:lnTo>
                  <a:lnTo>
                    <a:pt x="30379" y="36304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1927">
              <a:extLst>
                <a:ext uri="{FF2B5EF4-FFF2-40B4-BE49-F238E27FC236}">
                  <a16:creationId xmlns:a16="http://schemas.microsoft.com/office/drawing/2014/main" id="{16DEEB43-4BA2-4045-B424-F8BC4C54A8C0}"/>
                </a:ext>
              </a:extLst>
            </p:cNvPr>
            <p:cNvSpPr/>
            <p:nvPr/>
          </p:nvSpPr>
          <p:spPr>
            <a:xfrm>
              <a:off x="409041" y="1236850"/>
              <a:ext cx="60759" cy="69435"/>
            </a:xfrm>
            <a:custGeom>
              <a:avLst/>
              <a:gdLst/>
              <a:ahLst/>
              <a:cxnLst/>
              <a:rect l="0" t="0" r="0" b="0"/>
              <a:pathLst>
                <a:path w="60759" h="69435">
                  <a:moveTo>
                    <a:pt x="9260" y="0"/>
                  </a:moveTo>
                  <a:lnTo>
                    <a:pt x="60759" y="36194"/>
                  </a:lnTo>
                  <a:lnTo>
                    <a:pt x="0" y="69435"/>
                  </a:lnTo>
                  <a:lnTo>
                    <a:pt x="926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1928">
              <a:extLst>
                <a:ext uri="{FF2B5EF4-FFF2-40B4-BE49-F238E27FC236}">
                  <a16:creationId xmlns:a16="http://schemas.microsoft.com/office/drawing/2014/main" id="{CFD260DD-2BD0-4A30-BDDC-DEAFFF3FB6F7}"/>
                </a:ext>
              </a:extLst>
            </p:cNvPr>
            <p:cNvSpPr/>
            <p:nvPr/>
          </p:nvSpPr>
          <p:spPr>
            <a:xfrm>
              <a:off x="1424294" y="898190"/>
              <a:ext cx="75533" cy="408094"/>
            </a:xfrm>
            <a:custGeom>
              <a:avLst/>
              <a:gdLst/>
              <a:ahLst/>
              <a:cxnLst/>
              <a:rect l="0" t="0" r="0" b="0"/>
              <a:pathLst>
                <a:path w="75533" h="408094">
                  <a:moveTo>
                    <a:pt x="75533" y="0"/>
                  </a:moveTo>
                  <a:lnTo>
                    <a:pt x="42147" y="45446"/>
                  </a:lnTo>
                  <a:lnTo>
                    <a:pt x="18128" y="93815"/>
                  </a:lnTo>
                  <a:lnTo>
                    <a:pt x="2870" y="148468"/>
                  </a:lnTo>
                  <a:lnTo>
                    <a:pt x="0" y="202759"/>
                  </a:lnTo>
                  <a:lnTo>
                    <a:pt x="2870" y="260003"/>
                  </a:lnTo>
                  <a:lnTo>
                    <a:pt x="18128" y="311325"/>
                  </a:lnTo>
                  <a:lnTo>
                    <a:pt x="42147" y="363040"/>
                  </a:lnTo>
                  <a:lnTo>
                    <a:pt x="75533" y="408094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1929">
              <a:extLst>
                <a:ext uri="{FF2B5EF4-FFF2-40B4-BE49-F238E27FC236}">
                  <a16:creationId xmlns:a16="http://schemas.microsoft.com/office/drawing/2014/main" id="{B151C4DD-A36D-4C89-AB07-38DC038A60CE}"/>
                </a:ext>
              </a:extLst>
            </p:cNvPr>
            <p:cNvSpPr/>
            <p:nvPr/>
          </p:nvSpPr>
          <p:spPr>
            <a:xfrm>
              <a:off x="1499827" y="898190"/>
              <a:ext cx="75986" cy="363040"/>
            </a:xfrm>
            <a:custGeom>
              <a:avLst/>
              <a:gdLst/>
              <a:ahLst/>
              <a:cxnLst/>
              <a:rect l="0" t="0" r="0" b="0"/>
              <a:pathLst>
                <a:path w="75986" h="363040">
                  <a:moveTo>
                    <a:pt x="0" y="0"/>
                  </a:moveTo>
                  <a:lnTo>
                    <a:pt x="30364" y="45446"/>
                  </a:lnTo>
                  <a:lnTo>
                    <a:pt x="54384" y="93815"/>
                  </a:lnTo>
                  <a:lnTo>
                    <a:pt x="69641" y="148468"/>
                  </a:lnTo>
                  <a:lnTo>
                    <a:pt x="75986" y="205712"/>
                  </a:lnTo>
                  <a:lnTo>
                    <a:pt x="69641" y="260003"/>
                  </a:lnTo>
                  <a:lnTo>
                    <a:pt x="54384" y="314656"/>
                  </a:lnTo>
                  <a:lnTo>
                    <a:pt x="30364" y="36304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1930">
              <a:extLst>
                <a:ext uri="{FF2B5EF4-FFF2-40B4-BE49-F238E27FC236}">
                  <a16:creationId xmlns:a16="http://schemas.microsoft.com/office/drawing/2014/main" id="{894416B9-0A0E-4A4B-A429-9DAF920F6B63}"/>
                </a:ext>
              </a:extLst>
            </p:cNvPr>
            <p:cNvSpPr/>
            <p:nvPr/>
          </p:nvSpPr>
          <p:spPr>
            <a:xfrm>
              <a:off x="1499827" y="1236850"/>
              <a:ext cx="60728" cy="69435"/>
            </a:xfrm>
            <a:custGeom>
              <a:avLst/>
              <a:gdLst/>
              <a:ahLst/>
              <a:cxnLst/>
              <a:rect l="0" t="0" r="0" b="0"/>
              <a:pathLst>
                <a:path w="60728" h="69435">
                  <a:moveTo>
                    <a:pt x="9215" y="0"/>
                  </a:moveTo>
                  <a:lnTo>
                    <a:pt x="60728" y="36194"/>
                  </a:lnTo>
                  <a:lnTo>
                    <a:pt x="0" y="69435"/>
                  </a:lnTo>
                  <a:lnTo>
                    <a:pt x="9215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1931">
              <a:extLst>
                <a:ext uri="{FF2B5EF4-FFF2-40B4-BE49-F238E27FC236}">
                  <a16:creationId xmlns:a16="http://schemas.microsoft.com/office/drawing/2014/main" id="{85BAB0CC-5A57-4CAD-B0E5-FF63268F54E4}"/>
                </a:ext>
              </a:extLst>
            </p:cNvPr>
            <p:cNvSpPr/>
            <p:nvPr/>
          </p:nvSpPr>
          <p:spPr>
            <a:xfrm>
              <a:off x="2787663" y="898190"/>
              <a:ext cx="75986" cy="408094"/>
            </a:xfrm>
            <a:custGeom>
              <a:avLst/>
              <a:gdLst/>
              <a:ahLst/>
              <a:cxnLst/>
              <a:rect l="0" t="0" r="0" b="0"/>
              <a:pathLst>
                <a:path w="75986" h="408094">
                  <a:moveTo>
                    <a:pt x="75986" y="0"/>
                  </a:moveTo>
                  <a:lnTo>
                    <a:pt x="42601" y="45446"/>
                  </a:lnTo>
                  <a:lnTo>
                    <a:pt x="18128" y="93815"/>
                  </a:lnTo>
                  <a:lnTo>
                    <a:pt x="3022" y="148468"/>
                  </a:lnTo>
                  <a:lnTo>
                    <a:pt x="0" y="202759"/>
                  </a:lnTo>
                  <a:lnTo>
                    <a:pt x="3022" y="260003"/>
                  </a:lnTo>
                  <a:lnTo>
                    <a:pt x="18128" y="311325"/>
                  </a:lnTo>
                  <a:lnTo>
                    <a:pt x="42601" y="363040"/>
                  </a:lnTo>
                  <a:lnTo>
                    <a:pt x="75986" y="408094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1932">
              <a:extLst>
                <a:ext uri="{FF2B5EF4-FFF2-40B4-BE49-F238E27FC236}">
                  <a16:creationId xmlns:a16="http://schemas.microsoft.com/office/drawing/2014/main" id="{D1DF2DA7-A5F3-4A76-9DD0-E86B8192372F}"/>
                </a:ext>
              </a:extLst>
            </p:cNvPr>
            <p:cNvSpPr/>
            <p:nvPr/>
          </p:nvSpPr>
          <p:spPr>
            <a:xfrm>
              <a:off x="2863649" y="898190"/>
              <a:ext cx="75533" cy="363040"/>
            </a:xfrm>
            <a:custGeom>
              <a:avLst/>
              <a:gdLst/>
              <a:ahLst/>
              <a:cxnLst/>
              <a:rect l="0" t="0" r="0" b="0"/>
              <a:pathLst>
                <a:path w="75533" h="363040">
                  <a:moveTo>
                    <a:pt x="0" y="0"/>
                  </a:moveTo>
                  <a:lnTo>
                    <a:pt x="30062" y="45446"/>
                  </a:lnTo>
                  <a:lnTo>
                    <a:pt x="54535" y="93815"/>
                  </a:lnTo>
                  <a:lnTo>
                    <a:pt x="69641" y="148468"/>
                  </a:lnTo>
                  <a:lnTo>
                    <a:pt x="75533" y="205712"/>
                  </a:lnTo>
                  <a:lnTo>
                    <a:pt x="69641" y="260003"/>
                  </a:lnTo>
                  <a:lnTo>
                    <a:pt x="54535" y="314656"/>
                  </a:lnTo>
                  <a:lnTo>
                    <a:pt x="30062" y="36304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1933">
              <a:extLst>
                <a:ext uri="{FF2B5EF4-FFF2-40B4-BE49-F238E27FC236}">
                  <a16:creationId xmlns:a16="http://schemas.microsoft.com/office/drawing/2014/main" id="{A2191084-F6CB-4396-A7C4-9A2884B8D6A5}"/>
                </a:ext>
              </a:extLst>
            </p:cNvPr>
            <p:cNvSpPr/>
            <p:nvPr/>
          </p:nvSpPr>
          <p:spPr>
            <a:xfrm>
              <a:off x="2863649" y="1236850"/>
              <a:ext cx="60426" cy="69435"/>
            </a:xfrm>
            <a:custGeom>
              <a:avLst/>
              <a:gdLst/>
              <a:ahLst/>
              <a:cxnLst/>
              <a:rect l="0" t="0" r="0" b="0"/>
              <a:pathLst>
                <a:path w="60426" h="69435">
                  <a:moveTo>
                    <a:pt x="8913" y="0"/>
                  </a:moveTo>
                  <a:lnTo>
                    <a:pt x="60426" y="36194"/>
                  </a:lnTo>
                  <a:lnTo>
                    <a:pt x="0" y="69435"/>
                  </a:lnTo>
                  <a:lnTo>
                    <a:pt x="8913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1934">
              <a:extLst>
                <a:ext uri="{FF2B5EF4-FFF2-40B4-BE49-F238E27FC236}">
                  <a16:creationId xmlns:a16="http://schemas.microsoft.com/office/drawing/2014/main" id="{21A6B0B1-B84A-435B-AE29-0D7BAB42B55A}"/>
                </a:ext>
              </a:extLst>
            </p:cNvPr>
            <p:cNvSpPr/>
            <p:nvPr/>
          </p:nvSpPr>
          <p:spPr>
            <a:xfrm>
              <a:off x="4472348" y="1279312"/>
              <a:ext cx="54837" cy="51338"/>
            </a:xfrm>
            <a:custGeom>
              <a:avLst/>
              <a:gdLst/>
              <a:ahLst/>
              <a:cxnLst/>
              <a:rect l="0" t="0" r="0" b="0"/>
              <a:pathLst>
                <a:path w="54837" h="51338">
                  <a:moveTo>
                    <a:pt x="18280" y="0"/>
                  </a:moveTo>
                  <a:lnTo>
                    <a:pt x="33386" y="0"/>
                  </a:lnTo>
                  <a:lnTo>
                    <a:pt x="48643" y="11828"/>
                  </a:lnTo>
                  <a:lnTo>
                    <a:pt x="54837" y="26972"/>
                  </a:lnTo>
                  <a:lnTo>
                    <a:pt x="48643" y="42101"/>
                  </a:lnTo>
                  <a:lnTo>
                    <a:pt x="33386" y="51338"/>
                  </a:lnTo>
                  <a:lnTo>
                    <a:pt x="18280" y="51338"/>
                  </a:lnTo>
                  <a:lnTo>
                    <a:pt x="3323" y="42101"/>
                  </a:lnTo>
                  <a:lnTo>
                    <a:pt x="0" y="26972"/>
                  </a:lnTo>
                  <a:lnTo>
                    <a:pt x="3323" y="11828"/>
                  </a:lnTo>
                  <a:lnTo>
                    <a:pt x="1828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1935">
              <a:extLst>
                <a:ext uri="{FF2B5EF4-FFF2-40B4-BE49-F238E27FC236}">
                  <a16:creationId xmlns:a16="http://schemas.microsoft.com/office/drawing/2014/main" id="{83D13D35-5AC9-401C-A252-C668966CBEF7}"/>
                </a:ext>
              </a:extLst>
            </p:cNvPr>
            <p:cNvSpPr/>
            <p:nvPr/>
          </p:nvSpPr>
          <p:spPr>
            <a:xfrm>
              <a:off x="4423856" y="898190"/>
              <a:ext cx="75986" cy="408094"/>
            </a:xfrm>
            <a:custGeom>
              <a:avLst/>
              <a:gdLst/>
              <a:ahLst/>
              <a:cxnLst/>
              <a:rect l="0" t="0" r="0" b="0"/>
              <a:pathLst>
                <a:path w="75986" h="408094">
                  <a:moveTo>
                    <a:pt x="75986" y="0"/>
                  </a:moveTo>
                  <a:lnTo>
                    <a:pt x="42601" y="45446"/>
                  </a:lnTo>
                  <a:lnTo>
                    <a:pt x="18581" y="93815"/>
                  </a:lnTo>
                  <a:lnTo>
                    <a:pt x="3323" y="148468"/>
                  </a:lnTo>
                  <a:lnTo>
                    <a:pt x="0" y="202759"/>
                  </a:lnTo>
                  <a:lnTo>
                    <a:pt x="3323" y="260003"/>
                  </a:lnTo>
                  <a:lnTo>
                    <a:pt x="18581" y="311325"/>
                  </a:lnTo>
                  <a:lnTo>
                    <a:pt x="42601" y="363040"/>
                  </a:lnTo>
                  <a:lnTo>
                    <a:pt x="75986" y="408094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1936">
              <a:extLst>
                <a:ext uri="{FF2B5EF4-FFF2-40B4-BE49-F238E27FC236}">
                  <a16:creationId xmlns:a16="http://schemas.microsoft.com/office/drawing/2014/main" id="{2D186083-D8D3-40B3-A9EE-40794A5FE68F}"/>
                </a:ext>
              </a:extLst>
            </p:cNvPr>
            <p:cNvSpPr/>
            <p:nvPr/>
          </p:nvSpPr>
          <p:spPr>
            <a:xfrm>
              <a:off x="4499842" y="898190"/>
              <a:ext cx="75533" cy="363040"/>
            </a:xfrm>
            <a:custGeom>
              <a:avLst/>
              <a:gdLst/>
              <a:ahLst/>
              <a:cxnLst/>
              <a:rect l="0" t="0" r="0" b="0"/>
              <a:pathLst>
                <a:path w="75533" h="363040">
                  <a:moveTo>
                    <a:pt x="0" y="0"/>
                  </a:moveTo>
                  <a:lnTo>
                    <a:pt x="30364" y="45446"/>
                  </a:lnTo>
                  <a:lnTo>
                    <a:pt x="54384" y="93815"/>
                  </a:lnTo>
                  <a:lnTo>
                    <a:pt x="69642" y="148468"/>
                  </a:lnTo>
                  <a:lnTo>
                    <a:pt x="75533" y="205712"/>
                  </a:lnTo>
                  <a:lnTo>
                    <a:pt x="69642" y="260003"/>
                  </a:lnTo>
                  <a:lnTo>
                    <a:pt x="54384" y="314656"/>
                  </a:lnTo>
                  <a:lnTo>
                    <a:pt x="30364" y="36304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1937">
              <a:extLst>
                <a:ext uri="{FF2B5EF4-FFF2-40B4-BE49-F238E27FC236}">
                  <a16:creationId xmlns:a16="http://schemas.microsoft.com/office/drawing/2014/main" id="{D61B11B7-F980-41E6-A1C0-019BF46285AE}"/>
                </a:ext>
              </a:extLst>
            </p:cNvPr>
            <p:cNvSpPr/>
            <p:nvPr/>
          </p:nvSpPr>
          <p:spPr>
            <a:xfrm>
              <a:off x="4499842" y="1236850"/>
              <a:ext cx="60728" cy="69435"/>
            </a:xfrm>
            <a:custGeom>
              <a:avLst/>
              <a:gdLst/>
              <a:ahLst/>
              <a:cxnLst/>
              <a:rect l="0" t="0" r="0" b="0"/>
              <a:pathLst>
                <a:path w="60728" h="69435">
                  <a:moveTo>
                    <a:pt x="8913" y="0"/>
                  </a:moveTo>
                  <a:lnTo>
                    <a:pt x="60728" y="36194"/>
                  </a:lnTo>
                  <a:lnTo>
                    <a:pt x="0" y="69435"/>
                  </a:lnTo>
                  <a:lnTo>
                    <a:pt x="8913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1938">
              <a:extLst>
                <a:ext uri="{FF2B5EF4-FFF2-40B4-BE49-F238E27FC236}">
                  <a16:creationId xmlns:a16="http://schemas.microsoft.com/office/drawing/2014/main" id="{90662D45-0197-4EB0-864C-88529E84FF48}"/>
                </a:ext>
              </a:extLst>
            </p:cNvPr>
            <p:cNvSpPr/>
            <p:nvPr/>
          </p:nvSpPr>
          <p:spPr>
            <a:xfrm>
              <a:off x="1548319" y="1306284"/>
              <a:ext cx="2951523" cy="272163"/>
            </a:xfrm>
            <a:custGeom>
              <a:avLst/>
              <a:gdLst/>
              <a:ahLst/>
              <a:cxnLst/>
              <a:rect l="0" t="0" r="0" b="0"/>
              <a:pathLst>
                <a:path w="2951523" h="272163">
                  <a:moveTo>
                    <a:pt x="2951523" y="0"/>
                  </a:moveTo>
                  <a:lnTo>
                    <a:pt x="2802875" y="51699"/>
                  </a:lnTo>
                  <a:lnTo>
                    <a:pt x="2654377" y="96753"/>
                  </a:lnTo>
                  <a:lnTo>
                    <a:pt x="2509052" y="136262"/>
                  </a:lnTo>
                  <a:lnTo>
                    <a:pt x="2360554" y="172456"/>
                  </a:lnTo>
                  <a:lnTo>
                    <a:pt x="2211905" y="202729"/>
                  </a:lnTo>
                  <a:lnTo>
                    <a:pt x="2066731" y="226732"/>
                  </a:lnTo>
                  <a:lnTo>
                    <a:pt x="1918233" y="244829"/>
                  </a:lnTo>
                  <a:lnTo>
                    <a:pt x="1769585" y="259973"/>
                  </a:lnTo>
                  <a:lnTo>
                    <a:pt x="1624410" y="269210"/>
                  </a:lnTo>
                  <a:lnTo>
                    <a:pt x="1475762" y="272163"/>
                  </a:lnTo>
                  <a:lnTo>
                    <a:pt x="1327264" y="269210"/>
                  </a:lnTo>
                  <a:lnTo>
                    <a:pt x="1181939" y="262926"/>
                  </a:lnTo>
                  <a:lnTo>
                    <a:pt x="1033441" y="251113"/>
                  </a:lnTo>
                  <a:lnTo>
                    <a:pt x="884793" y="233016"/>
                  </a:lnTo>
                  <a:lnTo>
                    <a:pt x="739618" y="211604"/>
                  </a:lnTo>
                  <a:lnTo>
                    <a:pt x="590969" y="181316"/>
                  </a:lnTo>
                  <a:lnTo>
                    <a:pt x="442472" y="148076"/>
                  </a:lnTo>
                  <a:lnTo>
                    <a:pt x="297147" y="111882"/>
                  </a:lnTo>
                  <a:lnTo>
                    <a:pt x="148649" y="66466"/>
                  </a:lnTo>
                  <a:lnTo>
                    <a:pt x="0" y="18459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1939">
              <a:extLst>
                <a:ext uri="{FF2B5EF4-FFF2-40B4-BE49-F238E27FC236}">
                  <a16:creationId xmlns:a16="http://schemas.microsoft.com/office/drawing/2014/main" id="{0E7C5138-6C8D-4540-9A61-9343332E997E}"/>
                </a:ext>
              </a:extLst>
            </p:cNvPr>
            <p:cNvSpPr/>
            <p:nvPr/>
          </p:nvSpPr>
          <p:spPr>
            <a:xfrm>
              <a:off x="1499827" y="1297409"/>
              <a:ext cx="66620" cy="57244"/>
            </a:xfrm>
            <a:custGeom>
              <a:avLst/>
              <a:gdLst/>
              <a:ahLst/>
              <a:cxnLst/>
              <a:rect l="0" t="0" r="0" b="0"/>
              <a:pathLst>
                <a:path w="66620" h="57244">
                  <a:moveTo>
                    <a:pt x="66620" y="0"/>
                  </a:moveTo>
                  <a:lnTo>
                    <a:pt x="45622" y="57244"/>
                  </a:lnTo>
                  <a:lnTo>
                    <a:pt x="0" y="8875"/>
                  </a:lnTo>
                  <a:lnTo>
                    <a:pt x="6662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1940">
              <a:extLst>
                <a:ext uri="{FF2B5EF4-FFF2-40B4-BE49-F238E27FC236}">
                  <a16:creationId xmlns:a16="http://schemas.microsoft.com/office/drawing/2014/main" id="{31EC01C7-3858-4FD4-80CE-90FF4B3DB8AF}"/>
                </a:ext>
              </a:extLst>
            </p:cNvPr>
            <p:cNvSpPr/>
            <p:nvPr/>
          </p:nvSpPr>
          <p:spPr>
            <a:xfrm>
              <a:off x="448318" y="1306284"/>
              <a:ext cx="4051524" cy="819081"/>
            </a:xfrm>
            <a:custGeom>
              <a:avLst/>
              <a:gdLst/>
              <a:ahLst/>
              <a:cxnLst/>
              <a:rect l="0" t="0" r="0" b="0"/>
              <a:pathLst>
                <a:path w="4051524" h="819081">
                  <a:moveTo>
                    <a:pt x="0" y="36556"/>
                  </a:moveTo>
                  <a:lnTo>
                    <a:pt x="139675" y="157313"/>
                  </a:lnTo>
                  <a:lnTo>
                    <a:pt x="287886" y="269210"/>
                  </a:lnTo>
                  <a:lnTo>
                    <a:pt x="442381" y="371870"/>
                  </a:lnTo>
                  <a:lnTo>
                    <a:pt x="603176" y="465670"/>
                  </a:lnTo>
                  <a:lnTo>
                    <a:pt x="769922" y="550233"/>
                  </a:lnTo>
                  <a:lnTo>
                    <a:pt x="939569" y="619668"/>
                  </a:lnTo>
                  <a:lnTo>
                    <a:pt x="1115258" y="683180"/>
                  </a:lnTo>
                  <a:lnTo>
                    <a:pt x="1294120" y="731564"/>
                  </a:lnTo>
                  <a:lnTo>
                    <a:pt x="1475701" y="770697"/>
                  </a:lnTo>
                  <a:lnTo>
                    <a:pt x="1660606" y="798030"/>
                  </a:lnTo>
                  <a:lnTo>
                    <a:pt x="1845510" y="813174"/>
                  </a:lnTo>
                  <a:lnTo>
                    <a:pt x="2033285" y="819081"/>
                  </a:lnTo>
                  <a:lnTo>
                    <a:pt x="2218190" y="810221"/>
                  </a:lnTo>
                  <a:lnTo>
                    <a:pt x="2403095" y="792124"/>
                  </a:lnTo>
                  <a:lnTo>
                    <a:pt x="2584978" y="761836"/>
                  </a:lnTo>
                  <a:lnTo>
                    <a:pt x="2766559" y="719374"/>
                  </a:lnTo>
                  <a:lnTo>
                    <a:pt x="2945571" y="665083"/>
                  </a:lnTo>
                  <a:lnTo>
                    <a:pt x="3118240" y="601570"/>
                  </a:lnTo>
                  <a:lnTo>
                    <a:pt x="3290908" y="525868"/>
                  </a:lnTo>
                  <a:lnTo>
                    <a:pt x="3454663" y="441289"/>
                  </a:lnTo>
                  <a:lnTo>
                    <a:pt x="3612074" y="344536"/>
                  </a:lnTo>
                  <a:lnTo>
                    <a:pt x="3766614" y="238922"/>
                  </a:lnTo>
                  <a:lnTo>
                    <a:pt x="3912242" y="124072"/>
                  </a:lnTo>
                  <a:lnTo>
                    <a:pt x="4051524" y="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1941">
              <a:extLst>
                <a:ext uri="{FF2B5EF4-FFF2-40B4-BE49-F238E27FC236}">
                  <a16:creationId xmlns:a16="http://schemas.microsoft.com/office/drawing/2014/main" id="{A845F595-0CCA-4624-90F3-A186B8146F39}"/>
                </a:ext>
              </a:extLst>
            </p:cNvPr>
            <p:cNvSpPr/>
            <p:nvPr/>
          </p:nvSpPr>
          <p:spPr>
            <a:xfrm>
              <a:off x="409041" y="1306284"/>
              <a:ext cx="63719" cy="63513"/>
            </a:xfrm>
            <a:custGeom>
              <a:avLst/>
              <a:gdLst/>
              <a:ahLst/>
              <a:cxnLst/>
              <a:rect l="0" t="0" r="0" b="0"/>
              <a:pathLst>
                <a:path w="63719" h="63513">
                  <a:moveTo>
                    <a:pt x="0" y="0"/>
                  </a:moveTo>
                  <a:lnTo>
                    <a:pt x="63719" y="18459"/>
                  </a:lnTo>
                  <a:lnTo>
                    <a:pt x="24080" y="63513"/>
                  </a:lnTo>
                  <a:lnTo>
                    <a:pt x="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1942">
              <a:extLst>
                <a:ext uri="{FF2B5EF4-FFF2-40B4-BE49-F238E27FC236}">
                  <a16:creationId xmlns:a16="http://schemas.microsoft.com/office/drawing/2014/main" id="{4E7024AB-919B-4715-A707-2ECBD4B31EB8}"/>
                </a:ext>
              </a:extLst>
            </p:cNvPr>
            <p:cNvSpPr/>
            <p:nvPr/>
          </p:nvSpPr>
          <p:spPr>
            <a:xfrm>
              <a:off x="0" y="218310"/>
              <a:ext cx="409041" cy="1087974"/>
            </a:xfrm>
            <a:custGeom>
              <a:avLst/>
              <a:gdLst/>
              <a:ahLst/>
              <a:cxnLst/>
              <a:rect l="0" t="0" r="0" b="0"/>
              <a:pathLst>
                <a:path w="409041" h="1087974">
                  <a:moveTo>
                    <a:pt x="409041" y="0"/>
                  </a:moveTo>
                  <a:lnTo>
                    <a:pt x="333447" y="27424"/>
                  </a:lnTo>
                  <a:lnTo>
                    <a:pt x="260468" y="66451"/>
                  </a:lnTo>
                  <a:lnTo>
                    <a:pt x="197111" y="114820"/>
                  </a:lnTo>
                  <a:lnTo>
                    <a:pt x="139313" y="172532"/>
                  </a:lnTo>
                  <a:lnTo>
                    <a:pt x="87799" y="235668"/>
                  </a:lnTo>
                  <a:lnTo>
                    <a:pt x="51498" y="308447"/>
                  </a:lnTo>
                  <a:lnTo>
                    <a:pt x="21119" y="383789"/>
                  </a:lnTo>
                  <a:lnTo>
                    <a:pt x="5922" y="462445"/>
                  </a:lnTo>
                  <a:lnTo>
                    <a:pt x="0" y="543964"/>
                  </a:lnTo>
                  <a:lnTo>
                    <a:pt x="5922" y="625634"/>
                  </a:lnTo>
                  <a:lnTo>
                    <a:pt x="21119" y="704291"/>
                  </a:lnTo>
                  <a:lnTo>
                    <a:pt x="51498" y="779979"/>
                  </a:lnTo>
                  <a:lnTo>
                    <a:pt x="87799" y="849398"/>
                  </a:lnTo>
                  <a:lnTo>
                    <a:pt x="139313" y="915879"/>
                  </a:lnTo>
                  <a:lnTo>
                    <a:pt x="197111" y="973124"/>
                  </a:lnTo>
                  <a:lnTo>
                    <a:pt x="260468" y="1021493"/>
                  </a:lnTo>
                  <a:lnTo>
                    <a:pt x="333447" y="1061002"/>
                  </a:lnTo>
                  <a:lnTo>
                    <a:pt x="409041" y="1087974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1943">
              <a:extLst>
                <a:ext uri="{FF2B5EF4-FFF2-40B4-BE49-F238E27FC236}">
                  <a16:creationId xmlns:a16="http://schemas.microsoft.com/office/drawing/2014/main" id="{BC7D930E-B198-4347-92AD-C2304EBD8892}"/>
                </a:ext>
              </a:extLst>
            </p:cNvPr>
            <p:cNvSpPr/>
            <p:nvPr/>
          </p:nvSpPr>
          <p:spPr>
            <a:xfrm>
              <a:off x="409041" y="139654"/>
              <a:ext cx="2454608" cy="1166630"/>
            </a:xfrm>
            <a:custGeom>
              <a:avLst/>
              <a:gdLst/>
              <a:ahLst/>
              <a:cxnLst/>
              <a:rect l="0" t="0" r="0" b="0"/>
              <a:pathLst>
                <a:path w="2454608" h="1166630">
                  <a:moveTo>
                    <a:pt x="0" y="78656"/>
                  </a:moveTo>
                  <a:lnTo>
                    <a:pt x="148573" y="42493"/>
                  </a:lnTo>
                  <a:lnTo>
                    <a:pt x="300107" y="15219"/>
                  </a:lnTo>
                  <a:lnTo>
                    <a:pt x="451641" y="3014"/>
                  </a:lnTo>
                  <a:lnTo>
                    <a:pt x="606151" y="0"/>
                  </a:lnTo>
                  <a:lnTo>
                    <a:pt x="757686" y="6329"/>
                  </a:lnTo>
                  <a:lnTo>
                    <a:pt x="909205" y="27424"/>
                  </a:lnTo>
                  <a:lnTo>
                    <a:pt x="1060421" y="57711"/>
                  </a:lnTo>
                  <a:lnTo>
                    <a:pt x="1208919" y="96738"/>
                  </a:lnTo>
                  <a:lnTo>
                    <a:pt x="1351676" y="148121"/>
                  </a:lnTo>
                  <a:lnTo>
                    <a:pt x="1493829" y="211709"/>
                  </a:lnTo>
                  <a:lnTo>
                    <a:pt x="1627220" y="284338"/>
                  </a:lnTo>
                  <a:lnTo>
                    <a:pt x="1757741" y="366008"/>
                  </a:lnTo>
                  <a:lnTo>
                    <a:pt x="1881766" y="456418"/>
                  </a:lnTo>
                  <a:lnTo>
                    <a:pt x="1997029" y="556170"/>
                  </a:lnTo>
                  <a:lnTo>
                    <a:pt x="2105948" y="665113"/>
                  </a:lnTo>
                  <a:lnTo>
                    <a:pt x="2205953" y="779933"/>
                  </a:lnTo>
                  <a:lnTo>
                    <a:pt x="2296744" y="903689"/>
                  </a:lnTo>
                  <a:lnTo>
                    <a:pt x="2381643" y="1030730"/>
                  </a:lnTo>
                  <a:lnTo>
                    <a:pt x="2454608" y="1166630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1944">
              <a:extLst>
                <a:ext uri="{FF2B5EF4-FFF2-40B4-BE49-F238E27FC236}">
                  <a16:creationId xmlns:a16="http://schemas.microsoft.com/office/drawing/2014/main" id="{D3A48376-69EA-417D-AB86-004897852561}"/>
                </a:ext>
              </a:extLst>
            </p:cNvPr>
            <p:cNvSpPr/>
            <p:nvPr/>
          </p:nvSpPr>
          <p:spPr>
            <a:xfrm>
              <a:off x="2863649" y="889300"/>
              <a:ext cx="1636194" cy="416984"/>
            </a:xfrm>
            <a:custGeom>
              <a:avLst/>
              <a:gdLst/>
              <a:ahLst/>
              <a:cxnLst/>
              <a:rect l="0" t="0" r="0" b="0"/>
              <a:pathLst>
                <a:path w="1636194" h="416984">
                  <a:moveTo>
                    <a:pt x="1636194" y="416984"/>
                  </a:moveTo>
                  <a:lnTo>
                    <a:pt x="1569422" y="335359"/>
                  </a:lnTo>
                  <a:lnTo>
                    <a:pt x="1493889" y="260033"/>
                  </a:lnTo>
                  <a:lnTo>
                    <a:pt x="1412012" y="193552"/>
                  </a:lnTo>
                  <a:lnTo>
                    <a:pt x="1324243" y="135946"/>
                  </a:lnTo>
                  <a:lnTo>
                    <a:pt x="1227108" y="87562"/>
                  </a:lnTo>
                  <a:lnTo>
                    <a:pt x="1130123" y="48429"/>
                  </a:lnTo>
                  <a:lnTo>
                    <a:pt x="1027096" y="21095"/>
                  </a:lnTo>
                  <a:lnTo>
                    <a:pt x="924070" y="6027"/>
                  </a:lnTo>
                  <a:lnTo>
                    <a:pt x="818021" y="0"/>
                  </a:lnTo>
                  <a:lnTo>
                    <a:pt x="712124" y="6027"/>
                  </a:lnTo>
                  <a:lnTo>
                    <a:pt x="605774" y="21095"/>
                  </a:lnTo>
                  <a:lnTo>
                    <a:pt x="502747" y="48429"/>
                  </a:lnTo>
                  <a:lnTo>
                    <a:pt x="405763" y="87562"/>
                  </a:lnTo>
                  <a:lnTo>
                    <a:pt x="311951" y="135946"/>
                  </a:lnTo>
                  <a:lnTo>
                    <a:pt x="221161" y="193552"/>
                  </a:lnTo>
                  <a:lnTo>
                    <a:pt x="139283" y="260033"/>
                  </a:lnTo>
                  <a:lnTo>
                    <a:pt x="66318" y="335359"/>
                  </a:lnTo>
                  <a:lnTo>
                    <a:pt x="0" y="416984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1" name="Shape 1945">
              <a:extLst>
                <a:ext uri="{FF2B5EF4-FFF2-40B4-BE49-F238E27FC236}">
                  <a16:creationId xmlns:a16="http://schemas.microsoft.com/office/drawing/2014/main" id="{7339A5A0-7543-43D3-8D15-E2FED811C6C8}"/>
                </a:ext>
              </a:extLst>
            </p:cNvPr>
            <p:cNvSpPr/>
            <p:nvPr/>
          </p:nvSpPr>
          <p:spPr>
            <a:xfrm>
              <a:off x="4499842" y="1119046"/>
              <a:ext cx="409086" cy="187238"/>
            </a:xfrm>
            <a:custGeom>
              <a:avLst/>
              <a:gdLst/>
              <a:ahLst/>
              <a:cxnLst/>
              <a:rect l="0" t="0" r="0" b="0"/>
              <a:pathLst>
                <a:path w="409086" h="187238">
                  <a:moveTo>
                    <a:pt x="409086" y="51338"/>
                  </a:moveTo>
                  <a:lnTo>
                    <a:pt x="360444" y="21050"/>
                  </a:lnTo>
                  <a:lnTo>
                    <a:pt x="306060" y="5907"/>
                  </a:lnTo>
                  <a:lnTo>
                    <a:pt x="251525" y="0"/>
                  </a:lnTo>
                  <a:lnTo>
                    <a:pt x="193817" y="5907"/>
                  </a:lnTo>
                  <a:lnTo>
                    <a:pt x="142305" y="21050"/>
                  </a:lnTo>
                  <a:lnTo>
                    <a:pt x="93661" y="51338"/>
                  </a:lnTo>
                  <a:lnTo>
                    <a:pt x="51514" y="87516"/>
                  </a:lnTo>
                  <a:lnTo>
                    <a:pt x="21149" y="135901"/>
                  </a:lnTo>
                  <a:lnTo>
                    <a:pt x="0" y="187238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Shape 1946">
              <a:extLst>
                <a:ext uri="{FF2B5EF4-FFF2-40B4-BE49-F238E27FC236}">
                  <a16:creationId xmlns:a16="http://schemas.microsoft.com/office/drawing/2014/main" id="{2FF04588-3874-42EA-8263-02D52F932175}"/>
                </a:ext>
              </a:extLst>
            </p:cNvPr>
            <p:cNvSpPr/>
            <p:nvPr/>
          </p:nvSpPr>
          <p:spPr>
            <a:xfrm>
              <a:off x="4548334" y="1170384"/>
              <a:ext cx="360594" cy="166173"/>
            </a:xfrm>
            <a:custGeom>
              <a:avLst/>
              <a:gdLst/>
              <a:ahLst/>
              <a:cxnLst/>
              <a:rect l="0" t="0" r="0" b="0"/>
              <a:pathLst>
                <a:path w="360594" h="166173">
                  <a:moveTo>
                    <a:pt x="360594" y="0"/>
                  </a:moveTo>
                  <a:lnTo>
                    <a:pt x="327209" y="51322"/>
                  </a:lnTo>
                  <a:lnTo>
                    <a:pt x="284911" y="93800"/>
                  </a:lnTo>
                  <a:lnTo>
                    <a:pt x="236419" y="129979"/>
                  </a:lnTo>
                  <a:lnTo>
                    <a:pt x="178560" y="154359"/>
                  </a:lnTo>
                  <a:lnTo>
                    <a:pt x="121155" y="166173"/>
                  </a:lnTo>
                  <a:lnTo>
                    <a:pt x="60427" y="166173"/>
                  </a:lnTo>
                  <a:lnTo>
                    <a:pt x="0" y="154359"/>
                  </a:lnTo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1947">
              <a:extLst>
                <a:ext uri="{FF2B5EF4-FFF2-40B4-BE49-F238E27FC236}">
                  <a16:creationId xmlns:a16="http://schemas.microsoft.com/office/drawing/2014/main" id="{552BEA4D-E380-4267-A88A-C32D37515525}"/>
                </a:ext>
              </a:extLst>
            </p:cNvPr>
            <p:cNvSpPr/>
            <p:nvPr/>
          </p:nvSpPr>
          <p:spPr>
            <a:xfrm>
              <a:off x="4499842" y="1300363"/>
              <a:ext cx="66620" cy="57621"/>
            </a:xfrm>
            <a:custGeom>
              <a:avLst/>
              <a:gdLst/>
              <a:ahLst/>
              <a:cxnLst/>
              <a:rect l="0" t="0" r="0" b="0"/>
              <a:pathLst>
                <a:path w="66620" h="57621">
                  <a:moveTo>
                    <a:pt x="66620" y="0"/>
                  </a:moveTo>
                  <a:lnTo>
                    <a:pt x="45622" y="57621"/>
                  </a:lnTo>
                  <a:lnTo>
                    <a:pt x="0" y="5922"/>
                  </a:lnTo>
                  <a:lnTo>
                    <a:pt x="66620" y="0"/>
                  </a:lnTo>
                  <a:close/>
                </a:path>
              </a:pathLst>
            </a:custGeom>
            <a:ln w="2957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28505DC-2684-4F56-8EC5-F50A742CBF78}"/>
                </a:ext>
              </a:extLst>
            </p:cNvPr>
            <p:cNvSpPr/>
            <p:nvPr/>
          </p:nvSpPr>
          <p:spPr>
            <a:xfrm>
              <a:off x="351606" y="664963"/>
              <a:ext cx="134426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CA6302-D920-42D9-BCBE-B7487FCFD8D1}"/>
                </a:ext>
              </a:extLst>
            </p:cNvPr>
            <p:cNvSpPr/>
            <p:nvPr/>
          </p:nvSpPr>
          <p:spPr>
            <a:xfrm>
              <a:off x="1442422" y="664963"/>
              <a:ext cx="134426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51ACB31-FF3B-4FCA-89B0-04CB0E2F78ED}"/>
                </a:ext>
              </a:extLst>
            </p:cNvPr>
            <p:cNvSpPr/>
            <p:nvPr/>
          </p:nvSpPr>
          <p:spPr>
            <a:xfrm>
              <a:off x="2806244" y="664963"/>
              <a:ext cx="134426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244078-6672-4C5A-9874-E8BA259A5F1E}"/>
                </a:ext>
              </a:extLst>
            </p:cNvPr>
            <p:cNvSpPr/>
            <p:nvPr/>
          </p:nvSpPr>
          <p:spPr>
            <a:xfrm>
              <a:off x="2396855" y="2145892"/>
              <a:ext cx="134426" cy="223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36D8CE-2FEA-4D47-B906-4C388BB95757}"/>
                </a:ext>
              </a:extLst>
            </p:cNvPr>
            <p:cNvSpPr/>
            <p:nvPr/>
          </p:nvSpPr>
          <p:spPr>
            <a:xfrm>
              <a:off x="4587612" y="816067"/>
              <a:ext cx="112087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964D00-BE10-46D8-87C8-A75157E8ED75}"/>
                </a:ext>
              </a:extLst>
            </p:cNvPr>
            <p:cNvSpPr/>
            <p:nvPr/>
          </p:nvSpPr>
          <p:spPr>
            <a:xfrm>
              <a:off x="906259" y="1088246"/>
              <a:ext cx="112087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F3BD47-F9A7-4C9A-B7E5-0610A4D7E327}"/>
                </a:ext>
              </a:extLst>
            </p:cNvPr>
            <p:cNvSpPr/>
            <p:nvPr/>
          </p:nvSpPr>
          <p:spPr>
            <a:xfrm>
              <a:off x="1475807" y="0"/>
              <a:ext cx="220989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4D62AFF-ABAE-4046-AF72-3885507BC361}"/>
                </a:ext>
              </a:extLst>
            </p:cNvPr>
            <p:cNvSpPr/>
            <p:nvPr/>
          </p:nvSpPr>
          <p:spPr>
            <a:xfrm>
              <a:off x="3657651" y="664963"/>
              <a:ext cx="220989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D5A4386-3420-4647-A682-4F881F3EA8D6}"/>
                </a:ext>
              </a:extLst>
            </p:cNvPr>
            <p:cNvSpPr/>
            <p:nvPr/>
          </p:nvSpPr>
          <p:spPr>
            <a:xfrm>
              <a:off x="2702915" y="1601923"/>
              <a:ext cx="220989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F0F558-B012-437E-95CC-0C19579EF94E}"/>
                </a:ext>
              </a:extLst>
            </p:cNvPr>
            <p:cNvSpPr/>
            <p:nvPr/>
          </p:nvSpPr>
          <p:spPr>
            <a:xfrm>
              <a:off x="4884759" y="1209003"/>
              <a:ext cx="220989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D26FD85-ADBF-4667-818C-644428CD8CCB}"/>
                </a:ext>
              </a:extLst>
            </p:cNvPr>
            <p:cNvSpPr/>
            <p:nvPr/>
          </p:nvSpPr>
          <p:spPr>
            <a:xfrm>
              <a:off x="2342321" y="1003667"/>
              <a:ext cx="112087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73765CA-72F4-4008-AFEF-47E9C727E12B}"/>
                </a:ext>
              </a:extLst>
            </p:cNvPr>
            <p:cNvSpPr/>
            <p:nvPr/>
          </p:nvSpPr>
          <p:spPr>
            <a:xfrm>
              <a:off x="3633178" y="1088246"/>
              <a:ext cx="112087" cy="2241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74FEE0-8316-4259-939B-74606E9DC5CE}"/>
              </a:ext>
            </a:extLst>
          </p:cNvPr>
          <p:cNvSpPr txBox="1"/>
          <p:nvPr/>
        </p:nvSpPr>
        <p:spPr>
          <a:xfrm>
            <a:off x="175571" y="1209284"/>
            <a:ext cx="89338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Graf </a:t>
            </a:r>
            <a:r>
              <a:rPr lang="en-US" sz="2000" b="1" dirty="0" err="1"/>
              <a:t>kelakuan</a:t>
            </a:r>
            <a:r>
              <a:rPr lang="en-US" sz="2000" b="1" dirty="0"/>
              <a:t> </a:t>
            </a:r>
            <a:r>
              <a:rPr lang="en-US" sz="2000" b="1" dirty="0" err="1"/>
              <a:t>mesin</a:t>
            </a:r>
            <a:r>
              <a:rPr lang="en-US" sz="2000" b="1" dirty="0"/>
              <a:t> </a:t>
            </a:r>
            <a:r>
              <a:rPr lang="en-US" sz="2000" b="1" dirty="0" err="1"/>
              <a:t>jaja</a:t>
            </a:r>
            <a:r>
              <a:rPr lang="en-US" sz="2000" b="1" dirty="0"/>
              <a:t>: (</a:t>
            </a:r>
            <a:r>
              <a:rPr lang="en-US" sz="2000" b="1" dirty="0" err="1"/>
              <a:t>misal</a:t>
            </a:r>
            <a:r>
              <a:rPr lang="en-US" sz="2000" b="1" dirty="0"/>
              <a:t> </a:t>
            </a:r>
            <a:r>
              <a:rPr lang="en-US" sz="2000" b="1" dirty="0" err="1"/>
              <a:t>mesin</a:t>
            </a:r>
            <a:r>
              <a:rPr lang="en-US" sz="2000" b="1" dirty="0"/>
              <a:t> </a:t>
            </a:r>
            <a:r>
              <a:rPr lang="en-US" sz="2000" b="1" dirty="0" err="1"/>
              <a:t>jaja</a:t>
            </a:r>
            <a:r>
              <a:rPr lang="en-US" sz="2000" b="1" dirty="0"/>
              <a:t> yang </a:t>
            </a:r>
            <a:r>
              <a:rPr lang="en-US" sz="2000" b="1" dirty="0" err="1"/>
              <a:t>menjual</a:t>
            </a:r>
            <a:r>
              <a:rPr lang="en-US" sz="2000" b="1" dirty="0"/>
              <a:t> </a:t>
            </a:r>
            <a:r>
              <a:rPr lang="en-US" sz="2000" b="1" dirty="0" err="1"/>
              <a:t>coklat</a:t>
            </a:r>
            <a:r>
              <a:rPr lang="en-US" sz="2000" b="1" dirty="0"/>
              <a:t> 15 </a:t>
            </a:r>
            <a:r>
              <a:rPr lang="en-US" sz="2000" b="1" dirty="0" err="1"/>
              <a:t>sen</a:t>
            </a:r>
            <a:r>
              <a:rPr lang="en-US" sz="2000" b="1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4096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633342" y="205741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400" dirty="0" err="1"/>
              <a:t>Pengujian</a:t>
            </a:r>
            <a:r>
              <a:rPr lang="en-US" sz="5400" dirty="0"/>
              <a:t> program</a:t>
            </a:r>
            <a:endParaRPr lang="en" sz="5400" dirty="0"/>
          </a:p>
        </p:txBody>
      </p:sp>
      <p:sp>
        <p:nvSpPr>
          <p:cNvPr id="1814" name="Shape 1814"/>
          <p:cNvSpPr txBox="1"/>
          <p:nvPr/>
        </p:nvSpPr>
        <p:spPr>
          <a:xfrm>
            <a:off x="-671214" y="1218551"/>
            <a:ext cx="8214950" cy="29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73430" marR="2329815" indent="-6350">
              <a:lnSpc>
                <a:spcPct val="105000"/>
              </a:lnSpc>
              <a:spcAft>
                <a:spcPts val="50"/>
              </a:spcAft>
            </a:pP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(x);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3430" marR="4804410" indent="-6350">
              <a:lnSpc>
                <a:spcPct val="104000"/>
              </a:lnSpc>
              <a:spcAft>
                <a:spcPts val="260"/>
              </a:spcAft>
            </a:pP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x &lt;&gt; 9999 </a:t>
            </a: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do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3430" marR="4804410" indent="140970">
              <a:lnSpc>
                <a:spcPct val="104000"/>
              </a:lnSpc>
              <a:spcAft>
                <a:spcPts val="260"/>
              </a:spcAft>
            </a:pP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begin  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3430" marR="2329815" indent="-6350">
              <a:lnSpc>
                <a:spcPct val="105000"/>
              </a:lnSpc>
              <a:spcAft>
                <a:spcPts val="50"/>
              </a:spcAf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x &lt; 0 </a:t>
            </a: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87830" marR="2329815" indent="140970">
              <a:lnSpc>
                <a:spcPct val="105000"/>
              </a:lnSpc>
              <a:spcAft>
                <a:spcPts val="50"/>
              </a:spcAft>
            </a:pPr>
            <a:r>
              <a:rPr lang="en-US" b="1" dirty="0" err="1">
                <a:latin typeface="Courier New" panose="02070309020205020404" pitchFamily="49" charset="0"/>
                <a:ea typeface="Courier New" panose="02070309020205020404" pitchFamily="49" charset="0"/>
              </a:rPr>
              <a:t>writeln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ea typeface="Courier New" panose="02070309020205020404" pitchFamily="49" charset="0"/>
              </a:rPr>
              <a:t>Masukan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panose="02070309020205020404" pitchFamily="49" charset="0"/>
              </a:rPr>
              <a:t>tidak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panose="02070309020205020404" pitchFamily="49" charset="0"/>
              </a:rPr>
              <a:t>boleh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panose="02070309020205020404" pitchFamily="49" charset="0"/>
              </a:rPr>
              <a:t>negatif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’)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3430" marR="4804410" indent="-6350">
              <a:lnSpc>
                <a:spcPct val="104000"/>
              </a:lnSpc>
              <a:spcAft>
                <a:spcPts val="260"/>
              </a:spcAft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else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5000"/>
              </a:lnSpc>
              <a:spcAft>
                <a:spcPts val="50"/>
              </a:spcAft>
              <a:tabLst>
                <a:tab pos="776605" algn="ctr"/>
                <a:tab pos="2257425" algn="ctr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	x:=x+10;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3430" marR="5789930" indent="-6350">
              <a:lnSpc>
                <a:spcPct val="104000"/>
              </a:lnSpc>
            </a:pP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(x);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73430" marR="5789930" indent="140970">
              <a:lnSpc>
                <a:spcPct val="104000"/>
              </a:lnSpc>
            </a:pPr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;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ea typeface="Courier New" panose="02070309020205020404" pitchFamily="49" charset="0"/>
              </a:rPr>
              <a:t>writeln</a:t>
            </a:r>
            <a:r>
              <a:rPr lang="en-US" dirty="0">
                <a:latin typeface="Courier New" panose="02070309020205020404" pitchFamily="49" charset="0"/>
                <a:ea typeface="Courier New" panose="02070309020205020404" pitchFamily="49" charset="0"/>
              </a:rPr>
              <a:t>(x); </a:t>
            </a:r>
            <a:endParaRPr lang="en"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A2EA4B-C43B-4648-B0F3-DFA03316B708}"/>
              </a:ext>
            </a:extLst>
          </p:cNvPr>
          <p:cNvGrpSpPr/>
          <p:nvPr/>
        </p:nvGrpSpPr>
        <p:grpSpPr>
          <a:xfrm>
            <a:off x="4572000" y="2132353"/>
            <a:ext cx="4204975" cy="1608470"/>
            <a:chOff x="0" y="0"/>
            <a:chExt cx="4205397" cy="1608997"/>
          </a:xfrm>
        </p:grpSpPr>
        <p:sp>
          <p:nvSpPr>
            <p:cNvPr id="5" name="Shape 1752">
              <a:extLst>
                <a:ext uri="{FF2B5EF4-FFF2-40B4-BE49-F238E27FC236}">
                  <a16:creationId xmlns:a16="http://schemas.microsoft.com/office/drawing/2014/main" id="{4861E43E-6CB9-48B7-9336-763447E1FEDA}"/>
                </a:ext>
              </a:extLst>
            </p:cNvPr>
            <p:cNvSpPr/>
            <p:nvPr/>
          </p:nvSpPr>
          <p:spPr>
            <a:xfrm>
              <a:off x="13417" y="841479"/>
              <a:ext cx="49890" cy="48977"/>
            </a:xfrm>
            <a:custGeom>
              <a:avLst/>
              <a:gdLst/>
              <a:ahLst/>
              <a:cxnLst/>
              <a:rect l="0" t="0" r="0" b="0"/>
              <a:pathLst>
                <a:path w="49890" h="48977">
                  <a:moveTo>
                    <a:pt x="20544" y="0"/>
                  </a:moveTo>
                  <a:lnTo>
                    <a:pt x="28936" y="0"/>
                  </a:lnTo>
                  <a:lnTo>
                    <a:pt x="37311" y="3413"/>
                  </a:lnTo>
                  <a:lnTo>
                    <a:pt x="44028" y="8362"/>
                  </a:lnTo>
                  <a:lnTo>
                    <a:pt x="48215" y="16041"/>
                  </a:lnTo>
                  <a:lnTo>
                    <a:pt x="49890" y="25085"/>
                  </a:lnTo>
                  <a:lnTo>
                    <a:pt x="48215" y="33106"/>
                  </a:lnTo>
                  <a:lnTo>
                    <a:pt x="44028" y="40615"/>
                  </a:lnTo>
                  <a:lnTo>
                    <a:pt x="37311" y="46417"/>
                  </a:lnTo>
                  <a:lnTo>
                    <a:pt x="28936" y="48977"/>
                  </a:lnTo>
                  <a:lnTo>
                    <a:pt x="20544" y="48977"/>
                  </a:lnTo>
                  <a:lnTo>
                    <a:pt x="12579" y="46417"/>
                  </a:lnTo>
                  <a:lnTo>
                    <a:pt x="5879" y="40615"/>
                  </a:lnTo>
                  <a:lnTo>
                    <a:pt x="1675" y="33106"/>
                  </a:lnTo>
                  <a:lnTo>
                    <a:pt x="0" y="25085"/>
                  </a:lnTo>
                  <a:lnTo>
                    <a:pt x="1675" y="16041"/>
                  </a:lnTo>
                  <a:lnTo>
                    <a:pt x="5879" y="8362"/>
                  </a:lnTo>
                  <a:lnTo>
                    <a:pt x="12579" y="3413"/>
                  </a:lnTo>
                  <a:lnTo>
                    <a:pt x="20544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753">
              <a:extLst>
                <a:ext uri="{FF2B5EF4-FFF2-40B4-BE49-F238E27FC236}">
                  <a16:creationId xmlns:a16="http://schemas.microsoft.com/office/drawing/2014/main" id="{7428EC06-7EDA-4874-895F-8AF365372927}"/>
                </a:ext>
              </a:extLst>
            </p:cNvPr>
            <p:cNvSpPr/>
            <p:nvPr/>
          </p:nvSpPr>
          <p:spPr>
            <a:xfrm>
              <a:off x="759633" y="841479"/>
              <a:ext cx="49394" cy="48977"/>
            </a:xfrm>
            <a:custGeom>
              <a:avLst/>
              <a:gdLst/>
              <a:ahLst/>
              <a:cxnLst/>
              <a:rect l="0" t="0" r="0" b="0"/>
              <a:pathLst>
                <a:path w="49394" h="48977">
                  <a:moveTo>
                    <a:pt x="20510" y="0"/>
                  </a:moveTo>
                  <a:lnTo>
                    <a:pt x="28884" y="0"/>
                  </a:lnTo>
                  <a:lnTo>
                    <a:pt x="37259" y="3413"/>
                  </a:lnTo>
                  <a:lnTo>
                    <a:pt x="43583" y="8362"/>
                  </a:lnTo>
                  <a:lnTo>
                    <a:pt x="47685" y="16041"/>
                  </a:lnTo>
                  <a:lnTo>
                    <a:pt x="49394" y="25085"/>
                  </a:lnTo>
                  <a:lnTo>
                    <a:pt x="47685" y="33106"/>
                  </a:lnTo>
                  <a:lnTo>
                    <a:pt x="43583" y="40615"/>
                  </a:lnTo>
                  <a:lnTo>
                    <a:pt x="37259" y="46417"/>
                  </a:lnTo>
                  <a:lnTo>
                    <a:pt x="28884" y="48977"/>
                  </a:lnTo>
                  <a:lnTo>
                    <a:pt x="20510" y="48977"/>
                  </a:lnTo>
                  <a:lnTo>
                    <a:pt x="12135" y="46417"/>
                  </a:lnTo>
                  <a:lnTo>
                    <a:pt x="5469" y="40615"/>
                  </a:lnTo>
                  <a:lnTo>
                    <a:pt x="1709" y="33106"/>
                  </a:lnTo>
                  <a:lnTo>
                    <a:pt x="0" y="25085"/>
                  </a:lnTo>
                  <a:lnTo>
                    <a:pt x="1709" y="16041"/>
                  </a:lnTo>
                  <a:lnTo>
                    <a:pt x="5469" y="8362"/>
                  </a:lnTo>
                  <a:lnTo>
                    <a:pt x="12135" y="3413"/>
                  </a:lnTo>
                  <a:lnTo>
                    <a:pt x="20510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1754">
              <a:extLst>
                <a:ext uri="{FF2B5EF4-FFF2-40B4-BE49-F238E27FC236}">
                  <a16:creationId xmlns:a16="http://schemas.microsoft.com/office/drawing/2014/main" id="{6EA0F0A2-5F76-48E5-9045-D5D290B8876D}"/>
                </a:ext>
              </a:extLst>
            </p:cNvPr>
            <p:cNvSpPr/>
            <p:nvPr/>
          </p:nvSpPr>
          <p:spPr>
            <a:xfrm>
              <a:off x="1256825" y="841479"/>
              <a:ext cx="49737" cy="48977"/>
            </a:xfrm>
            <a:custGeom>
              <a:avLst/>
              <a:gdLst/>
              <a:ahLst/>
              <a:cxnLst/>
              <a:rect l="0" t="0" r="0" b="0"/>
              <a:pathLst>
                <a:path w="49737" h="48977">
                  <a:moveTo>
                    <a:pt x="20852" y="0"/>
                  </a:moveTo>
                  <a:lnTo>
                    <a:pt x="28885" y="0"/>
                  </a:lnTo>
                  <a:lnTo>
                    <a:pt x="37260" y="3413"/>
                  </a:lnTo>
                  <a:lnTo>
                    <a:pt x="43925" y="8362"/>
                  </a:lnTo>
                  <a:lnTo>
                    <a:pt x="48198" y="16041"/>
                  </a:lnTo>
                  <a:lnTo>
                    <a:pt x="49737" y="25085"/>
                  </a:lnTo>
                  <a:lnTo>
                    <a:pt x="48198" y="33106"/>
                  </a:lnTo>
                  <a:lnTo>
                    <a:pt x="43925" y="40615"/>
                  </a:lnTo>
                  <a:lnTo>
                    <a:pt x="37260" y="46417"/>
                  </a:lnTo>
                  <a:lnTo>
                    <a:pt x="28885" y="48977"/>
                  </a:lnTo>
                  <a:lnTo>
                    <a:pt x="20852" y="48977"/>
                  </a:lnTo>
                  <a:lnTo>
                    <a:pt x="12477" y="46417"/>
                  </a:lnTo>
                  <a:lnTo>
                    <a:pt x="5811" y="40615"/>
                  </a:lnTo>
                  <a:lnTo>
                    <a:pt x="1538" y="33106"/>
                  </a:lnTo>
                  <a:lnTo>
                    <a:pt x="0" y="25085"/>
                  </a:lnTo>
                  <a:lnTo>
                    <a:pt x="1538" y="16041"/>
                  </a:lnTo>
                  <a:lnTo>
                    <a:pt x="5811" y="8362"/>
                  </a:lnTo>
                  <a:lnTo>
                    <a:pt x="12477" y="3413"/>
                  </a:lnTo>
                  <a:lnTo>
                    <a:pt x="20852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755">
              <a:extLst>
                <a:ext uri="{FF2B5EF4-FFF2-40B4-BE49-F238E27FC236}">
                  <a16:creationId xmlns:a16="http://schemas.microsoft.com/office/drawing/2014/main" id="{783D54E2-6E61-4297-ABE2-24151D582E65}"/>
                </a:ext>
              </a:extLst>
            </p:cNvPr>
            <p:cNvSpPr/>
            <p:nvPr/>
          </p:nvSpPr>
          <p:spPr>
            <a:xfrm>
              <a:off x="2251551" y="346763"/>
              <a:ext cx="49907" cy="48464"/>
            </a:xfrm>
            <a:custGeom>
              <a:avLst/>
              <a:gdLst/>
              <a:ahLst/>
              <a:cxnLst/>
              <a:rect l="0" t="0" r="0" b="0"/>
              <a:pathLst>
                <a:path w="49907" h="48464">
                  <a:moveTo>
                    <a:pt x="20510" y="0"/>
                  </a:moveTo>
                  <a:lnTo>
                    <a:pt x="28885" y="0"/>
                  </a:lnTo>
                  <a:lnTo>
                    <a:pt x="37260" y="3413"/>
                  </a:lnTo>
                  <a:lnTo>
                    <a:pt x="43926" y="8362"/>
                  </a:lnTo>
                  <a:lnTo>
                    <a:pt x="48198" y="15529"/>
                  </a:lnTo>
                  <a:lnTo>
                    <a:pt x="49907" y="24744"/>
                  </a:lnTo>
                  <a:lnTo>
                    <a:pt x="48198" y="33106"/>
                  </a:lnTo>
                  <a:lnTo>
                    <a:pt x="43926" y="40103"/>
                  </a:lnTo>
                  <a:lnTo>
                    <a:pt x="37260" y="46075"/>
                  </a:lnTo>
                  <a:lnTo>
                    <a:pt x="28885" y="48464"/>
                  </a:lnTo>
                  <a:lnTo>
                    <a:pt x="20510" y="48464"/>
                  </a:lnTo>
                  <a:lnTo>
                    <a:pt x="12477" y="46075"/>
                  </a:lnTo>
                  <a:lnTo>
                    <a:pt x="5811" y="40103"/>
                  </a:lnTo>
                  <a:lnTo>
                    <a:pt x="1539" y="33106"/>
                  </a:lnTo>
                  <a:lnTo>
                    <a:pt x="0" y="24744"/>
                  </a:lnTo>
                  <a:lnTo>
                    <a:pt x="1539" y="15529"/>
                  </a:lnTo>
                  <a:lnTo>
                    <a:pt x="5811" y="8362"/>
                  </a:lnTo>
                  <a:lnTo>
                    <a:pt x="12477" y="3413"/>
                  </a:lnTo>
                  <a:lnTo>
                    <a:pt x="20510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1756">
              <a:extLst>
                <a:ext uri="{FF2B5EF4-FFF2-40B4-BE49-F238E27FC236}">
                  <a16:creationId xmlns:a16="http://schemas.microsoft.com/office/drawing/2014/main" id="{E46342B2-1F4C-4AEB-9294-2BB54BD7EAE2}"/>
                </a:ext>
              </a:extLst>
            </p:cNvPr>
            <p:cNvSpPr/>
            <p:nvPr/>
          </p:nvSpPr>
          <p:spPr>
            <a:xfrm>
              <a:off x="2251551" y="1336724"/>
              <a:ext cx="49907" cy="48516"/>
            </a:xfrm>
            <a:custGeom>
              <a:avLst/>
              <a:gdLst/>
              <a:ahLst/>
              <a:cxnLst/>
              <a:rect l="0" t="0" r="0" b="0"/>
              <a:pathLst>
                <a:path w="49907" h="48516">
                  <a:moveTo>
                    <a:pt x="20510" y="0"/>
                  </a:moveTo>
                  <a:lnTo>
                    <a:pt x="28885" y="0"/>
                  </a:lnTo>
                  <a:lnTo>
                    <a:pt x="37260" y="3345"/>
                  </a:lnTo>
                  <a:lnTo>
                    <a:pt x="43926" y="8362"/>
                  </a:lnTo>
                  <a:lnTo>
                    <a:pt x="48198" y="15478"/>
                  </a:lnTo>
                  <a:lnTo>
                    <a:pt x="49907" y="24676"/>
                  </a:lnTo>
                  <a:lnTo>
                    <a:pt x="48198" y="33038"/>
                  </a:lnTo>
                  <a:lnTo>
                    <a:pt x="43926" y="40564"/>
                  </a:lnTo>
                  <a:lnTo>
                    <a:pt x="37260" y="46008"/>
                  </a:lnTo>
                  <a:lnTo>
                    <a:pt x="28885" y="48516"/>
                  </a:lnTo>
                  <a:lnTo>
                    <a:pt x="20510" y="48516"/>
                  </a:lnTo>
                  <a:lnTo>
                    <a:pt x="12477" y="46008"/>
                  </a:lnTo>
                  <a:lnTo>
                    <a:pt x="5811" y="40564"/>
                  </a:lnTo>
                  <a:lnTo>
                    <a:pt x="1539" y="33038"/>
                  </a:lnTo>
                  <a:lnTo>
                    <a:pt x="0" y="24676"/>
                  </a:lnTo>
                  <a:lnTo>
                    <a:pt x="1539" y="15478"/>
                  </a:lnTo>
                  <a:lnTo>
                    <a:pt x="5811" y="8362"/>
                  </a:lnTo>
                  <a:lnTo>
                    <a:pt x="12477" y="3345"/>
                  </a:lnTo>
                  <a:lnTo>
                    <a:pt x="20510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757">
              <a:extLst>
                <a:ext uri="{FF2B5EF4-FFF2-40B4-BE49-F238E27FC236}">
                  <a16:creationId xmlns:a16="http://schemas.microsoft.com/office/drawing/2014/main" id="{A3FFB3A6-79B5-48DE-B650-FFE28F655670}"/>
                </a:ext>
              </a:extLst>
            </p:cNvPr>
            <p:cNvSpPr/>
            <p:nvPr/>
          </p:nvSpPr>
          <p:spPr>
            <a:xfrm>
              <a:off x="3246277" y="841479"/>
              <a:ext cx="49395" cy="48977"/>
            </a:xfrm>
            <a:custGeom>
              <a:avLst/>
              <a:gdLst/>
              <a:ahLst/>
              <a:cxnLst/>
              <a:rect l="0" t="0" r="0" b="0"/>
              <a:pathLst>
                <a:path w="49395" h="48977">
                  <a:moveTo>
                    <a:pt x="20510" y="0"/>
                  </a:moveTo>
                  <a:lnTo>
                    <a:pt x="28885" y="0"/>
                  </a:lnTo>
                  <a:lnTo>
                    <a:pt x="37259" y="3413"/>
                  </a:lnTo>
                  <a:lnTo>
                    <a:pt x="43926" y="8362"/>
                  </a:lnTo>
                  <a:lnTo>
                    <a:pt x="47685" y="16041"/>
                  </a:lnTo>
                  <a:lnTo>
                    <a:pt x="49395" y="25085"/>
                  </a:lnTo>
                  <a:lnTo>
                    <a:pt x="47685" y="33106"/>
                  </a:lnTo>
                  <a:lnTo>
                    <a:pt x="43926" y="40615"/>
                  </a:lnTo>
                  <a:lnTo>
                    <a:pt x="37259" y="46417"/>
                  </a:lnTo>
                  <a:lnTo>
                    <a:pt x="28885" y="48977"/>
                  </a:lnTo>
                  <a:lnTo>
                    <a:pt x="20510" y="48977"/>
                  </a:lnTo>
                  <a:lnTo>
                    <a:pt x="12135" y="46417"/>
                  </a:lnTo>
                  <a:lnTo>
                    <a:pt x="5811" y="40615"/>
                  </a:lnTo>
                  <a:lnTo>
                    <a:pt x="1710" y="33106"/>
                  </a:lnTo>
                  <a:lnTo>
                    <a:pt x="0" y="25085"/>
                  </a:lnTo>
                  <a:lnTo>
                    <a:pt x="1710" y="16041"/>
                  </a:lnTo>
                  <a:lnTo>
                    <a:pt x="5811" y="8362"/>
                  </a:lnTo>
                  <a:lnTo>
                    <a:pt x="12135" y="3413"/>
                  </a:lnTo>
                  <a:lnTo>
                    <a:pt x="20510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758">
              <a:extLst>
                <a:ext uri="{FF2B5EF4-FFF2-40B4-BE49-F238E27FC236}">
                  <a16:creationId xmlns:a16="http://schemas.microsoft.com/office/drawing/2014/main" id="{48CC23D6-2CF9-4EC1-A26B-7D59C584DAE0}"/>
                </a:ext>
              </a:extLst>
            </p:cNvPr>
            <p:cNvSpPr/>
            <p:nvPr/>
          </p:nvSpPr>
          <p:spPr>
            <a:xfrm>
              <a:off x="3991980" y="841479"/>
              <a:ext cx="49907" cy="48977"/>
            </a:xfrm>
            <a:custGeom>
              <a:avLst/>
              <a:gdLst/>
              <a:ahLst/>
              <a:cxnLst/>
              <a:rect l="0" t="0" r="0" b="0"/>
              <a:pathLst>
                <a:path w="49907" h="48977">
                  <a:moveTo>
                    <a:pt x="21023" y="0"/>
                  </a:moveTo>
                  <a:lnTo>
                    <a:pt x="29397" y="0"/>
                  </a:lnTo>
                  <a:lnTo>
                    <a:pt x="37259" y="3413"/>
                  </a:lnTo>
                  <a:lnTo>
                    <a:pt x="43926" y="8362"/>
                  </a:lnTo>
                  <a:lnTo>
                    <a:pt x="48198" y="16041"/>
                  </a:lnTo>
                  <a:lnTo>
                    <a:pt x="49907" y="25085"/>
                  </a:lnTo>
                  <a:lnTo>
                    <a:pt x="48198" y="33106"/>
                  </a:lnTo>
                  <a:lnTo>
                    <a:pt x="43926" y="40615"/>
                  </a:lnTo>
                  <a:lnTo>
                    <a:pt x="37259" y="46417"/>
                  </a:lnTo>
                  <a:lnTo>
                    <a:pt x="29397" y="48977"/>
                  </a:lnTo>
                  <a:lnTo>
                    <a:pt x="21023" y="48977"/>
                  </a:lnTo>
                  <a:lnTo>
                    <a:pt x="12648" y="46417"/>
                  </a:lnTo>
                  <a:lnTo>
                    <a:pt x="5811" y="40615"/>
                  </a:lnTo>
                  <a:lnTo>
                    <a:pt x="1709" y="33106"/>
                  </a:lnTo>
                  <a:lnTo>
                    <a:pt x="0" y="25085"/>
                  </a:lnTo>
                  <a:lnTo>
                    <a:pt x="1709" y="16041"/>
                  </a:lnTo>
                  <a:lnTo>
                    <a:pt x="5811" y="8362"/>
                  </a:lnTo>
                  <a:lnTo>
                    <a:pt x="12648" y="3413"/>
                  </a:lnTo>
                  <a:lnTo>
                    <a:pt x="21023" y="0"/>
                  </a:lnTo>
                  <a:close/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759">
              <a:extLst>
                <a:ext uri="{FF2B5EF4-FFF2-40B4-BE49-F238E27FC236}">
                  <a16:creationId xmlns:a16="http://schemas.microsoft.com/office/drawing/2014/main" id="{785C5ED3-9999-4D6F-8284-82C6D836BEEC}"/>
                </a:ext>
              </a:extLst>
            </p:cNvPr>
            <p:cNvSpPr/>
            <p:nvPr/>
          </p:nvSpPr>
          <p:spPr>
            <a:xfrm>
              <a:off x="38148" y="866564"/>
              <a:ext cx="669013" cy="0"/>
            </a:xfrm>
            <a:custGeom>
              <a:avLst/>
              <a:gdLst/>
              <a:ahLst/>
              <a:cxnLst/>
              <a:rect l="0" t="0" r="0" b="0"/>
              <a:pathLst>
                <a:path w="669013">
                  <a:moveTo>
                    <a:pt x="0" y="0"/>
                  </a:moveTo>
                  <a:lnTo>
                    <a:pt x="669013" y="0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760">
              <a:extLst>
                <a:ext uri="{FF2B5EF4-FFF2-40B4-BE49-F238E27FC236}">
                  <a16:creationId xmlns:a16="http://schemas.microsoft.com/office/drawing/2014/main" id="{D6A50486-0B95-4826-A295-0DA67B4D563E}"/>
                </a:ext>
              </a:extLst>
            </p:cNvPr>
            <p:cNvSpPr/>
            <p:nvPr/>
          </p:nvSpPr>
          <p:spPr>
            <a:xfrm>
              <a:off x="699641" y="838236"/>
              <a:ext cx="84603" cy="56485"/>
            </a:xfrm>
            <a:custGeom>
              <a:avLst/>
              <a:gdLst/>
              <a:ahLst/>
              <a:cxnLst/>
              <a:rect l="0" t="0" r="0" b="0"/>
              <a:pathLst>
                <a:path w="84603" h="56485">
                  <a:moveTo>
                    <a:pt x="0" y="0"/>
                  </a:moveTo>
                  <a:lnTo>
                    <a:pt x="84603" y="28328"/>
                  </a:lnTo>
                  <a:lnTo>
                    <a:pt x="0" y="5648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761">
              <a:extLst>
                <a:ext uri="{FF2B5EF4-FFF2-40B4-BE49-F238E27FC236}">
                  <a16:creationId xmlns:a16="http://schemas.microsoft.com/office/drawing/2014/main" id="{56EF2E1A-8BE4-4C26-A16F-EA6CBCE27E49}"/>
                </a:ext>
              </a:extLst>
            </p:cNvPr>
            <p:cNvSpPr/>
            <p:nvPr/>
          </p:nvSpPr>
          <p:spPr>
            <a:xfrm>
              <a:off x="784244" y="866564"/>
              <a:ext cx="420110" cy="0"/>
            </a:xfrm>
            <a:custGeom>
              <a:avLst/>
              <a:gdLst/>
              <a:ahLst/>
              <a:cxnLst/>
              <a:rect l="0" t="0" r="0" b="0"/>
              <a:pathLst>
                <a:path w="420110">
                  <a:moveTo>
                    <a:pt x="0" y="0"/>
                  </a:moveTo>
                  <a:lnTo>
                    <a:pt x="420110" y="0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762">
              <a:extLst>
                <a:ext uri="{FF2B5EF4-FFF2-40B4-BE49-F238E27FC236}">
                  <a16:creationId xmlns:a16="http://schemas.microsoft.com/office/drawing/2014/main" id="{7271E98C-7D91-4C06-9BB1-AD1946423D74}"/>
                </a:ext>
              </a:extLst>
            </p:cNvPr>
            <p:cNvSpPr/>
            <p:nvPr/>
          </p:nvSpPr>
          <p:spPr>
            <a:xfrm>
              <a:off x="1197175" y="838236"/>
              <a:ext cx="84261" cy="56485"/>
            </a:xfrm>
            <a:custGeom>
              <a:avLst/>
              <a:gdLst/>
              <a:ahLst/>
              <a:cxnLst/>
              <a:rect l="0" t="0" r="0" b="0"/>
              <a:pathLst>
                <a:path w="84261" h="56485">
                  <a:moveTo>
                    <a:pt x="0" y="0"/>
                  </a:moveTo>
                  <a:lnTo>
                    <a:pt x="84261" y="28328"/>
                  </a:lnTo>
                  <a:lnTo>
                    <a:pt x="0" y="5648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763">
              <a:extLst>
                <a:ext uri="{FF2B5EF4-FFF2-40B4-BE49-F238E27FC236}">
                  <a16:creationId xmlns:a16="http://schemas.microsoft.com/office/drawing/2014/main" id="{EF0C3D4D-1C34-45CB-A454-BC9770285117}"/>
                </a:ext>
              </a:extLst>
            </p:cNvPr>
            <p:cNvSpPr/>
            <p:nvPr/>
          </p:nvSpPr>
          <p:spPr>
            <a:xfrm>
              <a:off x="1281436" y="405295"/>
              <a:ext cx="925164" cy="461269"/>
            </a:xfrm>
            <a:custGeom>
              <a:avLst/>
              <a:gdLst/>
              <a:ahLst/>
              <a:cxnLst/>
              <a:rect l="0" t="0" r="0" b="0"/>
              <a:pathLst>
                <a:path w="925164" h="461269">
                  <a:moveTo>
                    <a:pt x="0" y="461269"/>
                  </a:moveTo>
                  <a:lnTo>
                    <a:pt x="925164" y="0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764">
              <a:extLst>
                <a:ext uri="{FF2B5EF4-FFF2-40B4-BE49-F238E27FC236}">
                  <a16:creationId xmlns:a16="http://schemas.microsoft.com/office/drawing/2014/main" id="{BD05D921-4AD1-406E-9F77-DA287973282D}"/>
                </a:ext>
              </a:extLst>
            </p:cNvPr>
            <p:cNvSpPr/>
            <p:nvPr/>
          </p:nvSpPr>
          <p:spPr>
            <a:xfrm>
              <a:off x="2188654" y="371507"/>
              <a:ext cx="87509" cy="62629"/>
            </a:xfrm>
            <a:custGeom>
              <a:avLst/>
              <a:gdLst/>
              <a:ahLst/>
              <a:cxnLst/>
              <a:rect l="0" t="0" r="0" b="0"/>
              <a:pathLst>
                <a:path w="87509" h="62629">
                  <a:moveTo>
                    <a:pt x="87509" y="0"/>
                  </a:moveTo>
                  <a:lnTo>
                    <a:pt x="24612" y="62629"/>
                  </a:lnTo>
                  <a:lnTo>
                    <a:pt x="0" y="12457"/>
                  </a:lnTo>
                  <a:lnTo>
                    <a:pt x="8750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1765">
              <a:extLst>
                <a:ext uri="{FF2B5EF4-FFF2-40B4-BE49-F238E27FC236}">
                  <a16:creationId xmlns:a16="http://schemas.microsoft.com/office/drawing/2014/main" id="{09E31B43-CB9B-418E-9A63-FC5D16DC10FD}"/>
                </a:ext>
              </a:extLst>
            </p:cNvPr>
            <p:cNvSpPr/>
            <p:nvPr/>
          </p:nvSpPr>
          <p:spPr>
            <a:xfrm>
              <a:off x="1281436" y="866564"/>
              <a:ext cx="925164" cy="460125"/>
            </a:xfrm>
            <a:custGeom>
              <a:avLst/>
              <a:gdLst/>
              <a:ahLst/>
              <a:cxnLst/>
              <a:rect l="0" t="0" r="0" b="0"/>
              <a:pathLst>
                <a:path w="925164" h="460125">
                  <a:moveTo>
                    <a:pt x="0" y="0"/>
                  </a:moveTo>
                  <a:lnTo>
                    <a:pt x="925164" y="460125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766">
              <a:extLst>
                <a:ext uri="{FF2B5EF4-FFF2-40B4-BE49-F238E27FC236}">
                  <a16:creationId xmlns:a16="http://schemas.microsoft.com/office/drawing/2014/main" id="{53EE2F98-F706-4F5D-8341-AB9B0E49F575}"/>
                </a:ext>
              </a:extLst>
            </p:cNvPr>
            <p:cNvSpPr/>
            <p:nvPr/>
          </p:nvSpPr>
          <p:spPr>
            <a:xfrm>
              <a:off x="2188654" y="1298669"/>
              <a:ext cx="87509" cy="62731"/>
            </a:xfrm>
            <a:custGeom>
              <a:avLst/>
              <a:gdLst/>
              <a:ahLst/>
              <a:cxnLst/>
              <a:rect l="0" t="0" r="0" b="0"/>
              <a:pathLst>
                <a:path w="87509" h="62731">
                  <a:moveTo>
                    <a:pt x="24612" y="0"/>
                  </a:moveTo>
                  <a:lnTo>
                    <a:pt x="87509" y="62731"/>
                  </a:lnTo>
                  <a:lnTo>
                    <a:pt x="0" y="49762"/>
                  </a:lnTo>
                  <a:lnTo>
                    <a:pt x="2461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767">
              <a:extLst>
                <a:ext uri="{FF2B5EF4-FFF2-40B4-BE49-F238E27FC236}">
                  <a16:creationId xmlns:a16="http://schemas.microsoft.com/office/drawing/2014/main" id="{A89EBA43-02E8-4066-BCE3-F97377A55660}"/>
                </a:ext>
              </a:extLst>
            </p:cNvPr>
            <p:cNvSpPr/>
            <p:nvPr/>
          </p:nvSpPr>
          <p:spPr>
            <a:xfrm>
              <a:off x="2276163" y="371507"/>
              <a:ext cx="925163" cy="460415"/>
            </a:xfrm>
            <a:custGeom>
              <a:avLst/>
              <a:gdLst/>
              <a:ahLst/>
              <a:cxnLst/>
              <a:rect l="0" t="0" r="0" b="0"/>
              <a:pathLst>
                <a:path w="925163" h="460415">
                  <a:moveTo>
                    <a:pt x="0" y="0"/>
                  </a:moveTo>
                  <a:lnTo>
                    <a:pt x="925163" y="460415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1" name="Shape 1768">
              <a:extLst>
                <a:ext uri="{FF2B5EF4-FFF2-40B4-BE49-F238E27FC236}">
                  <a16:creationId xmlns:a16="http://schemas.microsoft.com/office/drawing/2014/main" id="{74E9A84F-A965-4904-9FC2-E2C87884DCCB}"/>
                </a:ext>
              </a:extLst>
            </p:cNvPr>
            <p:cNvSpPr/>
            <p:nvPr/>
          </p:nvSpPr>
          <p:spPr>
            <a:xfrm>
              <a:off x="3182867" y="803935"/>
              <a:ext cx="88021" cy="62629"/>
            </a:xfrm>
            <a:custGeom>
              <a:avLst/>
              <a:gdLst/>
              <a:ahLst/>
              <a:cxnLst/>
              <a:rect l="0" t="0" r="0" b="0"/>
              <a:pathLst>
                <a:path w="88021" h="62629">
                  <a:moveTo>
                    <a:pt x="25296" y="0"/>
                  </a:moveTo>
                  <a:lnTo>
                    <a:pt x="88021" y="62629"/>
                  </a:lnTo>
                  <a:lnTo>
                    <a:pt x="0" y="49318"/>
                  </a:lnTo>
                  <a:lnTo>
                    <a:pt x="25296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769">
              <a:extLst>
                <a:ext uri="{FF2B5EF4-FFF2-40B4-BE49-F238E27FC236}">
                  <a16:creationId xmlns:a16="http://schemas.microsoft.com/office/drawing/2014/main" id="{D7C262A2-EAF2-4733-A510-AC5CEDA475C5}"/>
                </a:ext>
              </a:extLst>
            </p:cNvPr>
            <p:cNvSpPr/>
            <p:nvPr/>
          </p:nvSpPr>
          <p:spPr>
            <a:xfrm>
              <a:off x="2276163" y="900182"/>
              <a:ext cx="925163" cy="461218"/>
            </a:xfrm>
            <a:custGeom>
              <a:avLst/>
              <a:gdLst/>
              <a:ahLst/>
              <a:cxnLst/>
              <a:rect l="0" t="0" r="0" b="0"/>
              <a:pathLst>
                <a:path w="925163" h="461218">
                  <a:moveTo>
                    <a:pt x="0" y="461218"/>
                  </a:moveTo>
                  <a:lnTo>
                    <a:pt x="925163" y="0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770">
              <a:extLst>
                <a:ext uri="{FF2B5EF4-FFF2-40B4-BE49-F238E27FC236}">
                  <a16:creationId xmlns:a16="http://schemas.microsoft.com/office/drawing/2014/main" id="{49A80637-4F93-4F73-85DE-0ED7A511806C}"/>
                </a:ext>
              </a:extLst>
            </p:cNvPr>
            <p:cNvSpPr/>
            <p:nvPr/>
          </p:nvSpPr>
          <p:spPr>
            <a:xfrm>
              <a:off x="3182867" y="866564"/>
              <a:ext cx="88021" cy="62458"/>
            </a:xfrm>
            <a:custGeom>
              <a:avLst/>
              <a:gdLst/>
              <a:ahLst/>
              <a:cxnLst/>
              <a:rect l="0" t="0" r="0" b="0"/>
              <a:pathLst>
                <a:path w="88021" h="62458">
                  <a:moveTo>
                    <a:pt x="88021" y="0"/>
                  </a:moveTo>
                  <a:lnTo>
                    <a:pt x="25296" y="62458"/>
                  </a:lnTo>
                  <a:lnTo>
                    <a:pt x="0" y="12287"/>
                  </a:lnTo>
                  <a:lnTo>
                    <a:pt x="8802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771">
              <a:extLst>
                <a:ext uri="{FF2B5EF4-FFF2-40B4-BE49-F238E27FC236}">
                  <a16:creationId xmlns:a16="http://schemas.microsoft.com/office/drawing/2014/main" id="{1815003F-6DEA-42D6-B2BD-4F8E99A31FE1}"/>
                </a:ext>
              </a:extLst>
            </p:cNvPr>
            <p:cNvSpPr/>
            <p:nvPr/>
          </p:nvSpPr>
          <p:spPr>
            <a:xfrm>
              <a:off x="784244" y="0"/>
              <a:ext cx="3179706" cy="866564"/>
            </a:xfrm>
            <a:custGeom>
              <a:avLst/>
              <a:gdLst/>
              <a:ahLst/>
              <a:cxnLst/>
              <a:rect l="0" t="0" r="0" b="0"/>
              <a:pathLst>
                <a:path w="3179706" h="866564">
                  <a:moveTo>
                    <a:pt x="3179706" y="810250"/>
                  </a:moveTo>
                  <a:lnTo>
                    <a:pt x="3131508" y="760761"/>
                  </a:lnTo>
                  <a:lnTo>
                    <a:pt x="3083651" y="713150"/>
                  </a:lnTo>
                  <a:lnTo>
                    <a:pt x="3034598" y="666732"/>
                  </a:lnTo>
                  <a:lnTo>
                    <a:pt x="2986400" y="622364"/>
                  </a:lnTo>
                  <a:lnTo>
                    <a:pt x="2938544" y="579359"/>
                  </a:lnTo>
                  <a:lnTo>
                    <a:pt x="2890346" y="537891"/>
                  </a:lnTo>
                  <a:lnTo>
                    <a:pt x="2842149" y="498642"/>
                  </a:lnTo>
                  <a:lnTo>
                    <a:pt x="2794463" y="459733"/>
                  </a:lnTo>
                  <a:lnTo>
                    <a:pt x="2746265" y="422532"/>
                  </a:lnTo>
                  <a:lnTo>
                    <a:pt x="2698067" y="387719"/>
                  </a:lnTo>
                  <a:lnTo>
                    <a:pt x="2650211" y="354271"/>
                  </a:lnTo>
                  <a:lnTo>
                    <a:pt x="2601158" y="322189"/>
                  </a:lnTo>
                  <a:lnTo>
                    <a:pt x="2552960" y="290789"/>
                  </a:lnTo>
                  <a:lnTo>
                    <a:pt x="2505104" y="261949"/>
                  </a:lnTo>
                  <a:lnTo>
                    <a:pt x="2456905" y="234645"/>
                  </a:lnTo>
                  <a:lnTo>
                    <a:pt x="2408707" y="207853"/>
                  </a:lnTo>
                  <a:lnTo>
                    <a:pt x="2360509" y="183279"/>
                  </a:lnTo>
                  <a:lnTo>
                    <a:pt x="2312824" y="160241"/>
                  </a:lnTo>
                  <a:lnTo>
                    <a:pt x="2264626" y="138910"/>
                  </a:lnTo>
                  <a:lnTo>
                    <a:pt x="2215573" y="118773"/>
                  </a:lnTo>
                  <a:lnTo>
                    <a:pt x="2167717" y="100855"/>
                  </a:lnTo>
                  <a:lnTo>
                    <a:pt x="2119519" y="83790"/>
                  </a:lnTo>
                  <a:lnTo>
                    <a:pt x="2071321" y="68602"/>
                  </a:lnTo>
                  <a:lnTo>
                    <a:pt x="2023465" y="54438"/>
                  </a:lnTo>
                  <a:lnTo>
                    <a:pt x="1975267" y="42322"/>
                  </a:lnTo>
                  <a:lnTo>
                    <a:pt x="1927068" y="31400"/>
                  </a:lnTo>
                  <a:lnTo>
                    <a:pt x="1879383" y="22697"/>
                  </a:lnTo>
                  <a:lnTo>
                    <a:pt x="1830330" y="15188"/>
                  </a:lnTo>
                  <a:lnTo>
                    <a:pt x="1782132" y="9216"/>
                  </a:lnTo>
                  <a:lnTo>
                    <a:pt x="1734276" y="4266"/>
                  </a:lnTo>
                  <a:lnTo>
                    <a:pt x="1686078" y="1707"/>
                  </a:lnTo>
                  <a:lnTo>
                    <a:pt x="1637880" y="0"/>
                  </a:lnTo>
                  <a:lnTo>
                    <a:pt x="1590024" y="0"/>
                  </a:lnTo>
                  <a:lnTo>
                    <a:pt x="1541826" y="1707"/>
                  </a:lnTo>
                  <a:lnTo>
                    <a:pt x="1493628" y="5120"/>
                  </a:lnTo>
                  <a:lnTo>
                    <a:pt x="1445429" y="9216"/>
                  </a:lnTo>
                  <a:lnTo>
                    <a:pt x="1396889" y="16042"/>
                  </a:lnTo>
                  <a:lnTo>
                    <a:pt x="1348692" y="23550"/>
                  </a:lnTo>
                  <a:lnTo>
                    <a:pt x="1300323" y="33107"/>
                  </a:lnTo>
                  <a:lnTo>
                    <a:pt x="1252637" y="44028"/>
                  </a:lnTo>
                  <a:lnTo>
                    <a:pt x="1204439" y="56145"/>
                  </a:lnTo>
                  <a:lnTo>
                    <a:pt x="1156241" y="70309"/>
                  </a:lnTo>
                  <a:lnTo>
                    <a:pt x="1108385" y="85838"/>
                  </a:lnTo>
                  <a:lnTo>
                    <a:pt x="1060187" y="102561"/>
                  </a:lnTo>
                  <a:lnTo>
                    <a:pt x="1011134" y="121333"/>
                  </a:lnTo>
                  <a:lnTo>
                    <a:pt x="963449" y="141470"/>
                  </a:lnTo>
                  <a:lnTo>
                    <a:pt x="915251" y="162801"/>
                  </a:lnTo>
                  <a:lnTo>
                    <a:pt x="866882" y="185839"/>
                  </a:lnTo>
                  <a:lnTo>
                    <a:pt x="819196" y="210413"/>
                  </a:lnTo>
                  <a:lnTo>
                    <a:pt x="770999" y="236863"/>
                  </a:lnTo>
                  <a:lnTo>
                    <a:pt x="722800" y="264850"/>
                  </a:lnTo>
                  <a:lnTo>
                    <a:pt x="674944" y="294032"/>
                  </a:lnTo>
                  <a:lnTo>
                    <a:pt x="626746" y="325090"/>
                  </a:lnTo>
                  <a:lnTo>
                    <a:pt x="577693" y="357172"/>
                  </a:lnTo>
                  <a:lnTo>
                    <a:pt x="530008" y="391132"/>
                  </a:lnTo>
                  <a:lnTo>
                    <a:pt x="481639" y="426627"/>
                  </a:lnTo>
                  <a:lnTo>
                    <a:pt x="433441" y="463829"/>
                  </a:lnTo>
                  <a:lnTo>
                    <a:pt x="385243" y="502737"/>
                  </a:lnTo>
                  <a:lnTo>
                    <a:pt x="337558" y="542158"/>
                  </a:lnTo>
                  <a:lnTo>
                    <a:pt x="289359" y="584308"/>
                  </a:lnTo>
                  <a:lnTo>
                    <a:pt x="241161" y="626971"/>
                  </a:lnTo>
                  <a:lnTo>
                    <a:pt x="192450" y="671682"/>
                  </a:lnTo>
                  <a:lnTo>
                    <a:pt x="144252" y="717757"/>
                  </a:lnTo>
                  <a:lnTo>
                    <a:pt x="96054" y="765880"/>
                  </a:lnTo>
                  <a:lnTo>
                    <a:pt x="48198" y="815198"/>
                  </a:lnTo>
                  <a:lnTo>
                    <a:pt x="0" y="866564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1772">
              <a:extLst>
                <a:ext uri="{FF2B5EF4-FFF2-40B4-BE49-F238E27FC236}">
                  <a16:creationId xmlns:a16="http://schemas.microsoft.com/office/drawing/2014/main" id="{4EBCD3B3-A14E-4A00-B51A-69FE32CE83E9}"/>
                </a:ext>
              </a:extLst>
            </p:cNvPr>
            <p:cNvSpPr/>
            <p:nvPr/>
          </p:nvSpPr>
          <p:spPr>
            <a:xfrm>
              <a:off x="3938313" y="785506"/>
              <a:ext cx="78792" cy="81059"/>
            </a:xfrm>
            <a:custGeom>
              <a:avLst/>
              <a:gdLst/>
              <a:ahLst/>
              <a:cxnLst/>
              <a:rect l="0" t="0" r="0" b="0"/>
              <a:pathLst>
                <a:path w="78792" h="81059">
                  <a:moveTo>
                    <a:pt x="41532" y="0"/>
                  </a:moveTo>
                  <a:lnTo>
                    <a:pt x="78792" y="81059"/>
                  </a:lnTo>
                  <a:lnTo>
                    <a:pt x="0" y="38908"/>
                  </a:lnTo>
                  <a:lnTo>
                    <a:pt x="4153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773">
              <a:extLst>
                <a:ext uri="{FF2B5EF4-FFF2-40B4-BE49-F238E27FC236}">
                  <a16:creationId xmlns:a16="http://schemas.microsoft.com/office/drawing/2014/main" id="{2D6A51FA-36A5-4448-9A67-A2A99B806904}"/>
                </a:ext>
              </a:extLst>
            </p:cNvPr>
            <p:cNvSpPr/>
            <p:nvPr/>
          </p:nvSpPr>
          <p:spPr>
            <a:xfrm>
              <a:off x="835006" y="866564"/>
              <a:ext cx="2435883" cy="742433"/>
            </a:xfrm>
            <a:custGeom>
              <a:avLst/>
              <a:gdLst/>
              <a:ahLst/>
              <a:cxnLst/>
              <a:rect l="0" t="0" r="0" b="0"/>
              <a:pathLst>
                <a:path w="2435883" h="742433">
                  <a:moveTo>
                    <a:pt x="2435883" y="0"/>
                  </a:moveTo>
                  <a:lnTo>
                    <a:pt x="2396914" y="46076"/>
                  </a:lnTo>
                  <a:lnTo>
                    <a:pt x="2357091" y="90786"/>
                  </a:lnTo>
                  <a:lnTo>
                    <a:pt x="2318123" y="133483"/>
                  </a:lnTo>
                  <a:lnTo>
                    <a:pt x="2278299" y="175737"/>
                  </a:lnTo>
                  <a:lnTo>
                    <a:pt x="2239330" y="215873"/>
                  </a:lnTo>
                  <a:lnTo>
                    <a:pt x="2200362" y="254782"/>
                  </a:lnTo>
                  <a:lnTo>
                    <a:pt x="2161051" y="292000"/>
                  </a:lnTo>
                  <a:lnTo>
                    <a:pt x="2121912" y="327547"/>
                  </a:lnTo>
                  <a:lnTo>
                    <a:pt x="2082088" y="361848"/>
                  </a:lnTo>
                  <a:lnTo>
                    <a:pt x="2043120" y="394886"/>
                  </a:lnTo>
                  <a:lnTo>
                    <a:pt x="2003296" y="426252"/>
                  </a:lnTo>
                  <a:lnTo>
                    <a:pt x="1964328" y="455945"/>
                  </a:lnTo>
                  <a:lnTo>
                    <a:pt x="1925359" y="483965"/>
                  </a:lnTo>
                  <a:lnTo>
                    <a:pt x="1885536" y="511559"/>
                  </a:lnTo>
                  <a:lnTo>
                    <a:pt x="1846567" y="537072"/>
                  </a:lnTo>
                  <a:lnTo>
                    <a:pt x="1806744" y="560912"/>
                  </a:lnTo>
                  <a:lnTo>
                    <a:pt x="1767775" y="583079"/>
                  </a:lnTo>
                  <a:lnTo>
                    <a:pt x="1728807" y="603574"/>
                  </a:lnTo>
                  <a:lnTo>
                    <a:pt x="1688983" y="623660"/>
                  </a:lnTo>
                  <a:lnTo>
                    <a:pt x="1650357" y="641629"/>
                  </a:lnTo>
                  <a:lnTo>
                    <a:pt x="1610534" y="658370"/>
                  </a:lnTo>
                  <a:lnTo>
                    <a:pt x="1571565" y="673012"/>
                  </a:lnTo>
                  <a:lnTo>
                    <a:pt x="1532596" y="687227"/>
                  </a:lnTo>
                  <a:lnTo>
                    <a:pt x="1492773" y="698524"/>
                  </a:lnTo>
                  <a:lnTo>
                    <a:pt x="1453804" y="709395"/>
                  </a:lnTo>
                  <a:lnTo>
                    <a:pt x="1413981" y="718593"/>
                  </a:lnTo>
                  <a:lnTo>
                    <a:pt x="1375013" y="725709"/>
                  </a:lnTo>
                  <a:lnTo>
                    <a:pt x="1336044" y="732399"/>
                  </a:lnTo>
                  <a:lnTo>
                    <a:pt x="1296221" y="736580"/>
                  </a:lnTo>
                  <a:lnTo>
                    <a:pt x="1257252" y="739924"/>
                  </a:lnTo>
                  <a:lnTo>
                    <a:pt x="1217429" y="741597"/>
                  </a:lnTo>
                  <a:lnTo>
                    <a:pt x="1178460" y="742433"/>
                  </a:lnTo>
                  <a:lnTo>
                    <a:pt x="1138637" y="740761"/>
                  </a:lnTo>
                  <a:lnTo>
                    <a:pt x="1100010" y="738252"/>
                  </a:lnTo>
                  <a:lnTo>
                    <a:pt x="1061041" y="734071"/>
                  </a:lnTo>
                  <a:lnTo>
                    <a:pt x="1021218" y="728218"/>
                  </a:lnTo>
                  <a:lnTo>
                    <a:pt x="982249" y="721102"/>
                  </a:lnTo>
                  <a:lnTo>
                    <a:pt x="942426" y="711903"/>
                  </a:lnTo>
                  <a:lnTo>
                    <a:pt x="903458" y="701869"/>
                  </a:lnTo>
                  <a:lnTo>
                    <a:pt x="864489" y="690572"/>
                  </a:lnTo>
                  <a:lnTo>
                    <a:pt x="824666" y="677193"/>
                  </a:lnTo>
                  <a:lnTo>
                    <a:pt x="785526" y="662551"/>
                  </a:lnTo>
                  <a:lnTo>
                    <a:pt x="745703" y="646664"/>
                  </a:lnTo>
                  <a:lnTo>
                    <a:pt x="706734" y="628677"/>
                  </a:lnTo>
                  <a:lnTo>
                    <a:pt x="667765" y="609428"/>
                  </a:lnTo>
                  <a:lnTo>
                    <a:pt x="627942" y="588933"/>
                  </a:lnTo>
                  <a:lnTo>
                    <a:pt x="588973" y="567618"/>
                  </a:lnTo>
                  <a:lnTo>
                    <a:pt x="549663" y="543352"/>
                  </a:lnTo>
                  <a:lnTo>
                    <a:pt x="510524" y="518676"/>
                  </a:lnTo>
                  <a:lnTo>
                    <a:pt x="470700" y="492327"/>
                  </a:lnTo>
                  <a:lnTo>
                    <a:pt x="431732" y="464307"/>
                  </a:lnTo>
                  <a:lnTo>
                    <a:pt x="392763" y="434613"/>
                  </a:lnTo>
                  <a:lnTo>
                    <a:pt x="352940" y="403247"/>
                  </a:lnTo>
                  <a:lnTo>
                    <a:pt x="313971" y="371046"/>
                  </a:lnTo>
                  <a:lnTo>
                    <a:pt x="274148" y="337172"/>
                  </a:lnTo>
                  <a:lnTo>
                    <a:pt x="235179" y="301625"/>
                  </a:lnTo>
                  <a:lnTo>
                    <a:pt x="196211" y="264816"/>
                  </a:lnTo>
                  <a:lnTo>
                    <a:pt x="156387" y="226761"/>
                  </a:lnTo>
                  <a:lnTo>
                    <a:pt x="117419" y="187016"/>
                  </a:lnTo>
                  <a:lnTo>
                    <a:pt x="77595" y="145207"/>
                  </a:lnTo>
                  <a:lnTo>
                    <a:pt x="38969" y="102902"/>
                  </a:lnTo>
                  <a:lnTo>
                    <a:pt x="0" y="58704"/>
                  </a:lnTo>
                </a:path>
              </a:pathLst>
            </a:custGeom>
            <a:ln w="33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774">
              <a:extLst>
                <a:ext uri="{FF2B5EF4-FFF2-40B4-BE49-F238E27FC236}">
                  <a16:creationId xmlns:a16="http://schemas.microsoft.com/office/drawing/2014/main" id="{590A958C-4BAC-4685-A51E-5DACACF976F0}"/>
                </a:ext>
              </a:extLst>
            </p:cNvPr>
            <p:cNvSpPr/>
            <p:nvPr/>
          </p:nvSpPr>
          <p:spPr>
            <a:xfrm>
              <a:off x="784244" y="866564"/>
              <a:ext cx="76399" cy="81571"/>
            </a:xfrm>
            <a:custGeom>
              <a:avLst/>
              <a:gdLst/>
              <a:ahLst/>
              <a:cxnLst/>
              <a:rect l="0" t="0" r="0" b="0"/>
              <a:pathLst>
                <a:path w="76399" h="81571">
                  <a:moveTo>
                    <a:pt x="0" y="0"/>
                  </a:moveTo>
                  <a:lnTo>
                    <a:pt x="76399" y="45223"/>
                  </a:lnTo>
                  <a:lnTo>
                    <a:pt x="33158" y="815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760B59-3665-4D02-BCDC-EA6A78D05B4E}"/>
                </a:ext>
              </a:extLst>
            </p:cNvPr>
            <p:cNvSpPr/>
            <p:nvPr/>
          </p:nvSpPr>
          <p:spPr>
            <a:xfrm>
              <a:off x="0" y="627400"/>
              <a:ext cx="102323" cy="2048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002B6-997F-45B0-96EE-36C017A8C7BB}"/>
                </a:ext>
              </a:extLst>
            </p:cNvPr>
            <p:cNvSpPr/>
            <p:nvPr/>
          </p:nvSpPr>
          <p:spPr>
            <a:xfrm>
              <a:off x="746130" y="644978"/>
              <a:ext cx="102323" cy="2048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56F5EE-B567-4C3E-92BB-A35B8463C273}"/>
                </a:ext>
              </a:extLst>
            </p:cNvPr>
            <p:cNvSpPr/>
            <p:nvPr/>
          </p:nvSpPr>
          <p:spPr>
            <a:xfrm>
              <a:off x="1243322" y="1030222"/>
              <a:ext cx="102323" cy="2048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655401-E15A-4D25-9E9F-C58F89983A44}"/>
                </a:ext>
              </a:extLst>
            </p:cNvPr>
            <p:cNvSpPr/>
            <p:nvPr/>
          </p:nvSpPr>
          <p:spPr>
            <a:xfrm>
              <a:off x="2362646" y="177054"/>
              <a:ext cx="102323" cy="2048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360DBB-A8B2-47AD-8676-E91EA67C13F6}"/>
                </a:ext>
              </a:extLst>
            </p:cNvPr>
            <p:cNvSpPr/>
            <p:nvPr/>
          </p:nvSpPr>
          <p:spPr>
            <a:xfrm>
              <a:off x="2238049" y="1387394"/>
              <a:ext cx="102323" cy="2048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DFAFBE-DD5A-4BB6-A855-885F730E14AD}"/>
                </a:ext>
              </a:extLst>
            </p:cNvPr>
            <p:cNvSpPr/>
            <p:nvPr/>
          </p:nvSpPr>
          <p:spPr>
            <a:xfrm>
              <a:off x="3357372" y="892626"/>
              <a:ext cx="102323" cy="2048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DA14E3-6E57-4857-AAAC-843D2B3E49D9}"/>
                </a:ext>
              </a:extLst>
            </p:cNvPr>
            <p:cNvSpPr/>
            <p:nvPr/>
          </p:nvSpPr>
          <p:spPr>
            <a:xfrm>
              <a:off x="4103074" y="919811"/>
              <a:ext cx="102323" cy="2048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21B348-19AE-4EC0-AB34-87C46451B056}"/>
              </a:ext>
            </a:extLst>
          </p:cNvPr>
          <p:cNvSpPr txBox="1"/>
          <p:nvPr/>
        </p:nvSpPr>
        <p:spPr>
          <a:xfrm>
            <a:off x="245807" y="4660490"/>
            <a:ext cx="805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Keterangan: 1 : read(x) 		5 : x := x + 10</a:t>
            </a:r>
          </a:p>
          <a:p>
            <a:r>
              <a:rPr lang="sv-SE" sz="2400" dirty="0"/>
              <a:t> 2 : x &lt;&gt; 9999 			6 : read(x)</a:t>
            </a:r>
          </a:p>
          <a:p>
            <a:r>
              <a:rPr lang="sv-SE" sz="2400" dirty="0"/>
              <a:t> 3 : x &lt; 0 				7 : writeln(x)</a:t>
            </a:r>
          </a:p>
          <a:p>
            <a:r>
              <a:rPr lang="sv-SE" sz="2400" dirty="0"/>
              <a:t> 4 : writeln(‘Masukan tidak boleh negatif’);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63306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57900" y="1220051"/>
            <a:ext cx="6028199" cy="25081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Terminologi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8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endParaRPr lang="en" sz="8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6571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24507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/>
              <a:t> </a:t>
            </a:r>
            <a:br>
              <a:rPr lang="en-US" dirty="0"/>
            </a:br>
            <a:r>
              <a:rPr lang="en-US" sz="5400" dirty="0"/>
              <a:t>1. </a:t>
            </a:r>
            <a:r>
              <a:rPr lang="en-US" sz="5400" dirty="0" err="1"/>
              <a:t>Ketetanggaan</a:t>
            </a:r>
            <a:r>
              <a:rPr lang="en-US" sz="5400" dirty="0"/>
              <a:t> (</a:t>
            </a:r>
            <a:r>
              <a:rPr lang="en-US" sz="5400" i="1" dirty="0"/>
              <a:t>Adjacent</a:t>
            </a:r>
            <a:r>
              <a:rPr lang="en-US" sz="5400" dirty="0"/>
              <a:t>)</a:t>
            </a:r>
            <a:endParaRPr lang="en" sz="54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5974" y="1421263"/>
            <a:ext cx="8681883" cy="14792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71475" algn="just">
              <a:lnSpc>
                <a:spcPct val="103000"/>
              </a:lnSpc>
              <a:spcAft>
                <a:spcPts val="1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buah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dikatakan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bertetangga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keduanya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langsung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92605" indent="-1421130" algn="just">
              <a:lnSpc>
                <a:spcPct val="103000"/>
              </a:lnSpc>
              <a:spcAft>
                <a:spcPts val="1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Tinjau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graf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bertetangga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dan 3,          </a:t>
            </a:r>
          </a:p>
          <a:p>
            <a:pPr marL="1792605" indent="-1421130" algn="just">
              <a:lnSpc>
                <a:spcPct val="103000"/>
              </a:lnSpc>
              <a:spcAft>
                <a:spcPts val="1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bertetangga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4.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489FE-CE3F-4A5A-A310-F4E3565F445F}"/>
              </a:ext>
            </a:extLst>
          </p:cNvPr>
          <p:cNvGrpSpPr/>
          <p:nvPr/>
        </p:nvGrpSpPr>
        <p:grpSpPr>
          <a:xfrm>
            <a:off x="831789" y="3486819"/>
            <a:ext cx="1271270" cy="1262380"/>
            <a:chOff x="0" y="0"/>
            <a:chExt cx="1271860" cy="1262597"/>
          </a:xfrm>
        </p:grpSpPr>
        <p:sp>
          <p:nvSpPr>
            <p:cNvPr id="5" name="Shape 2088">
              <a:extLst>
                <a:ext uri="{FF2B5EF4-FFF2-40B4-BE49-F238E27FC236}">
                  <a16:creationId xmlns:a16="http://schemas.microsoft.com/office/drawing/2014/main" id="{9AC18814-CF86-4672-9204-911691DECAAE}"/>
                </a:ext>
              </a:extLst>
            </p:cNvPr>
            <p:cNvSpPr/>
            <p:nvPr/>
          </p:nvSpPr>
          <p:spPr>
            <a:xfrm>
              <a:off x="605400" y="0"/>
              <a:ext cx="60668" cy="57022"/>
            </a:xfrm>
            <a:custGeom>
              <a:avLst/>
              <a:gdLst/>
              <a:ahLst/>
              <a:cxnLst/>
              <a:rect l="0" t="0" r="0" b="0"/>
              <a:pathLst>
                <a:path w="60668" h="57022">
                  <a:moveTo>
                    <a:pt x="20519" y="0"/>
                  </a:moveTo>
                  <a:lnTo>
                    <a:pt x="40594" y="0"/>
                  </a:lnTo>
                  <a:lnTo>
                    <a:pt x="54119" y="13501"/>
                  </a:lnTo>
                  <a:lnTo>
                    <a:pt x="60668" y="30554"/>
                  </a:lnTo>
                  <a:lnTo>
                    <a:pt x="54119" y="47074"/>
                  </a:lnTo>
                  <a:lnTo>
                    <a:pt x="40594" y="57022"/>
                  </a:lnTo>
                  <a:lnTo>
                    <a:pt x="20519" y="57022"/>
                  </a:lnTo>
                  <a:lnTo>
                    <a:pt x="6976" y="47074"/>
                  </a:lnTo>
                  <a:lnTo>
                    <a:pt x="0" y="30554"/>
                  </a:lnTo>
                  <a:lnTo>
                    <a:pt x="6976" y="13501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089">
              <a:extLst>
                <a:ext uri="{FF2B5EF4-FFF2-40B4-BE49-F238E27FC236}">
                  <a16:creationId xmlns:a16="http://schemas.microsoft.com/office/drawing/2014/main" id="{B458BA3F-F33F-4AF3-B3C7-C795458B1253}"/>
                </a:ext>
              </a:extLst>
            </p:cNvPr>
            <p:cNvSpPr/>
            <p:nvPr/>
          </p:nvSpPr>
          <p:spPr>
            <a:xfrm>
              <a:off x="0" y="603028"/>
              <a:ext cx="60668" cy="57040"/>
            </a:xfrm>
            <a:custGeom>
              <a:avLst/>
              <a:gdLst/>
              <a:ahLst/>
              <a:cxnLst/>
              <a:rect l="0" t="0" r="0" b="0"/>
              <a:pathLst>
                <a:path w="60668" h="57040">
                  <a:moveTo>
                    <a:pt x="20074" y="0"/>
                  </a:moveTo>
                  <a:lnTo>
                    <a:pt x="40149" y="0"/>
                  </a:lnTo>
                  <a:lnTo>
                    <a:pt x="53692" y="13501"/>
                  </a:lnTo>
                  <a:lnTo>
                    <a:pt x="60668" y="30038"/>
                  </a:lnTo>
                  <a:lnTo>
                    <a:pt x="53692" y="47021"/>
                  </a:lnTo>
                  <a:lnTo>
                    <a:pt x="40149" y="57040"/>
                  </a:lnTo>
                  <a:lnTo>
                    <a:pt x="20074" y="57040"/>
                  </a:lnTo>
                  <a:lnTo>
                    <a:pt x="6549" y="47021"/>
                  </a:lnTo>
                  <a:lnTo>
                    <a:pt x="0" y="30038"/>
                  </a:lnTo>
                  <a:lnTo>
                    <a:pt x="6549" y="13501"/>
                  </a:lnTo>
                  <a:lnTo>
                    <a:pt x="2007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090">
              <a:extLst>
                <a:ext uri="{FF2B5EF4-FFF2-40B4-BE49-F238E27FC236}">
                  <a16:creationId xmlns:a16="http://schemas.microsoft.com/office/drawing/2014/main" id="{FB313307-581B-4B4F-AA31-8BA7F3F3E775}"/>
                </a:ext>
              </a:extLst>
            </p:cNvPr>
            <p:cNvSpPr/>
            <p:nvPr/>
          </p:nvSpPr>
          <p:spPr>
            <a:xfrm>
              <a:off x="1211174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110" y="0"/>
                  </a:moveTo>
                  <a:lnTo>
                    <a:pt x="40220" y="0"/>
                  </a:lnTo>
                  <a:lnTo>
                    <a:pt x="53745" y="13501"/>
                  </a:lnTo>
                  <a:lnTo>
                    <a:pt x="60686" y="30038"/>
                  </a:lnTo>
                  <a:lnTo>
                    <a:pt x="53745" y="47021"/>
                  </a:lnTo>
                  <a:lnTo>
                    <a:pt x="40220" y="57040"/>
                  </a:lnTo>
                  <a:lnTo>
                    <a:pt x="20110" y="57040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1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091">
              <a:extLst>
                <a:ext uri="{FF2B5EF4-FFF2-40B4-BE49-F238E27FC236}">
                  <a16:creationId xmlns:a16="http://schemas.microsoft.com/office/drawing/2014/main" id="{1A1D5C04-8E80-44F5-897F-91741710509C}"/>
                </a:ext>
              </a:extLst>
            </p:cNvPr>
            <p:cNvSpPr/>
            <p:nvPr/>
          </p:nvSpPr>
          <p:spPr>
            <a:xfrm>
              <a:off x="605400" y="1206002"/>
              <a:ext cx="60668" cy="56595"/>
            </a:xfrm>
            <a:custGeom>
              <a:avLst/>
              <a:gdLst/>
              <a:ahLst/>
              <a:cxnLst/>
              <a:rect l="0" t="0" r="0" b="0"/>
              <a:pathLst>
                <a:path w="60668" h="56595">
                  <a:moveTo>
                    <a:pt x="20519" y="0"/>
                  </a:moveTo>
                  <a:lnTo>
                    <a:pt x="40594" y="0"/>
                  </a:lnTo>
                  <a:lnTo>
                    <a:pt x="54119" y="13057"/>
                  </a:lnTo>
                  <a:lnTo>
                    <a:pt x="60668" y="30039"/>
                  </a:lnTo>
                  <a:lnTo>
                    <a:pt x="54119" y="46577"/>
                  </a:lnTo>
                  <a:lnTo>
                    <a:pt x="40594" y="56595"/>
                  </a:lnTo>
                  <a:lnTo>
                    <a:pt x="20519" y="56595"/>
                  </a:lnTo>
                  <a:lnTo>
                    <a:pt x="6976" y="46577"/>
                  </a:lnTo>
                  <a:lnTo>
                    <a:pt x="0" y="30039"/>
                  </a:lnTo>
                  <a:lnTo>
                    <a:pt x="6976" y="13057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092">
              <a:extLst>
                <a:ext uri="{FF2B5EF4-FFF2-40B4-BE49-F238E27FC236}">
                  <a16:creationId xmlns:a16="http://schemas.microsoft.com/office/drawing/2014/main" id="{569D9CD0-C121-4784-8AFE-058E602BC8AF}"/>
                </a:ext>
              </a:extLst>
            </p:cNvPr>
            <p:cNvSpPr/>
            <p:nvPr/>
          </p:nvSpPr>
          <p:spPr>
            <a:xfrm>
              <a:off x="635957" y="30554"/>
              <a:ext cx="605471" cy="602512"/>
            </a:xfrm>
            <a:custGeom>
              <a:avLst/>
              <a:gdLst/>
              <a:ahLst/>
              <a:cxnLst/>
              <a:rect l="0" t="0" r="0" b="0"/>
              <a:pathLst>
                <a:path w="605471" h="602512">
                  <a:moveTo>
                    <a:pt x="0" y="0"/>
                  </a:moveTo>
                  <a:lnTo>
                    <a:pt x="605471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093">
              <a:extLst>
                <a:ext uri="{FF2B5EF4-FFF2-40B4-BE49-F238E27FC236}">
                  <a16:creationId xmlns:a16="http://schemas.microsoft.com/office/drawing/2014/main" id="{49D3EB8F-8F6D-4CA7-8D7B-E1E1A65E79E8}"/>
                </a:ext>
              </a:extLst>
            </p:cNvPr>
            <p:cNvSpPr/>
            <p:nvPr/>
          </p:nvSpPr>
          <p:spPr>
            <a:xfrm>
              <a:off x="30112" y="633066"/>
              <a:ext cx="605845" cy="602975"/>
            </a:xfrm>
            <a:custGeom>
              <a:avLst/>
              <a:gdLst/>
              <a:ahLst/>
              <a:cxnLst/>
              <a:rect l="0" t="0" r="0" b="0"/>
              <a:pathLst>
                <a:path w="605845" h="602975">
                  <a:moveTo>
                    <a:pt x="0" y="0"/>
                  </a:moveTo>
                  <a:lnTo>
                    <a:pt x="605845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094">
              <a:extLst>
                <a:ext uri="{FF2B5EF4-FFF2-40B4-BE49-F238E27FC236}">
                  <a16:creationId xmlns:a16="http://schemas.microsoft.com/office/drawing/2014/main" id="{6A03D50D-7393-4105-A4E2-C8EAD63B595C}"/>
                </a:ext>
              </a:extLst>
            </p:cNvPr>
            <p:cNvSpPr/>
            <p:nvPr/>
          </p:nvSpPr>
          <p:spPr>
            <a:xfrm>
              <a:off x="635957" y="633066"/>
              <a:ext cx="605471" cy="602975"/>
            </a:xfrm>
            <a:custGeom>
              <a:avLst/>
              <a:gdLst/>
              <a:ahLst/>
              <a:cxnLst/>
              <a:rect l="0" t="0" r="0" b="0"/>
              <a:pathLst>
                <a:path w="605471" h="602975">
                  <a:moveTo>
                    <a:pt x="605471" y="0"/>
                  </a:moveTo>
                  <a:lnTo>
                    <a:pt x="0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095">
              <a:extLst>
                <a:ext uri="{FF2B5EF4-FFF2-40B4-BE49-F238E27FC236}">
                  <a16:creationId xmlns:a16="http://schemas.microsoft.com/office/drawing/2014/main" id="{095719FE-F4AB-40E9-9DD8-F3349D302E79}"/>
                </a:ext>
              </a:extLst>
            </p:cNvPr>
            <p:cNvSpPr/>
            <p:nvPr/>
          </p:nvSpPr>
          <p:spPr>
            <a:xfrm>
              <a:off x="30112" y="30554"/>
              <a:ext cx="605845" cy="602512"/>
            </a:xfrm>
            <a:custGeom>
              <a:avLst/>
              <a:gdLst/>
              <a:ahLst/>
              <a:cxnLst/>
              <a:rect l="0" t="0" r="0" b="0"/>
              <a:pathLst>
                <a:path w="605845" h="602512">
                  <a:moveTo>
                    <a:pt x="605845" y="0"/>
                  </a:moveTo>
                  <a:lnTo>
                    <a:pt x="0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134">
              <a:extLst>
                <a:ext uri="{FF2B5EF4-FFF2-40B4-BE49-F238E27FC236}">
                  <a16:creationId xmlns:a16="http://schemas.microsoft.com/office/drawing/2014/main" id="{E3266A2A-21F6-48C9-A4C9-91353F62F9C2}"/>
                </a:ext>
              </a:extLst>
            </p:cNvPr>
            <p:cNvSpPr/>
            <p:nvPr/>
          </p:nvSpPr>
          <p:spPr>
            <a:xfrm>
              <a:off x="30112" y="633066"/>
              <a:ext cx="1211316" cy="0"/>
            </a:xfrm>
            <a:custGeom>
              <a:avLst/>
              <a:gdLst/>
              <a:ahLst/>
              <a:cxnLst/>
              <a:rect l="0" t="0" r="0" b="0"/>
              <a:pathLst>
                <a:path w="1211316">
                  <a:moveTo>
                    <a:pt x="0" y="0"/>
                  </a:moveTo>
                  <a:lnTo>
                    <a:pt x="1211316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2B479-2D5E-4EC1-A206-E1BBE8ADC7E5}"/>
              </a:ext>
            </a:extLst>
          </p:cNvPr>
          <p:cNvGrpSpPr/>
          <p:nvPr/>
        </p:nvGrpSpPr>
        <p:grpSpPr>
          <a:xfrm>
            <a:off x="6495320" y="3403447"/>
            <a:ext cx="1620520" cy="1146810"/>
            <a:chOff x="0" y="0"/>
            <a:chExt cx="1620573" cy="1147185"/>
          </a:xfrm>
        </p:grpSpPr>
        <p:sp>
          <p:nvSpPr>
            <p:cNvPr id="15" name="Shape 2099">
              <a:extLst>
                <a:ext uri="{FF2B5EF4-FFF2-40B4-BE49-F238E27FC236}">
                  <a16:creationId xmlns:a16="http://schemas.microsoft.com/office/drawing/2014/main" id="{CD652008-887E-48CA-99E9-324AA9387121}"/>
                </a:ext>
              </a:extLst>
            </p:cNvPr>
            <p:cNvSpPr/>
            <p:nvPr/>
          </p:nvSpPr>
          <p:spPr>
            <a:xfrm>
              <a:off x="302363" y="0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554"/>
                  </a:lnTo>
                  <a:lnTo>
                    <a:pt x="54101" y="47074"/>
                  </a:lnTo>
                  <a:lnTo>
                    <a:pt x="40576" y="57022"/>
                  </a:lnTo>
                  <a:lnTo>
                    <a:pt x="20466" y="57022"/>
                  </a:lnTo>
                  <a:lnTo>
                    <a:pt x="6940" y="47074"/>
                  </a:lnTo>
                  <a:lnTo>
                    <a:pt x="0" y="30554"/>
                  </a:lnTo>
                  <a:lnTo>
                    <a:pt x="6940" y="13501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100">
              <a:extLst>
                <a:ext uri="{FF2B5EF4-FFF2-40B4-BE49-F238E27FC236}">
                  <a16:creationId xmlns:a16="http://schemas.microsoft.com/office/drawing/2014/main" id="{265A37F5-B82A-4AB7-9F85-747463B6B2B4}"/>
                </a:ext>
              </a:extLst>
            </p:cNvPr>
            <p:cNvSpPr/>
            <p:nvPr/>
          </p:nvSpPr>
          <p:spPr>
            <a:xfrm>
              <a:off x="1513590" y="1054939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644" y="0"/>
                  </a:moveTo>
                  <a:lnTo>
                    <a:pt x="40576" y="0"/>
                  </a:lnTo>
                  <a:lnTo>
                    <a:pt x="54101" y="13483"/>
                  </a:lnTo>
                  <a:lnTo>
                    <a:pt x="60686" y="30465"/>
                  </a:lnTo>
                  <a:lnTo>
                    <a:pt x="54101" y="47003"/>
                  </a:lnTo>
                  <a:lnTo>
                    <a:pt x="40576" y="57022"/>
                  </a:lnTo>
                  <a:lnTo>
                    <a:pt x="20644" y="57022"/>
                  </a:lnTo>
                  <a:lnTo>
                    <a:pt x="6941" y="47003"/>
                  </a:lnTo>
                  <a:lnTo>
                    <a:pt x="0" y="30465"/>
                  </a:lnTo>
                  <a:lnTo>
                    <a:pt x="6941" y="13483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101">
              <a:extLst>
                <a:ext uri="{FF2B5EF4-FFF2-40B4-BE49-F238E27FC236}">
                  <a16:creationId xmlns:a16="http://schemas.microsoft.com/office/drawing/2014/main" id="{886179CB-2018-4881-9328-D18CEA53135F}"/>
                </a:ext>
              </a:extLst>
            </p:cNvPr>
            <p:cNvSpPr/>
            <p:nvPr/>
          </p:nvSpPr>
          <p:spPr>
            <a:xfrm>
              <a:off x="908154" y="904302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40220" y="0"/>
                  </a:lnTo>
                  <a:lnTo>
                    <a:pt x="53746" y="13500"/>
                  </a:lnTo>
                  <a:lnTo>
                    <a:pt x="60686" y="30038"/>
                  </a:lnTo>
                  <a:lnTo>
                    <a:pt x="53746" y="47021"/>
                  </a:lnTo>
                  <a:lnTo>
                    <a:pt x="40220" y="57022"/>
                  </a:lnTo>
                  <a:lnTo>
                    <a:pt x="20110" y="57022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0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102">
              <a:extLst>
                <a:ext uri="{FF2B5EF4-FFF2-40B4-BE49-F238E27FC236}">
                  <a16:creationId xmlns:a16="http://schemas.microsoft.com/office/drawing/2014/main" id="{F68D3D05-0D28-4E36-8398-A2405A736361}"/>
                </a:ext>
              </a:extLst>
            </p:cNvPr>
            <p:cNvSpPr/>
            <p:nvPr/>
          </p:nvSpPr>
          <p:spPr>
            <a:xfrm>
              <a:off x="0" y="1054939"/>
              <a:ext cx="60152" cy="57022"/>
            </a:xfrm>
            <a:custGeom>
              <a:avLst/>
              <a:gdLst/>
              <a:ahLst/>
              <a:cxnLst/>
              <a:rect l="0" t="0" r="0" b="0"/>
              <a:pathLst>
                <a:path w="60152" h="57022">
                  <a:moveTo>
                    <a:pt x="19933" y="0"/>
                  </a:moveTo>
                  <a:lnTo>
                    <a:pt x="40042" y="0"/>
                  </a:lnTo>
                  <a:lnTo>
                    <a:pt x="53568" y="13483"/>
                  </a:lnTo>
                  <a:lnTo>
                    <a:pt x="60152" y="30465"/>
                  </a:lnTo>
                  <a:lnTo>
                    <a:pt x="53568" y="47003"/>
                  </a:lnTo>
                  <a:lnTo>
                    <a:pt x="40042" y="57022"/>
                  </a:lnTo>
                  <a:lnTo>
                    <a:pt x="19933" y="57022"/>
                  </a:lnTo>
                  <a:lnTo>
                    <a:pt x="6407" y="47003"/>
                  </a:lnTo>
                  <a:lnTo>
                    <a:pt x="0" y="30465"/>
                  </a:lnTo>
                  <a:lnTo>
                    <a:pt x="6407" y="13483"/>
                  </a:lnTo>
                  <a:lnTo>
                    <a:pt x="19933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2103">
              <a:extLst>
                <a:ext uri="{FF2B5EF4-FFF2-40B4-BE49-F238E27FC236}">
                  <a16:creationId xmlns:a16="http://schemas.microsoft.com/office/drawing/2014/main" id="{E520285C-7979-4BDF-BC22-B3EF0BAB0C3A}"/>
                </a:ext>
              </a:extLst>
            </p:cNvPr>
            <p:cNvSpPr/>
            <p:nvPr/>
          </p:nvSpPr>
          <p:spPr>
            <a:xfrm>
              <a:off x="1513590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644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038"/>
                  </a:lnTo>
                  <a:lnTo>
                    <a:pt x="54101" y="47021"/>
                  </a:lnTo>
                  <a:lnTo>
                    <a:pt x="40576" y="57040"/>
                  </a:lnTo>
                  <a:lnTo>
                    <a:pt x="20644" y="57040"/>
                  </a:lnTo>
                  <a:lnTo>
                    <a:pt x="6941" y="47021"/>
                  </a:lnTo>
                  <a:lnTo>
                    <a:pt x="0" y="30038"/>
                  </a:lnTo>
                  <a:lnTo>
                    <a:pt x="6941" y="13501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104">
              <a:extLst>
                <a:ext uri="{FF2B5EF4-FFF2-40B4-BE49-F238E27FC236}">
                  <a16:creationId xmlns:a16="http://schemas.microsoft.com/office/drawing/2014/main" id="{F3EA3800-4902-44C5-BC8E-3212DD4DF1AA}"/>
                </a:ext>
              </a:extLst>
            </p:cNvPr>
            <p:cNvSpPr/>
            <p:nvPr/>
          </p:nvSpPr>
          <p:spPr>
            <a:xfrm>
              <a:off x="30076" y="30554"/>
              <a:ext cx="302896" cy="1054850"/>
            </a:xfrm>
            <a:custGeom>
              <a:avLst/>
              <a:gdLst/>
              <a:ahLst/>
              <a:cxnLst/>
              <a:rect l="0" t="0" r="0" b="0"/>
              <a:pathLst>
                <a:path w="302896" h="1054850">
                  <a:moveTo>
                    <a:pt x="302896" y="0"/>
                  </a:moveTo>
                  <a:lnTo>
                    <a:pt x="0" y="105485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105">
              <a:extLst>
                <a:ext uri="{FF2B5EF4-FFF2-40B4-BE49-F238E27FC236}">
                  <a16:creationId xmlns:a16="http://schemas.microsoft.com/office/drawing/2014/main" id="{7A4B9B8E-52D4-4648-9AB3-C19E3EF381F3}"/>
                </a:ext>
              </a:extLst>
            </p:cNvPr>
            <p:cNvSpPr/>
            <p:nvPr/>
          </p:nvSpPr>
          <p:spPr>
            <a:xfrm>
              <a:off x="938408" y="934340"/>
              <a:ext cx="605792" cy="151063"/>
            </a:xfrm>
            <a:custGeom>
              <a:avLst/>
              <a:gdLst/>
              <a:ahLst/>
              <a:cxnLst/>
              <a:rect l="0" t="0" r="0" b="0"/>
              <a:pathLst>
                <a:path w="605792" h="151063">
                  <a:moveTo>
                    <a:pt x="0" y="0"/>
                  </a:moveTo>
                  <a:lnTo>
                    <a:pt x="605792" y="151063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106">
              <a:extLst>
                <a:ext uri="{FF2B5EF4-FFF2-40B4-BE49-F238E27FC236}">
                  <a16:creationId xmlns:a16="http://schemas.microsoft.com/office/drawing/2014/main" id="{3FD02F31-27B3-4F0F-8010-85D9F53F7F20}"/>
                </a:ext>
              </a:extLst>
            </p:cNvPr>
            <p:cNvSpPr/>
            <p:nvPr/>
          </p:nvSpPr>
          <p:spPr>
            <a:xfrm>
              <a:off x="30076" y="934340"/>
              <a:ext cx="908332" cy="151063"/>
            </a:xfrm>
            <a:custGeom>
              <a:avLst/>
              <a:gdLst/>
              <a:ahLst/>
              <a:cxnLst/>
              <a:rect l="0" t="0" r="0" b="0"/>
              <a:pathLst>
                <a:path w="908332" h="151063">
                  <a:moveTo>
                    <a:pt x="0" y="151063"/>
                  </a:moveTo>
                  <a:lnTo>
                    <a:pt x="908332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107">
              <a:extLst>
                <a:ext uri="{FF2B5EF4-FFF2-40B4-BE49-F238E27FC236}">
                  <a16:creationId xmlns:a16="http://schemas.microsoft.com/office/drawing/2014/main" id="{0863DF0C-C2F2-4A20-B072-D9F454D1DC92}"/>
                </a:ext>
              </a:extLst>
            </p:cNvPr>
            <p:cNvSpPr/>
            <p:nvPr/>
          </p:nvSpPr>
          <p:spPr>
            <a:xfrm>
              <a:off x="332972" y="30554"/>
              <a:ext cx="605436" cy="903786"/>
            </a:xfrm>
            <a:custGeom>
              <a:avLst/>
              <a:gdLst/>
              <a:ahLst/>
              <a:cxnLst/>
              <a:rect l="0" t="0" r="0" b="0"/>
              <a:pathLst>
                <a:path w="605436" h="903786">
                  <a:moveTo>
                    <a:pt x="0" y="0"/>
                  </a:moveTo>
                  <a:lnTo>
                    <a:pt x="605436" y="903786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ADAD55-DECF-494A-B468-B96D1D2FC0C6}"/>
                </a:ext>
              </a:extLst>
            </p:cNvPr>
            <p:cNvSpPr/>
            <p:nvPr/>
          </p:nvSpPr>
          <p:spPr>
            <a:xfrm>
              <a:off x="884307" y="960159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F12E43-C902-48E7-B5F0-5261FC2C1AD2}"/>
                </a:ext>
              </a:extLst>
            </p:cNvPr>
            <p:cNvSpPr/>
            <p:nvPr/>
          </p:nvSpPr>
          <p:spPr>
            <a:xfrm>
              <a:off x="1527115" y="373740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F7098-28B4-417E-944A-F02519787A9D}"/>
              </a:ext>
            </a:extLst>
          </p:cNvPr>
          <p:cNvGrpSpPr/>
          <p:nvPr/>
        </p:nvGrpSpPr>
        <p:grpSpPr>
          <a:xfrm>
            <a:off x="3077845" y="3368675"/>
            <a:ext cx="2531651" cy="1506854"/>
            <a:chOff x="0" y="0"/>
            <a:chExt cx="2531861" cy="1507151"/>
          </a:xfrm>
        </p:grpSpPr>
        <p:sp>
          <p:nvSpPr>
            <p:cNvPr id="27" name="Shape 2114">
              <a:extLst>
                <a:ext uri="{FF2B5EF4-FFF2-40B4-BE49-F238E27FC236}">
                  <a16:creationId xmlns:a16="http://schemas.microsoft.com/office/drawing/2014/main" id="{4A2A240D-F4C8-481E-AFD4-0DCFA795CAB3}"/>
                </a:ext>
              </a:extLst>
            </p:cNvPr>
            <p:cNvSpPr/>
            <p:nvPr/>
          </p:nvSpPr>
          <p:spPr>
            <a:xfrm>
              <a:off x="151448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37016" y="0"/>
                  </a:lnTo>
                  <a:lnTo>
                    <a:pt x="53746" y="13483"/>
                  </a:lnTo>
                  <a:lnTo>
                    <a:pt x="60686" y="30038"/>
                  </a:lnTo>
                  <a:lnTo>
                    <a:pt x="53746" y="47003"/>
                  </a:lnTo>
                  <a:lnTo>
                    <a:pt x="37016" y="57022"/>
                  </a:lnTo>
                  <a:lnTo>
                    <a:pt x="20110" y="57022"/>
                  </a:lnTo>
                  <a:lnTo>
                    <a:pt x="3559" y="47003"/>
                  </a:lnTo>
                  <a:lnTo>
                    <a:pt x="0" y="30038"/>
                  </a:lnTo>
                  <a:lnTo>
                    <a:pt x="3559" y="13483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15">
              <a:extLst>
                <a:ext uri="{FF2B5EF4-FFF2-40B4-BE49-F238E27FC236}">
                  <a16:creationId xmlns:a16="http://schemas.microsoft.com/office/drawing/2014/main" id="{EC9CBAF4-E2D2-4FB7-9B31-54DA9DCC44C3}"/>
                </a:ext>
              </a:extLst>
            </p:cNvPr>
            <p:cNvSpPr/>
            <p:nvPr/>
          </p:nvSpPr>
          <p:spPr>
            <a:xfrm>
              <a:off x="1968111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37017" y="0"/>
                  </a:lnTo>
                  <a:lnTo>
                    <a:pt x="54101" y="13483"/>
                  </a:lnTo>
                  <a:lnTo>
                    <a:pt x="60686" y="30038"/>
                  </a:lnTo>
                  <a:lnTo>
                    <a:pt x="54101" y="47003"/>
                  </a:lnTo>
                  <a:lnTo>
                    <a:pt x="37017" y="57022"/>
                  </a:lnTo>
                  <a:lnTo>
                    <a:pt x="20466" y="57022"/>
                  </a:lnTo>
                  <a:lnTo>
                    <a:pt x="3382" y="47003"/>
                  </a:lnTo>
                  <a:lnTo>
                    <a:pt x="0" y="30038"/>
                  </a:lnTo>
                  <a:lnTo>
                    <a:pt x="3382" y="13483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116">
              <a:extLst>
                <a:ext uri="{FF2B5EF4-FFF2-40B4-BE49-F238E27FC236}">
                  <a16:creationId xmlns:a16="http://schemas.microsoft.com/office/drawing/2014/main" id="{5DBC16D1-A7E0-4FA4-8DEE-4200B74566AD}"/>
                </a:ext>
              </a:extLst>
            </p:cNvPr>
            <p:cNvSpPr/>
            <p:nvPr/>
          </p:nvSpPr>
          <p:spPr>
            <a:xfrm>
              <a:off x="181524" y="0"/>
              <a:ext cx="605791" cy="1205452"/>
            </a:xfrm>
            <a:custGeom>
              <a:avLst/>
              <a:gdLst/>
              <a:ahLst/>
              <a:cxnLst/>
              <a:rect l="0" t="0" r="0" b="0"/>
              <a:pathLst>
                <a:path w="605791" h="1205452">
                  <a:moveTo>
                    <a:pt x="605791" y="0"/>
                  </a:moveTo>
                  <a:lnTo>
                    <a:pt x="0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117">
              <a:extLst>
                <a:ext uri="{FF2B5EF4-FFF2-40B4-BE49-F238E27FC236}">
                  <a16:creationId xmlns:a16="http://schemas.microsoft.com/office/drawing/2014/main" id="{316DBE64-2152-4172-B597-CF59FFC11BE1}"/>
                </a:ext>
              </a:extLst>
            </p:cNvPr>
            <p:cNvSpPr/>
            <p:nvPr/>
          </p:nvSpPr>
          <p:spPr>
            <a:xfrm>
              <a:off x="787316" y="0"/>
              <a:ext cx="1211228" cy="1205452"/>
            </a:xfrm>
            <a:custGeom>
              <a:avLst/>
              <a:gdLst/>
              <a:ahLst/>
              <a:cxnLst/>
              <a:rect l="0" t="0" r="0" b="0"/>
              <a:pathLst>
                <a:path w="1211228" h="1205452">
                  <a:moveTo>
                    <a:pt x="0" y="0"/>
                  </a:moveTo>
                  <a:lnTo>
                    <a:pt x="1211228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118">
              <a:extLst>
                <a:ext uri="{FF2B5EF4-FFF2-40B4-BE49-F238E27FC236}">
                  <a16:creationId xmlns:a16="http://schemas.microsoft.com/office/drawing/2014/main" id="{A5932C24-DC9E-40E5-A42C-34E7D0CF40AB}"/>
                </a:ext>
              </a:extLst>
            </p:cNvPr>
            <p:cNvSpPr/>
            <p:nvPr/>
          </p:nvSpPr>
          <p:spPr>
            <a:xfrm>
              <a:off x="181524" y="1205452"/>
              <a:ext cx="1817019" cy="0"/>
            </a:xfrm>
            <a:custGeom>
              <a:avLst/>
              <a:gdLst/>
              <a:ahLst/>
              <a:cxnLst/>
              <a:rect l="0" t="0" r="0" b="0"/>
              <a:pathLst>
                <a:path w="1817019">
                  <a:moveTo>
                    <a:pt x="0" y="0"/>
                  </a:moveTo>
                  <a:lnTo>
                    <a:pt x="1817019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119">
              <a:extLst>
                <a:ext uri="{FF2B5EF4-FFF2-40B4-BE49-F238E27FC236}">
                  <a16:creationId xmlns:a16="http://schemas.microsoft.com/office/drawing/2014/main" id="{15ED392E-58D7-434A-8D71-DB964FC8B3C7}"/>
                </a:ext>
              </a:extLst>
            </p:cNvPr>
            <p:cNvSpPr/>
            <p:nvPr/>
          </p:nvSpPr>
          <p:spPr>
            <a:xfrm>
              <a:off x="87737" y="0"/>
              <a:ext cx="699579" cy="1205452"/>
            </a:xfrm>
            <a:custGeom>
              <a:avLst/>
              <a:gdLst/>
              <a:ahLst/>
              <a:cxnLst/>
              <a:rect l="0" t="0" r="0" b="0"/>
              <a:pathLst>
                <a:path w="699579" h="1205452">
                  <a:moveTo>
                    <a:pt x="699579" y="0"/>
                  </a:moveTo>
                  <a:lnTo>
                    <a:pt x="615402" y="36949"/>
                  </a:lnTo>
                  <a:lnTo>
                    <a:pt x="538165" y="73898"/>
                  </a:lnTo>
                  <a:lnTo>
                    <a:pt x="463954" y="117490"/>
                  </a:lnTo>
                  <a:lnTo>
                    <a:pt x="396683" y="157547"/>
                  </a:lnTo>
                  <a:lnTo>
                    <a:pt x="332972" y="201086"/>
                  </a:lnTo>
                  <a:lnTo>
                    <a:pt x="275845" y="248107"/>
                  </a:lnTo>
                  <a:lnTo>
                    <a:pt x="225125" y="294684"/>
                  </a:lnTo>
                  <a:lnTo>
                    <a:pt x="178142" y="341705"/>
                  </a:lnTo>
                  <a:lnTo>
                    <a:pt x="137922" y="391763"/>
                  </a:lnTo>
                  <a:lnTo>
                    <a:pt x="100728" y="445321"/>
                  </a:lnTo>
                  <a:lnTo>
                    <a:pt x="70296" y="498861"/>
                  </a:lnTo>
                  <a:lnTo>
                    <a:pt x="46627" y="555900"/>
                  </a:lnTo>
                  <a:lnTo>
                    <a:pt x="26517" y="612922"/>
                  </a:lnTo>
                  <a:lnTo>
                    <a:pt x="12991" y="673017"/>
                  </a:lnTo>
                  <a:lnTo>
                    <a:pt x="3025" y="733521"/>
                  </a:lnTo>
                  <a:lnTo>
                    <a:pt x="0" y="793598"/>
                  </a:lnTo>
                  <a:lnTo>
                    <a:pt x="3025" y="857157"/>
                  </a:lnTo>
                  <a:lnTo>
                    <a:pt x="9966" y="924215"/>
                  </a:lnTo>
                  <a:lnTo>
                    <a:pt x="23135" y="991256"/>
                  </a:lnTo>
                  <a:lnTo>
                    <a:pt x="40220" y="1061778"/>
                  </a:lnTo>
                  <a:lnTo>
                    <a:pt x="63711" y="1131874"/>
                  </a:lnTo>
                  <a:lnTo>
                    <a:pt x="93787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120">
              <a:extLst>
                <a:ext uri="{FF2B5EF4-FFF2-40B4-BE49-F238E27FC236}">
                  <a16:creationId xmlns:a16="http://schemas.microsoft.com/office/drawing/2014/main" id="{2ABE764A-6EB4-400A-B94E-EA002B6589A8}"/>
                </a:ext>
              </a:extLst>
            </p:cNvPr>
            <p:cNvSpPr/>
            <p:nvPr/>
          </p:nvSpPr>
          <p:spPr>
            <a:xfrm>
              <a:off x="1998543" y="1128392"/>
              <a:ext cx="376751" cy="378759"/>
            </a:xfrm>
            <a:custGeom>
              <a:avLst/>
              <a:gdLst/>
              <a:ahLst/>
              <a:cxnLst/>
              <a:rect l="0" t="0" r="0" b="0"/>
              <a:pathLst>
                <a:path w="376751" h="378759">
                  <a:moveTo>
                    <a:pt x="188287" y="0"/>
                  </a:moveTo>
                  <a:lnTo>
                    <a:pt x="238828" y="6963"/>
                  </a:lnTo>
                  <a:lnTo>
                    <a:pt x="282430" y="26983"/>
                  </a:lnTo>
                  <a:lnTo>
                    <a:pt x="323006" y="57022"/>
                  </a:lnTo>
                  <a:lnTo>
                    <a:pt x="353259" y="97523"/>
                  </a:lnTo>
                  <a:lnTo>
                    <a:pt x="370167" y="141044"/>
                  </a:lnTo>
                  <a:lnTo>
                    <a:pt x="376751" y="191121"/>
                  </a:lnTo>
                  <a:lnTo>
                    <a:pt x="370167" y="238141"/>
                  </a:lnTo>
                  <a:lnTo>
                    <a:pt x="353259" y="284718"/>
                  </a:lnTo>
                  <a:lnTo>
                    <a:pt x="323006" y="321720"/>
                  </a:lnTo>
                  <a:lnTo>
                    <a:pt x="282430" y="351759"/>
                  </a:lnTo>
                  <a:lnTo>
                    <a:pt x="238828" y="371796"/>
                  </a:lnTo>
                  <a:lnTo>
                    <a:pt x="188287" y="378759"/>
                  </a:lnTo>
                  <a:lnTo>
                    <a:pt x="138101" y="371796"/>
                  </a:lnTo>
                  <a:lnTo>
                    <a:pt x="94321" y="351759"/>
                  </a:lnTo>
                  <a:lnTo>
                    <a:pt x="53745" y="321720"/>
                  </a:lnTo>
                  <a:lnTo>
                    <a:pt x="23669" y="284718"/>
                  </a:lnTo>
                  <a:lnTo>
                    <a:pt x="6585" y="238141"/>
                  </a:lnTo>
                  <a:lnTo>
                    <a:pt x="0" y="191121"/>
                  </a:lnTo>
                  <a:lnTo>
                    <a:pt x="6585" y="141044"/>
                  </a:lnTo>
                  <a:lnTo>
                    <a:pt x="23669" y="97523"/>
                  </a:lnTo>
                  <a:lnTo>
                    <a:pt x="53745" y="57022"/>
                  </a:lnTo>
                  <a:lnTo>
                    <a:pt x="94321" y="26983"/>
                  </a:lnTo>
                  <a:lnTo>
                    <a:pt x="138101" y="6963"/>
                  </a:lnTo>
                  <a:lnTo>
                    <a:pt x="188287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F39996-FC0C-45FA-98BA-464D6DEA85E4}"/>
                </a:ext>
              </a:extLst>
            </p:cNvPr>
            <p:cNvSpPr/>
            <p:nvPr/>
          </p:nvSpPr>
          <p:spPr>
            <a:xfrm>
              <a:off x="605436" y="437300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2937B2-0A1A-4F38-A230-7FCD97BCD279}"/>
                </a:ext>
              </a:extLst>
            </p:cNvPr>
            <p:cNvSpPr/>
            <p:nvPr/>
          </p:nvSpPr>
          <p:spPr>
            <a:xfrm>
              <a:off x="716307" y="565059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81D83-6BD1-40DE-AC0E-2D36425404DC}"/>
                </a:ext>
              </a:extLst>
            </p:cNvPr>
            <p:cNvSpPr/>
            <p:nvPr/>
          </p:nvSpPr>
          <p:spPr>
            <a:xfrm>
              <a:off x="0" y="135599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969B0-00F6-4D2A-A6BB-6B469E8089BC}"/>
                </a:ext>
              </a:extLst>
            </p:cNvPr>
            <p:cNvSpPr/>
            <p:nvPr/>
          </p:nvSpPr>
          <p:spPr>
            <a:xfrm>
              <a:off x="110872" y="263358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83EE43-14E6-455F-B0A3-C75DFF94E109}"/>
                </a:ext>
              </a:extLst>
            </p:cNvPr>
            <p:cNvSpPr/>
            <p:nvPr/>
          </p:nvSpPr>
          <p:spPr>
            <a:xfrm>
              <a:off x="1342210" y="309738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A8981-8005-42FF-8B8B-5948EA93A240}"/>
                </a:ext>
              </a:extLst>
            </p:cNvPr>
            <p:cNvSpPr/>
            <p:nvPr/>
          </p:nvSpPr>
          <p:spPr>
            <a:xfrm>
              <a:off x="1453082" y="437497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AF2B5-2A5C-4902-9513-D6D65A015E47}"/>
                </a:ext>
              </a:extLst>
            </p:cNvPr>
            <p:cNvSpPr/>
            <p:nvPr/>
          </p:nvSpPr>
          <p:spPr>
            <a:xfrm>
              <a:off x="844086" y="1100351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2CFD1F-CF24-4139-9CF1-B0DC4CB4B222}"/>
                </a:ext>
              </a:extLst>
            </p:cNvPr>
            <p:cNvSpPr/>
            <p:nvPr/>
          </p:nvSpPr>
          <p:spPr>
            <a:xfrm>
              <a:off x="955492" y="1227666"/>
              <a:ext cx="99440" cy="19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673BF4-04A9-4F9E-947C-40575FEA27DE}"/>
                </a:ext>
              </a:extLst>
            </p:cNvPr>
            <p:cNvSpPr/>
            <p:nvPr/>
          </p:nvSpPr>
          <p:spPr>
            <a:xfrm>
              <a:off x="2321193" y="932732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54BDB-3DA3-4FD3-93CA-68EB9724CF0D}"/>
                </a:ext>
              </a:extLst>
            </p:cNvPr>
            <p:cNvSpPr/>
            <p:nvPr/>
          </p:nvSpPr>
          <p:spPr>
            <a:xfrm>
              <a:off x="2432421" y="1060491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Rectangle 56">
            <a:extLst>
              <a:ext uri="{FF2B5EF4-FFF2-40B4-BE49-F238E27FC236}">
                <a16:creationId xmlns:a16="http://schemas.microsoft.com/office/drawing/2014/main" id="{2171AFC3-DC88-4A5C-B268-9CE8E3F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0" y="5065956"/>
            <a:ext cx="78951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 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      	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2" name="TextBox 1791">
            <a:extLst>
              <a:ext uri="{FF2B5EF4-FFF2-40B4-BE49-F238E27FC236}">
                <a16:creationId xmlns:a16="http://schemas.microsoft.com/office/drawing/2014/main" id="{76129343-38E3-4BF9-B7B3-717CD9BFDBEE}"/>
              </a:ext>
            </a:extLst>
          </p:cNvPr>
          <p:cNvSpPr txBox="1"/>
          <p:nvPr/>
        </p:nvSpPr>
        <p:spPr>
          <a:xfrm>
            <a:off x="1421509" y="318565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3" name="TextBox 1792">
            <a:extLst>
              <a:ext uri="{FF2B5EF4-FFF2-40B4-BE49-F238E27FC236}">
                <a16:creationId xmlns:a16="http://schemas.microsoft.com/office/drawing/2014/main" id="{8C802A47-2D2B-4AF9-855F-8392237118F7}"/>
              </a:ext>
            </a:extLst>
          </p:cNvPr>
          <p:cNvSpPr txBox="1"/>
          <p:nvPr/>
        </p:nvSpPr>
        <p:spPr>
          <a:xfrm>
            <a:off x="2192594" y="402572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6F6295F-82E5-471E-BB02-E9E0FD2C2007}"/>
              </a:ext>
            </a:extLst>
          </p:cNvPr>
          <p:cNvSpPr txBox="1"/>
          <p:nvPr/>
        </p:nvSpPr>
        <p:spPr>
          <a:xfrm>
            <a:off x="666117" y="395932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FDB11DBA-F778-43EF-9F6D-A9DED276A0EE}"/>
              </a:ext>
            </a:extLst>
          </p:cNvPr>
          <p:cNvSpPr txBox="1"/>
          <p:nvPr/>
        </p:nvSpPr>
        <p:spPr>
          <a:xfrm>
            <a:off x="1441834" y="47034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6" name="TextBox 1795">
            <a:extLst>
              <a:ext uri="{FF2B5EF4-FFF2-40B4-BE49-F238E27FC236}">
                <a16:creationId xmlns:a16="http://schemas.microsoft.com/office/drawing/2014/main" id="{6AD71E2C-3ABF-4303-84D3-08992B6C03B0}"/>
              </a:ext>
            </a:extLst>
          </p:cNvPr>
          <p:cNvSpPr txBox="1"/>
          <p:nvPr/>
        </p:nvSpPr>
        <p:spPr>
          <a:xfrm>
            <a:off x="6782296" y="309716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7" name="TextBox 1796">
            <a:extLst>
              <a:ext uri="{FF2B5EF4-FFF2-40B4-BE49-F238E27FC236}">
                <a16:creationId xmlns:a16="http://schemas.microsoft.com/office/drawing/2014/main" id="{4A806718-A0CC-4497-9228-3CA297E15581}"/>
              </a:ext>
            </a:extLst>
          </p:cNvPr>
          <p:cNvSpPr txBox="1"/>
          <p:nvPr/>
        </p:nvSpPr>
        <p:spPr>
          <a:xfrm>
            <a:off x="6350755" y="441298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8" name="TextBox 1797">
            <a:extLst>
              <a:ext uri="{FF2B5EF4-FFF2-40B4-BE49-F238E27FC236}">
                <a16:creationId xmlns:a16="http://schemas.microsoft.com/office/drawing/2014/main" id="{2E4975BF-4DDB-4311-862F-7F9D2996C16D}"/>
              </a:ext>
            </a:extLst>
          </p:cNvPr>
          <p:cNvSpPr txBox="1"/>
          <p:nvPr/>
        </p:nvSpPr>
        <p:spPr>
          <a:xfrm>
            <a:off x="8009492" y="45364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567324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24507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/>
              <a:t>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5400" dirty="0"/>
              <a:t>2. </a:t>
            </a:r>
            <a:r>
              <a:rPr lang="en-US" sz="5400" dirty="0" err="1"/>
              <a:t>Bersisian</a:t>
            </a:r>
            <a:r>
              <a:rPr lang="en-US" sz="5400" dirty="0"/>
              <a:t> (</a:t>
            </a:r>
            <a:r>
              <a:rPr lang="en-US" sz="5400" dirty="0" err="1"/>
              <a:t>Incidency</a:t>
            </a:r>
            <a:r>
              <a:rPr lang="en-US" sz="5400" dirty="0"/>
              <a:t>) </a:t>
            </a:r>
            <a:endParaRPr lang="en" sz="54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5974" y="1421262"/>
            <a:ext cx="8681883" cy="2442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dirty="0"/>
              <a:t> = (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j</a:t>
            </a:r>
            <a:r>
              <a:rPr lang="en-US" sz="2000" dirty="0"/>
              <a:t>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dirty="0"/>
              <a:t>) </a:t>
            </a:r>
            <a:r>
              <a:rPr lang="en-US" sz="2000" dirty="0" err="1"/>
              <a:t>dikatakan</a:t>
            </a:r>
            <a:r>
              <a:rPr lang="en-US" sz="2000" dirty="0"/>
              <a:t>  	</a:t>
            </a:r>
          </a:p>
          <a:p>
            <a:r>
              <a:rPr lang="en-US" sz="2000" i="1" dirty="0"/>
              <a:t>	e</a:t>
            </a:r>
            <a:r>
              <a:rPr lang="en-US" sz="2000" dirty="0"/>
              <a:t> </a:t>
            </a:r>
            <a:r>
              <a:rPr lang="en-US" sz="2000" dirty="0" err="1"/>
              <a:t>bersisian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j</a:t>
            </a:r>
            <a:r>
              <a:rPr lang="en-US" sz="2000" dirty="0"/>
              <a:t> 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</a:p>
          <a:p>
            <a:r>
              <a:rPr lang="en-US" sz="2000" dirty="0"/>
              <a:t>	 </a:t>
            </a:r>
            <a:r>
              <a:rPr lang="en-US" sz="2000" i="1" dirty="0"/>
              <a:t>e</a:t>
            </a:r>
            <a:r>
              <a:rPr lang="en-US" sz="2000" dirty="0"/>
              <a:t> </a:t>
            </a:r>
            <a:r>
              <a:rPr lang="en-US" sz="2000" dirty="0" err="1"/>
              <a:t>bersisian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err="1"/>
              <a:t>Tinjau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baseline="-25000" dirty="0"/>
              <a:t>1</a:t>
            </a:r>
            <a:r>
              <a:rPr lang="en-US" sz="2000" dirty="0"/>
              <a:t>: </a:t>
            </a:r>
            <a:r>
              <a:rPr lang="en-US" sz="2000" dirty="0" err="1"/>
              <a:t>sisi</a:t>
            </a:r>
            <a:r>
              <a:rPr lang="en-US" sz="2000" dirty="0"/>
              <a:t> (2, 3) </a:t>
            </a:r>
            <a:r>
              <a:rPr lang="en-US" sz="2000" dirty="0" err="1"/>
              <a:t>bersisian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2 dan </a:t>
            </a:r>
            <a:r>
              <a:rPr lang="en-US" sz="2000" dirty="0" err="1"/>
              <a:t>simpul</a:t>
            </a:r>
            <a:r>
              <a:rPr lang="en-US" sz="2000" dirty="0"/>
              <a:t> 3,        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sisi</a:t>
            </a:r>
            <a:r>
              <a:rPr lang="en-US" sz="2000" dirty="0"/>
              <a:t> (2, 4) </a:t>
            </a:r>
            <a:r>
              <a:rPr lang="en-US" sz="2000" dirty="0" err="1"/>
              <a:t>bersisian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2 dan </a:t>
            </a:r>
            <a:r>
              <a:rPr lang="en-US" sz="2000" dirty="0" err="1"/>
              <a:t>simpul</a:t>
            </a:r>
            <a:r>
              <a:rPr lang="en-US" sz="2000" dirty="0"/>
              <a:t> 4,     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(1, 2)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bersisian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4.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489FE-CE3F-4A5A-A310-F4E3565F445F}"/>
              </a:ext>
            </a:extLst>
          </p:cNvPr>
          <p:cNvGrpSpPr/>
          <p:nvPr/>
        </p:nvGrpSpPr>
        <p:grpSpPr>
          <a:xfrm>
            <a:off x="1194210" y="4380067"/>
            <a:ext cx="1271270" cy="1262380"/>
            <a:chOff x="0" y="0"/>
            <a:chExt cx="1271860" cy="1262597"/>
          </a:xfrm>
        </p:grpSpPr>
        <p:sp>
          <p:nvSpPr>
            <p:cNvPr id="5" name="Shape 2088">
              <a:extLst>
                <a:ext uri="{FF2B5EF4-FFF2-40B4-BE49-F238E27FC236}">
                  <a16:creationId xmlns:a16="http://schemas.microsoft.com/office/drawing/2014/main" id="{9AC18814-CF86-4672-9204-911691DECAAE}"/>
                </a:ext>
              </a:extLst>
            </p:cNvPr>
            <p:cNvSpPr/>
            <p:nvPr/>
          </p:nvSpPr>
          <p:spPr>
            <a:xfrm>
              <a:off x="605400" y="0"/>
              <a:ext cx="60668" cy="57022"/>
            </a:xfrm>
            <a:custGeom>
              <a:avLst/>
              <a:gdLst/>
              <a:ahLst/>
              <a:cxnLst/>
              <a:rect l="0" t="0" r="0" b="0"/>
              <a:pathLst>
                <a:path w="60668" h="57022">
                  <a:moveTo>
                    <a:pt x="20519" y="0"/>
                  </a:moveTo>
                  <a:lnTo>
                    <a:pt x="40594" y="0"/>
                  </a:lnTo>
                  <a:lnTo>
                    <a:pt x="54119" y="13501"/>
                  </a:lnTo>
                  <a:lnTo>
                    <a:pt x="60668" y="30554"/>
                  </a:lnTo>
                  <a:lnTo>
                    <a:pt x="54119" y="47074"/>
                  </a:lnTo>
                  <a:lnTo>
                    <a:pt x="40594" y="57022"/>
                  </a:lnTo>
                  <a:lnTo>
                    <a:pt x="20519" y="57022"/>
                  </a:lnTo>
                  <a:lnTo>
                    <a:pt x="6976" y="47074"/>
                  </a:lnTo>
                  <a:lnTo>
                    <a:pt x="0" y="30554"/>
                  </a:lnTo>
                  <a:lnTo>
                    <a:pt x="6976" y="13501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089">
              <a:extLst>
                <a:ext uri="{FF2B5EF4-FFF2-40B4-BE49-F238E27FC236}">
                  <a16:creationId xmlns:a16="http://schemas.microsoft.com/office/drawing/2014/main" id="{B458BA3F-F33F-4AF3-B3C7-C795458B1253}"/>
                </a:ext>
              </a:extLst>
            </p:cNvPr>
            <p:cNvSpPr/>
            <p:nvPr/>
          </p:nvSpPr>
          <p:spPr>
            <a:xfrm>
              <a:off x="0" y="603028"/>
              <a:ext cx="60668" cy="57040"/>
            </a:xfrm>
            <a:custGeom>
              <a:avLst/>
              <a:gdLst/>
              <a:ahLst/>
              <a:cxnLst/>
              <a:rect l="0" t="0" r="0" b="0"/>
              <a:pathLst>
                <a:path w="60668" h="57040">
                  <a:moveTo>
                    <a:pt x="20074" y="0"/>
                  </a:moveTo>
                  <a:lnTo>
                    <a:pt x="40149" y="0"/>
                  </a:lnTo>
                  <a:lnTo>
                    <a:pt x="53692" y="13501"/>
                  </a:lnTo>
                  <a:lnTo>
                    <a:pt x="60668" y="30038"/>
                  </a:lnTo>
                  <a:lnTo>
                    <a:pt x="53692" y="47021"/>
                  </a:lnTo>
                  <a:lnTo>
                    <a:pt x="40149" y="57040"/>
                  </a:lnTo>
                  <a:lnTo>
                    <a:pt x="20074" y="57040"/>
                  </a:lnTo>
                  <a:lnTo>
                    <a:pt x="6549" y="47021"/>
                  </a:lnTo>
                  <a:lnTo>
                    <a:pt x="0" y="30038"/>
                  </a:lnTo>
                  <a:lnTo>
                    <a:pt x="6549" y="13501"/>
                  </a:lnTo>
                  <a:lnTo>
                    <a:pt x="2007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090">
              <a:extLst>
                <a:ext uri="{FF2B5EF4-FFF2-40B4-BE49-F238E27FC236}">
                  <a16:creationId xmlns:a16="http://schemas.microsoft.com/office/drawing/2014/main" id="{FB313307-581B-4B4F-AA31-8BA7F3F3E775}"/>
                </a:ext>
              </a:extLst>
            </p:cNvPr>
            <p:cNvSpPr/>
            <p:nvPr/>
          </p:nvSpPr>
          <p:spPr>
            <a:xfrm>
              <a:off x="1211174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110" y="0"/>
                  </a:moveTo>
                  <a:lnTo>
                    <a:pt x="40220" y="0"/>
                  </a:lnTo>
                  <a:lnTo>
                    <a:pt x="53745" y="13501"/>
                  </a:lnTo>
                  <a:lnTo>
                    <a:pt x="60686" y="30038"/>
                  </a:lnTo>
                  <a:lnTo>
                    <a:pt x="53745" y="47021"/>
                  </a:lnTo>
                  <a:lnTo>
                    <a:pt x="40220" y="57040"/>
                  </a:lnTo>
                  <a:lnTo>
                    <a:pt x="20110" y="57040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1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091">
              <a:extLst>
                <a:ext uri="{FF2B5EF4-FFF2-40B4-BE49-F238E27FC236}">
                  <a16:creationId xmlns:a16="http://schemas.microsoft.com/office/drawing/2014/main" id="{1A1D5C04-8E80-44F5-897F-91741710509C}"/>
                </a:ext>
              </a:extLst>
            </p:cNvPr>
            <p:cNvSpPr/>
            <p:nvPr/>
          </p:nvSpPr>
          <p:spPr>
            <a:xfrm>
              <a:off x="605400" y="1206002"/>
              <a:ext cx="60668" cy="56595"/>
            </a:xfrm>
            <a:custGeom>
              <a:avLst/>
              <a:gdLst/>
              <a:ahLst/>
              <a:cxnLst/>
              <a:rect l="0" t="0" r="0" b="0"/>
              <a:pathLst>
                <a:path w="60668" h="56595">
                  <a:moveTo>
                    <a:pt x="20519" y="0"/>
                  </a:moveTo>
                  <a:lnTo>
                    <a:pt x="40594" y="0"/>
                  </a:lnTo>
                  <a:lnTo>
                    <a:pt x="54119" y="13057"/>
                  </a:lnTo>
                  <a:lnTo>
                    <a:pt x="60668" y="30039"/>
                  </a:lnTo>
                  <a:lnTo>
                    <a:pt x="54119" y="46577"/>
                  </a:lnTo>
                  <a:lnTo>
                    <a:pt x="40594" y="56595"/>
                  </a:lnTo>
                  <a:lnTo>
                    <a:pt x="20519" y="56595"/>
                  </a:lnTo>
                  <a:lnTo>
                    <a:pt x="6976" y="46577"/>
                  </a:lnTo>
                  <a:lnTo>
                    <a:pt x="0" y="30039"/>
                  </a:lnTo>
                  <a:lnTo>
                    <a:pt x="6976" y="13057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092">
              <a:extLst>
                <a:ext uri="{FF2B5EF4-FFF2-40B4-BE49-F238E27FC236}">
                  <a16:creationId xmlns:a16="http://schemas.microsoft.com/office/drawing/2014/main" id="{569D9CD0-C121-4784-8AFE-058E602BC8AF}"/>
                </a:ext>
              </a:extLst>
            </p:cNvPr>
            <p:cNvSpPr/>
            <p:nvPr/>
          </p:nvSpPr>
          <p:spPr>
            <a:xfrm>
              <a:off x="635957" y="30554"/>
              <a:ext cx="605471" cy="602512"/>
            </a:xfrm>
            <a:custGeom>
              <a:avLst/>
              <a:gdLst/>
              <a:ahLst/>
              <a:cxnLst/>
              <a:rect l="0" t="0" r="0" b="0"/>
              <a:pathLst>
                <a:path w="605471" h="602512">
                  <a:moveTo>
                    <a:pt x="0" y="0"/>
                  </a:moveTo>
                  <a:lnTo>
                    <a:pt x="605471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093">
              <a:extLst>
                <a:ext uri="{FF2B5EF4-FFF2-40B4-BE49-F238E27FC236}">
                  <a16:creationId xmlns:a16="http://schemas.microsoft.com/office/drawing/2014/main" id="{49D3EB8F-8F6D-4CA7-8D7B-E1E1A65E79E8}"/>
                </a:ext>
              </a:extLst>
            </p:cNvPr>
            <p:cNvSpPr/>
            <p:nvPr/>
          </p:nvSpPr>
          <p:spPr>
            <a:xfrm>
              <a:off x="30112" y="633066"/>
              <a:ext cx="605845" cy="602975"/>
            </a:xfrm>
            <a:custGeom>
              <a:avLst/>
              <a:gdLst/>
              <a:ahLst/>
              <a:cxnLst/>
              <a:rect l="0" t="0" r="0" b="0"/>
              <a:pathLst>
                <a:path w="605845" h="602975">
                  <a:moveTo>
                    <a:pt x="0" y="0"/>
                  </a:moveTo>
                  <a:lnTo>
                    <a:pt x="605845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094">
              <a:extLst>
                <a:ext uri="{FF2B5EF4-FFF2-40B4-BE49-F238E27FC236}">
                  <a16:creationId xmlns:a16="http://schemas.microsoft.com/office/drawing/2014/main" id="{6A03D50D-7393-4105-A4E2-C8EAD63B595C}"/>
                </a:ext>
              </a:extLst>
            </p:cNvPr>
            <p:cNvSpPr/>
            <p:nvPr/>
          </p:nvSpPr>
          <p:spPr>
            <a:xfrm>
              <a:off x="635957" y="633066"/>
              <a:ext cx="605471" cy="602975"/>
            </a:xfrm>
            <a:custGeom>
              <a:avLst/>
              <a:gdLst/>
              <a:ahLst/>
              <a:cxnLst/>
              <a:rect l="0" t="0" r="0" b="0"/>
              <a:pathLst>
                <a:path w="605471" h="602975">
                  <a:moveTo>
                    <a:pt x="605471" y="0"/>
                  </a:moveTo>
                  <a:lnTo>
                    <a:pt x="0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095">
              <a:extLst>
                <a:ext uri="{FF2B5EF4-FFF2-40B4-BE49-F238E27FC236}">
                  <a16:creationId xmlns:a16="http://schemas.microsoft.com/office/drawing/2014/main" id="{095719FE-F4AB-40E9-9DD8-F3349D302E79}"/>
                </a:ext>
              </a:extLst>
            </p:cNvPr>
            <p:cNvSpPr/>
            <p:nvPr/>
          </p:nvSpPr>
          <p:spPr>
            <a:xfrm>
              <a:off x="30112" y="30554"/>
              <a:ext cx="605845" cy="602512"/>
            </a:xfrm>
            <a:custGeom>
              <a:avLst/>
              <a:gdLst/>
              <a:ahLst/>
              <a:cxnLst/>
              <a:rect l="0" t="0" r="0" b="0"/>
              <a:pathLst>
                <a:path w="605845" h="602512">
                  <a:moveTo>
                    <a:pt x="605845" y="0"/>
                  </a:moveTo>
                  <a:lnTo>
                    <a:pt x="0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134">
              <a:extLst>
                <a:ext uri="{FF2B5EF4-FFF2-40B4-BE49-F238E27FC236}">
                  <a16:creationId xmlns:a16="http://schemas.microsoft.com/office/drawing/2014/main" id="{E3266A2A-21F6-48C9-A4C9-91353F62F9C2}"/>
                </a:ext>
              </a:extLst>
            </p:cNvPr>
            <p:cNvSpPr/>
            <p:nvPr/>
          </p:nvSpPr>
          <p:spPr>
            <a:xfrm>
              <a:off x="30112" y="633066"/>
              <a:ext cx="1211316" cy="0"/>
            </a:xfrm>
            <a:custGeom>
              <a:avLst/>
              <a:gdLst/>
              <a:ahLst/>
              <a:cxnLst/>
              <a:rect l="0" t="0" r="0" b="0"/>
              <a:pathLst>
                <a:path w="1211316">
                  <a:moveTo>
                    <a:pt x="0" y="0"/>
                  </a:moveTo>
                  <a:lnTo>
                    <a:pt x="1211316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2B479-2D5E-4EC1-A206-E1BBE8ADC7E5}"/>
              </a:ext>
            </a:extLst>
          </p:cNvPr>
          <p:cNvGrpSpPr/>
          <p:nvPr/>
        </p:nvGrpSpPr>
        <p:grpSpPr>
          <a:xfrm>
            <a:off x="6873123" y="4358565"/>
            <a:ext cx="1620520" cy="1146810"/>
            <a:chOff x="0" y="0"/>
            <a:chExt cx="1620573" cy="1147185"/>
          </a:xfrm>
        </p:grpSpPr>
        <p:sp>
          <p:nvSpPr>
            <p:cNvPr id="15" name="Shape 2099">
              <a:extLst>
                <a:ext uri="{FF2B5EF4-FFF2-40B4-BE49-F238E27FC236}">
                  <a16:creationId xmlns:a16="http://schemas.microsoft.com/office/drawing/2014/main" id="{CD652008-887E-48CA-99E9-324AA9387121}"/>
                </a:ext>
              </a:extLst>
            </p:cNvPr>
            <p:cNvSpPr/>
            <p:nvPr/>
          </p:nvSpPr>
          <p:spPr>
            <a:xfrm>
              <a:off x="302363" y="0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554"/>
                  </a:lnTo>
                  <a:lnTo>
                    <a:pt x="54101" y="47074"/>
                  </a:lnTo>
                  <a:lnTo>
                    <a:pt x="40576" y="57022"/>
                  </a:lnTo>
                  <a:lnTo>
                    <a:pt x="20466" y="57022"/>
                  </a:lnTo>
                  <a:lnTo>
                    <a:pt x="6940" y="47074"/>
                  </a:lnTo>
                  <a:lnTo>
                    <a:pt x="0" y="30554"/>
                  </a:lnTo>
                  <a:lnTo>
                    <a:pt x="6940" y="13501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100">
              <a:extLst>
                <a:ext uri="{FF2B5EF4-FFF2-40B4-BE49-F238E27FC236}">
                  <a16:creationId xmlns:a16="http://schemas.microsoft.com/office/drawing/2014/main" id="{265A37F5-B82A-4AB7-9F85-747463B6B2B4}"/>
                </a:ext>
              </a:extLst>
            </p:cNvPr>
            <p:cNvSpPr/>
            <p:nvPr/>
          </p:nvSpPr>
          <p:spPr>
            <a:xfrm>
              <a:off x="1513590" y="1054939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644" y="0"/>
                  </a:moveTo>
                  <a:lnTo>
                    <a:pt x="40576" y="0"/>
                  </a:lnTo>
                  <a:lnTo>
                    <a:pt x="54101" y="13483"/>
                  </a:lnTo>
                  <a:lnTo>
                    <a:pt x="60686" y="30465"/>
                  </a:lnTo>
                  <a:lnTo>
                    <a:pt x="54101" y="47003"/>
                  </a:lnTo>
                  <a:lnTo>
                    <a:pt x="40576" y="57022"/>
                  </a:lnTo>
                  <a:lnTo>
                    <a:pt x="20644" y="57022"/>
                  </a:lnTo>
                  <a:lnTo>
                    <a:pt x="6941" y="47003"/>
                  </a:lnTo>
                  <a:lnTo>
                    <a:pt x="0" y="30465"/>
                  </a:lnTo>
                  <a:lnTo>
                    <a:pt x="6941" y="13483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101">
              <a:extLst>
                <a:ext uri="{FF2B5EF4-FFF2-40B4-BE49-F238E27FC236}">
                  <a16:creationId xmlns:a16="http://schemas.microsoft.com/office/drawing/2014/main" id="{886179CB-2018-4881-9328-D18CEA53135F}"/>
                </a:ext>
              </a:extLst>
            </p:cNvPr>
            <p:cNvSpPr/>
            <p:nvPr/>
          </p:nvSpPr>
          <p:spPr>
            <a:xfrm>
              <a:off x="908154" y="904302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40220" y="0"/>
                  </a:lnTo>
                  <a:lnTo>
                    <a:pt x="53746" y="13500"/>
                  </a:lnTo>
                  <a:lnTo>
                    <a:pt x="60686" y="30038"/>
                  </a:lnTo>
                  <a:lnTo>
                    <a:pt x="53746" y="47021"/>
                  </a:lnTo>
                  <a:lnTo>
                    <a:pt x="40220" y="57022"/>
                  </a:lnTo>
                  <a:lnTo>
                    <a:pt x="20110" y="57022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0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102">
              <a:extLst>
                <a:ext uri="{FF2B5EF4-FFF2-40B4-BE49-F238E27FC236}">
                  <a16:creationId xmlns:a16="http://schemas.microsoft.com/office/drawing/2014/main" id="{F68D3D05-0D28-4E36-8398-A2405A736361}"/>
                </a:ext>
              </a:extLst>
            </p:cNvPr>
            <p:cNvSpPr/>
            <p:nvPr/>
          </p:nvSpPr>
          <p:spPr>
            <a:xfrm>
              <a:off x="0" y="1054939"/>
              <a:ext cx="60152" cy="57022"/>
            </a:xfrm>
            <a:custGeom>
              <a:avLst/>
              <a:gdLst/>
              <a:ahLst/>
              <a:cxnLst/>
              <a:rect l="0" t="0" r="0" b="0"/>
              <a:pathLst>
                <a:path w="60152" h="57022">
                  <a:moveTo>
                    <a:pt x="19933" y="0"/>
                  </a:moveTo>
                  <a:lnTo>
                    <a:pt x="40042" y="0"/>
                  </a:lnTo>
                  <a:lnTo>
                    <a:pt x="53568" y="13483"/>
                  </a:lnTo>
                  <a:lnTo>
                    <a:pt x="60152" y="30465"/>
                  </a:lnTo>
                  <a:lnTo>
                    <a:pt x="53568" y="47003"/>
                  </a:lnTo>
                  <a:lnTo>
                    <a:pt x="40042" y="57022"/>
                  </a:lnTo>
                  <a:lnTo>
                    <a:pt x="19933" y="57022"/>
                  </a:lnTo>
                  <a:lnTo>
                    <a:pt x="6407" y="47003"/>
                  </a:lnTo>
                  <a:lnTo>
                    <a:pt x="0" y="30465"/>
                  </a:lnTo>
                  <a:lnTo>
                    <a:pt x="6407" y="13483"/>
                  </a:lnTo>
                  <a:lnTo>
                    <a:pt x="19933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2103">
              <a:extLst>
                <a:ext uri="{FF2B5EF4-FFF2-40B4-BE49-F238E27FC236}">
                  <a16:creationId xmlns:a16="http://schemas.microsoft.com/office/drawing/2014/main" id="{E520285C-7979-4BDF-BC22-B3EF0BAB0C3A}"/>
                </a:ext>
              </a:extLst>
            </p:cNvPr>
            <p:cNvSpPr/>
            <p:nvPr/>
          </p:nvSpPr>
          <p:spPr>
            <a:xfrm>
              <a:off x="1513590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644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038"/>
                  </a:lnTo>
                  <a:lnTo>
                    <a:pt x="54101" y="47021"/>
                  </a:lnTo>
                  <a:lnTo>
                    <a:pt x="40576" y="57040"/>
                  </a:lnTo>
                  <a:lnTo>
                    <a:pt x="20644" y="57040"/>
                  </a:lnTo>
                  <a:lnTo>
                    <a:pt x="6941" y="47021"/>
                  </a:lnTo>
                  <a:lnTo>
                    <a:pt x="0" y="30038"/>
                  </a:lnTo>
                  <a:lnTo>
                    <a:pt x="6941" y="13501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104">
              <a:extLst>
                <a:ext uri="{FF2B5EF4-FFF2-40B4-BE49-F238E27FC236}">
                  <a16:creationId xmlns:a16="http://schemas.microsoft.com/office/drawing/2014/main" id="{F3EA3800-4902-44C5-BC8E-3212DD4DF1AA}"/>
                </a:ext>
              </a:extLst>
            </p:cNvPr>
            <p:cNvSpPr/>
            <p:nvPr/>
          </p:nvSpPr>
          <p:spPr>
            <a:xfrm>
              <a:off x="30076" y="30554"/>
              <a:ext cx="302896" cy="1054850"/>
            </a:xfrm>
            <a:custGeom>
              <a:avLst/>
              <a:gdLst/>
              <a:ahLst/>
              <a:cxnLst/>
              <a:rect l="0" t="0" r="0" b="0"/>
              <a:pathLst>
                <a:path w="302896" h="1054850">
                  <a:moveTo>
                    <a:pt x="302896" y="0"/>
                  </a:moveTo>
                  <a:lnTo>
                    <a:pt x="0" y="105485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105">
              <a:extLst>
                <a:ext uri="{FF2B5EF4-FFF2-40B4-BE49-F238E27FC236}">
                  <a16:creationId xmlns:a16="http://schemas.microsoft.com/office/drawing/2014/main" id="{7A4B9B8E-52D4-4648-9AB3-C19E3EF381F3}"/>
                </a:ext>
              </a:extLst>
            </p:cNvPr>
            <p:cNvSpPr/>
            <p:nvPr/>
          </p:nvSpPr>
          <p:spPr>
            <a:xfrm>
              <a:off x="938408" y="934340"/>
              <a:ext cx="605792" cy="151063"/>
            </a:xfrm>
            <a:custGeom>
              <a:avLst/>
              <a:gdLst/>
              <a:ahLst/>
              <a:cxnLst/>
              <a:rect l="0" t="0" r="0" b="0"/>
              <a:pathLst>
                <a:path w="605792" h="151063">
                  <a:moveTo>
                    <a:pt x="0" y="0"/>
                  </a:moveTo>
                  <a:lnTo>
                    <a:pt x="605792" y="151063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106">
              <a:extLst>
                <a:ext uri="{FF2B5EF4-FFF2-40B4-BE49-F238E27FC236}">
                  <a16:creationId xmlns:a16="http://schemas.microsoft.com/office/drawing/2014/main" id="{3FD02F31-27B3-4F0F-8010-85D9F53F7F20}"/>
                </a:ext>
              </a:extLst>
            </p:cNvPr>
            <p:cNvSpPr/>
            <p:nvPr/>
          </p:nvSpPr>
          <p:spPr>
            <a:xfrm>
              <a:off x="30076" y="934340"/>
              <a:ext cx="908332" cy="151063"/>
            </a:xfrm>
            <a:custGeom>
              <a:avLst/>
              <a:gdLst/>
              <a:ahLst/>
              <a:cxnLst/>
              <a:rect l="0" t="0" r="0" b="0"/>
              <a:pathLst>
                <a:path w="908332" h="151063">
                  <a:moveTo>
                    <a:pt x="0" y="151063"/>
                  </a:moveTo>
                  <a:lnTo>
                    <a:pt x="908332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107">
              <a:extLst>
                <a:ext uri="{FF2B5EF4-FFF2-40B4-BE49-F238E27FC236}">
                  <a16:creationId xmlns:a16="http://schemas.microsoft.com/office/drawing/2014/main" id="{0863DF0C-C2F2-4A20-B072-D9F454D1DC92}"/>
                </a:ext>
              </a:extLst>
            </p:cNvPr>
            <p:cNvSpPr/>
            <p:nvPr/>
          </p:nvSpPr>
          <p:spPr>
            <a:xfrm>
              <a:off x="332972" y="30554"/>
              <a:ext cx="605436" cy="903786"/>
            </a:xfrm>
            <a:custGeom>
              <a:avLst/>
              <a:gdLst/>
              <a:ahLst/>
              <a:cxnLst/>
              <a:rect l="0" t="0" r="0" b="0"/>
              <a:pathLst>
                <a:path w="605436" h="903786">
                  <a:moveTo>
                    <a:pt x="0" y="0"/>
                  </a:moveTo>
                  <a:lnTo>
                    <a:pt x="605436" y="903786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ADAD55-DECF-494A-B468-B96D1D2FC0C6}"/>
                </a:ext>
              </a:extLst>
            </p:cNvPr>
            <p:cNvSpPr/>
            <p:nvPr/>
          </p:nvSpPr>
          <p:spPr>
            <a:xfrm>
              <a:off x="884307" y="960159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F12E43-C902-48E7-B5F0-5261FC2C1AD2}"/>
                </a:ext>
              </a:extLst>
            </p:cNvPr>
            <p:cNvSpPr/>
            <p:nvPr/>
          </p:nvSpPr>
          <p:spPr>
            <a:xfrm>
              <a:off x="1527115" y="373740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F7098-28B4-417E-944A-F02519787A9D}"/>
              </a:ext>
            </a:extLst>
          </p:cNvPr>
          <p:cNvGrpSpPr/>
          <p:nvPr/>
        </p:nvGrpSpPr>
        <p:grpSpPr>
          <a:xfrm>
            <a:off x="3306174" y="4286594"/>
            <a:ext cx="2531651" cy="1506854"/>
            <a:chOff x="0" y="0"/>
            <a:chExt cx="2531861" cy="1507151"/>
          </a:xfrm>
        </p:grpSpPr>
        <p:sp>
          <p:nvSpPr>
            <p:cNvPr id="27" name="Shape 2114">
              <a:extLst>
                <a:ext uri="{FF2B5EF4-FFF2-40B4-BE49-F238E27FC236}">
                  <a16:creationId xmlns:a16="http://schemas.microsoft.com/office/drawing/2014/main" id="{4A2A240D-F4C8-481E-AFD4-0DCFA795CAB3}"/>
                </a:ext>
              </a:extLst>
            </p:cNvPr>
            <p:cNvSpPr/>
            <p:nvPr/>
          </p:nvSpPr>
          <p:spPr>
            <a:xfrm>
              <a:off x="151448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37016" y="0"/>
                  </a:lnTo>
                  <a:lnTo>
                    <a:pt x="53746" y="13483"/>
                  </a:lnTo>
                  <a:lnTo>
                    <a:pt x="60686" y="30038"/>
                  </a:lnTo>
                  <a:lnTo>
                    <a:pt x="53746" y="47003"/>
                  </a:lnTo>
                  <a:lnTo>
                    <a:pt x="37016" y="57022"/>
                  </a:lnTo>
                  <a:lnTo>
                    <a:pt x="20110" y="57022"/>
                  </a:lnTo>
                  <a:lnTo>
                    <a:pt x="3559" y="47003"/>
                  </a:lnTo>
                  <a:lnTo>
                    <a:pt x="0" y="30038"/>
                  </a:lnTo>
                  <a:lnTo>
                    <a:pt x="3559" y="13483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15">
              <a:extLst>
                <a:ext uri="{FF2B5EF4-FFF2-40B4-BE49-F238E27FC236}">
                  <a16:creationId xmlns:a16="http://schemas.microsoft.com/office/drawing/2014/main" id="{EC9CBAF4-E2D2-4FB7-9B31-54DA9DCC44C3}"/>
                </a:ext>
              </a:extLst>
            </p:cNvPr>
            <p:cNvSpPr/>
            <p:nvPr/>
          </p:nvSpPr>
          <p:spPr>
            <a:xfrm>
              <a:off x="1968111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37017" y="0"/>
                  </a:lnTo>
                  <a:lnTo>
                    <a:pt x="54101" y="13483"/>
                  </a:lnTo>
                  <a:lnTo>
                    <a:pt x="60686" y="30038"/>
                  </a:lnTo>
                  <a:lnTo>
                    <a:pt x="54101" y="47003"/>
                  </a:lnTo>
                  <a:lnTo>
                    <a:pt x="37017" y="57022"/>
                  </a:lnTo>
                  <a:lnTo>
                    <a:pt x="20466" y="57022"/>
                  </a:lnTo>
                  <a:lnTo>
                    <a:pt x="3382" y="47003"/>
                  </a:lnTo>
                  <a:lnTo>
                    <a:pt x="0" y="30038"/>
                  </a:lnTo>
                  <a:lnTo>
                    <a:pt x="3382" y="13483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116">
              <a:extLst>
                <a:ext uri="{FF2B5EF4-FFF2-40B4-BE49-F238E27FC236}">
                  <a16:creationId xmlns:a16="http://schemas.microsoft.com/office/drawing/2014/main" id="{5DBC16D1-A7E0-4FA4-8DEE-4200B74566AD}"/>
                </a:ext>
              </a:extLst>
            </p:cNvPr>
            <p:cNvSpPr/>
            <p:nvPr/>
          </p:nvSpPr>
          <p:spPr>
            <a:xfrm>
              <a:off x="181524" y="0"/>
              <a:ext cx="605791" cy="1205452"/>
            </a:xfrm>
            <a:custGeom>
              <a:avLst/>
              <a:gdLst/>
              <a:ahLst/>
              <a:cxnLst/>
              <a:rect l="0" t="0" r="0" b="0"/>
              <a:pathLst>
                <a:path w="605791" h="1205452">
                  <a:moveTo>
                    <a:pt x="605791" y="0"/>
                  </a:moveTo>
                  <a:lnTo>
                    <a:pt x="0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117">
              <a:extLst>
                <a:ext uri="{FF2B5EF4-FFF2-40B4-BE49-F238E27FC236}">
                  <a16:creationId xmlns:a16="http://schemas.microsoft.com/office/drawing/2014/main" id="{316DBE64-2152-4172-B597-CF59FFC11BE1}"/>
                </a:ext>
              </a:extLst>
            </p:cNvPr>
            <p:cNvSpPr/>
            <p:nvPr/>
          </p:nvSpPr>
          <p:spPr>
            <a:xfrm>
              <a:off x="787316" y="0"/>
              <a:ext cx="1211228" cy="1205452"/>
            </a:xfrm>
            <a:custGeom>
              <a:avLst/>
              <a:gdLst/>
              <a:ahLst/>
              <a:cxnLst/>
              <a:rect l="0" t="0" r="0" b="0"/>
              <a:pathLst>
                <a:path w="1211228" h="1205452">
                  <a:moveTo>
                    <a:pt x="0" y="0"/>
                  </a:moveTo>
                  <a:lnTo>
                    <a:pt x="1211228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118">
              <a:extLst>
                <a:ext uri="{FF2B5EF4-FFF2-40B4-BE49-F238E27FC236}">
                  <a16:creationId xmlns:a16="http://schemas.microsoft.com/office/drawing/2014/main" id="{A5932C24-DC9E-40E5-A42C-34E7D0CF40AB}"/>
                </a:ext>
              </a:extLst>
            </p:cNvPr>
            <p:cNvSpPr/>
            <p:nvPr/>
          </p:nvSpPr>
          <p:spPr>
            <a:xfrm>
              <a:off x="181524" y="1205452"/>
              <a:ext cx="1817019" cy="0"/>
            </a:xfrm>
            <a:custGeom>
              <a:avLst/>
              <a:gdLst/>
              <a:ahLst/>
              <a:cxnLst/>
              <a:rect l="0" t="0" r="0" b="0"/>
              <a:pathLst>
                <a:path w="1817019">
                  <a:moveTo>
                    <a:pt x="0" y="0"/>
                  </a:moveTo>
                  <a:lnTo>
                    <a:pt x="1817019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119">
              <a:extLst>
                <a:ext uri="{FF2B5EF4-FFF2-40B4-BE49-F238E27FC236}">
                  <a16:creationId xmlns:a16="http://schemas.microsoft.com/office/drawing/2014/main" id="{15ED392E-58D7-434A-8D71-DB964FC8B3C7}"/>
                </a:ext>
              </a:extLst>
            </p:cNvPr>
            <p:cNvSpPr/>
            <p:nvPr/>
          </p:nvSpPr>
          <p:spPr>
            <a:xfrm>
              <a:off x="87737" y="0"/>
              <a:ext cx="699579" cy="1205452"/>
            </a:xfrm>
            <a:custGeom>
              <a:avLst/>
              <a:gdLst/>
              <a:ahLst/>
              <a:cxnLst/>
              <a:rect l="0" t="0" r="0" b="0"/>
              <a:pathLst>
                <a:path w="699579" h="1205452">
                  <a:moveTo>
                    <a:pt x="699579" y="0"/>
                  </a:moveTo>
                  <a:lnTo>
                    <a:pt x="615402" y="36949"/>
                  </a:lnTo>
                  <a:lnTo>
                    <a:pt x="538165" y="73898"/>
                  </a:lnTo>
                  <a:lnTo>
                    <a:pt x="463954" y="117490"/>
                  </a:lnTo>
                  <a:lnTo>
                    <a:pt x="396683" y="157547"/>
                  </a:lnTo>
                  <a:lnTo>
                    <a:pt x="332972" y="201086"/>
                  </a:lnTo>
                  <a:lnTo>
                    <a:pt x="275845" y="248107"/>
                  </a:lnTo>
                  <a:lnTo>
                    <a:pt x="225125" y="294684"/>
                  </a:lnTo>
                  <a:lnTo>
                    <a:pt x="178142" y="341705"/>
                  </a:lnTo>
                  <a:lnTo>
                    <a:pt x="137922" y="391763"/>
                  </a:lnTo>
                  <a:lnTo>
                    <a:pt x="100728" y="445321"/>
                  </a:lnTo>
                  <a:lnTo>
                    <a:pt x="70296" y="498861"/>
                  </a:lnTo>
                  <a:lnTo>
                    <a:pt x="46627" y="555900"/>
                  </a:lnTo>
                  <a:lnTo>
                    <a:pt x="26517" y="612922"/>
                  </a:lnTo>
                  <a:lnTo>
                    <a:pt x="12991" y="673017"/>
                  </a:lnTo>
                  <a:lnTo>
                    <a:pt x="3025" y="733521"/>
                  </a:lnTo>
                  <a:lnTo>
                    <a:pt x="0" y="793598"/>
                  </a:lnTo>
                  <a:lnTo>
                    <a:pt x="3025" y="857157"/>
                  </a:lnTo>
                  <a:lnTo>
                    <a:pt x="9966" y="924215"/>
                  </a:lnTo>
                  <a:lnTo>
                    <a:pt x="23135" y="991256"/>
                  </a:lnTo>
                  <a:lnTo>
                    <a:pt x="40220" y="1061778"/>
                  </a:lnTo>
                  <a:lnTo>
                    <a:pt x="63711" y="1131874"/>
                  </a:lnTo>
                  <a:lnTo>
                    <a:pt x="93787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120">
              <a:extLst>
                <a:ext uri="{FF2B5EF4-FFF2-40B4-BE49-F238E27FC236}">
                  <a16:creationId xmlns:a16="http://schemas.microsoft.com/office/drawing/2014/main" id="{2ABE764A-6EB4-400A-B94E-EA002B6589A8}"/>
                </a:ext>
              </a:extLst>
            </p:cNvPr>
            <p:cNvSpPr/>
            <p:nvPr/>
          </p:nvSpPr>
          <p:spPr>
            <a:xfrm>
              <a:off x="1998543" y="1128392"/>
              <a:ext cx="376751" cy="378759"/>
            </a:xfrm>
            <a:custGeom>
              <a:avLst/>
              <a:gdLst/>
              <a:ahLst/>
              <a:cxnLst/>
              <a:rect l="0" t="0" r="0" b="0"/>
              <a:pathLst>
                <a:path w="376751" h="378759">
                  <a:moveTo>
                    <a:pt x="188287" y="0"/>
                  </a:moveTo>
                  <a:lnTo>
                    <a:pt x="238828" y="6963"/>
                  </a:lnTo>
                  <a:lnTo>
                    <a:pt x="282430" y="26983"/>
                  </a:lnTo>
                  <a:lnTo>
                    <a:pt x="323006" y="57022"/>
                  </a:lnTo>
                  <a:lnTo>
                    <a:pt x="353259" y="97523"/>
                  </a:lnTo>
                  <a:lnTo>
                    <a:pt x="370167" y="141044"/>
                  </a:lnTo>
                  <a:lnTo>
                    <a:pt x="376751" y="191121"/>
                  </a:lnTo>
                  <a:lnTo>
                    <a:pt x="370167" y="238141"/>
                  </a:lnTo>
                  <a:lnTo>
                    <a:pt x="353259" y="284718"/>
                  </a:lnTo>
                  <a:lnTo>
                    <a:pt x="323006" y="321720"/>
                  </a:lnTo>
                  <a:lnTo>
                    <a:pt x="282430" y="351759"/>
                  </a:lnTo>
                  <a:lnTo>
                    <a:pt x="238828" y="371796"/>
                  </a:lnTo>
                  <a:lnTo>
                    <a:pt x="188287" y="378759"/>
                  </a:lnTo>
                  <a:lnTo>
                    <a:pt x="138101" y="371796"/>
                  </a:lnTo>
                  <a:lnTo>
                    <a:pt x="94321" y="351759"/>
                  </a:lnTo>
                  <a:lnTo>
                    <a:pt x="53745" y="321720"/>
                  </a:lnTo>
                  <a:lnTo>
                    <a:pt x="23669" y="284718"/>
                  </a:lnTo>
                  <a:lnTo>
                    <a:pt x="6585" y="238141"/>
                  </a:lnTo>
                  <a:lnTo>
                    <a:pt x="0" y="191121"/>
                  </a:lnTo>
                  <a:lnTo>
                    <a:pt x="6585" y="141044"/>
                  </a:lnTo>
                  <a:lnTo>
                    <a:pt x="23669" y="97523"/>
                  </a:lnTo>
                  <a:lnTo>
                    <a:pt x="53745" y="57022"/>
                  </a:lnTo>
                  <a:lnTo>
                    <a:pt x="94321" y="26983"/>
                  </a:lnTo>
                  <a:lnTo>
                    <a:pt x="138101" y="6963"/>
                  </a:lnTo>
                  <a:lnTo>
                    <a:pt x="188287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F39996-FC0C-45FA-98BA-464D6DEA85E4}"/>
                </a:ext>
              </a:extLst>
            </p:cNvPr>
            <p:cNvSpPr/>
            <p:nvPr/>
          </p:nvSpPr>
          <p:spPr>
            <a:xfrm>
              <a:off x="605436" y="437300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2937B2-0A1A-4F38-A230-7FCD97BCD279}"/>
                </a:ext>
              </a:extLst>
            </p:cNvPr>
            <p:cNvSpPr/>
            <p:nvPr/>
          </p:nvSpPr>
          <p:spPr>
            <a:xfrm>
              <a:off x="716307" y="565059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81D83-6BD1-40DE-AC0E-2D36425404DC}"/>
                </a:ext>
              </a:extLst>
            </p:cNvPr>
            <p:cNvSpPr/>
            <p:nvPr/>
          </p:nvSpPr>
          <p:spPr>
            <a:xfrm>
              <a:off x="0" y="135599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969B0-00F6-4D2A-A6BB-6B469E8089BC}"/>
                </a:ext>
              </a:extLst>
            </p:cNvPr>
            <p:cNvSpPr/>
            <p:nvPr/>
          </p:nvSpPr>
          <p:spPr>
            <a:xfrm>
              <a:off x="110872" y="263358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83EE43-14E6-455F-B0A3-C75DFF94E109}"/>
                </a:ext>
              </a:extLst>
            </p:cNvPr>
            <p:cNvSpPr/>
            <p:nvPr/>
          </p:nvSpPr>
          <p:spPr>
            <a:xfrm>
              <a:off x="1342210" y="309738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A8981-8005-42FF-8B8B-5948EA93A240}"/>
                </a:ext>
              </a:extLst>
            </p:cNvPr>
            <p:cNvSpPr/>
            <p:nvPr/>
          </p:nvSpPr>
          <p:spPr>
            <a:xfrm>
              <a:off x="1453082" y="437497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AF2B5-2A5C-4902-9513-D6D65A015E47}"/>
                </a:ext>
              </a:extLst>
            </p:cNvPr>
            <p:cNvSpPr/>
            <p:nvPr/>
          </p:nvSpPr>
          <p:spPr>
            <a:xfrm>
              <a:off x="844086" y="1100351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2CFD1F-CF24-4139-9CF1-B0DC4CB4B222}"/>
                </a:ext>
              </a:extLst>
            </p:cNvPr>
            <p:cNvSpPr/>
            <p:nvPr/>
          </p:nvSpPr>
          <p:spPr>
            <a:xfrm>
              <a:off x="955492" y="1227666"/>
              <a:ext cx="99440" cy="19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673BF4-04A9-4F9E-947C-40575FEA27DE}"/>
                </a:ext>
              </a:extLst>
            </p:cNvPr>
            <p:cNvSpPr/>
            <p:nvPr/>
          </p:nvSpPr>
          <p:spPr>
            <a:xfrm>
              <a:off x="2321193" y="932732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54BDB-3DA3-4FD3-93CA-68EB9724CF0D}"/>
                </a:ext>
              </a:extLst>
            </p:cNvPr>
            <p:cNvSpPr/>
            <p:nvPr/>
          </p:nvSpPr>
          <p:spPr>
            <a:xfrm>
              <a:off x="2432421" y="1060491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Rectangle 56">
            <a:extLst>
              <a:ext uri="{FF2B5EF4-FFF2-40B4-BE49-F238E27FC236}">
                <a16:creationId xmlns:a16="http://schemas.microsoft.com/office/drawing/2014/main" id="{2171AFC3-DC88-4A5C-B268-9CE8E3F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0" y="5772534"/>
            <a:ext cx="78951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 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      	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2" name="TextBox 1791">
            <a:extLst>
              <a:ext uri="{FF2B5EF4-FFF2-40B4-BE49-F238E27FC236}">
                <a16:creationId xmlns:a16="http://schemas.microsoft.com/office/drawing/2014/main" id="{76129343-38E3-4BF9-B7B3-717CD9BFDBEE}"/>
              </a:ext>
            </a:extLst>
          </p:cNvPr>
          <p:cNvSpPr txBox="1"/>
          <p:nvPr/>
        </p:nvSpPr>
        <p:spPr>
          <a:xfrm>
            <a:off x="1776469" y="404100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3" name="TextBox 1792">
            <a:extLst>
              <a:ext uri="{FF2B5EF4-FFF2-40B4-BE49-F238E27FC236}">
                <a16:creationId xmlns:a16="http://schemas.microsoft.com/office/drawing/2014/main" id="{8C802A47-2D2B-4AF9-855F-8392237118F7}"/>
              </a:ext>
            </a:extLst>
          </p:cNvPr>
          <p:cNvSpPr txBox="1"/>
          <p:nvPr/>
        </p:nvSpPr>
        <p:spPr>
          <a:xfrm>
            <a:off x="2475858" y="493887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6F6295F-82E5-471E-BB02-E9E0FD2C2007}"/>
              </a:ext>
            </a:extLst>
          </p:cNvPr>
          <p:cNvSpPr txBox="1"/>
          <p:nvPr/>
        </p:nvSpPr>
        <p:spPr>
          <a:xfrm>
            <a:off x="995939" y="4892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FDB11DBA-F778-43EF-9F6D-A9DED276A0EE}"/>
              </a:ext>
            </a:extLst>
          </p:cNvPr>
          <p:cNvSpPr txBox="1"/>
          <p:nvPr/>
        </p:nvSpPr>
        <p:spPr>
          <a:xfrm>
            <a:off x="1783930" y="5711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6" name="TextBox 1795">
            <a:extLst>
              <a:ext uri="{FF2B5EF4-FFF2-40B4-BE49-F238E27FC236}">
                <a16:creationId xmlns:a16="http://schemas.microsoft.com/office/drawing/2014/main" id="{6AD71E2C-3ABF-4303-84D3-08992B6C03B0}"/>
              </a:ext>
            </a:extLst>
          </p:cNvPr>
          <p:cNvSpPr txBox="1"/>
          <p:nvPr/>
        </p:nvSpPr>
        <p:spPr>
          <a:xfrm>
            <a:off x="7190441" y="401563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7" name="TextBox 1796">
            <a:extLst>
              <a:ext uri="{FF2B5EF4-FFF2-40B4-BE49-F238E27FC236}">
                <a16:creationId xmlns:a16="http://schemas.microsoft.com/office/drawing/2014/main" id="{4A806718-A0CC-4497-9228-3CA297E15581}"/>
              </a:ext>
            </a:extLst>
          </p:cNvPr>
          <p:cNvSpPr txBox="1"/>
          <p:nvPr/>
        </p:nvSpPr>
        <p:spPr>
          <a:xfrm>
            <a:off x="6706021" y="5394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8" name="TextBox 1797">
            <a:extLst>
              <a:ext uri="{FF2B5EF4-FFF2-40B4-BE49-F238E27FC236}">
                <a16:creationId xmlns:a16="http://schemas.microsoft.com/office/drawing/2014/main" id="{2E4975BF-4DDB-4311-862F-7F9D2996C16D}"/>
              </a:ext>
            </a:extLst>
          </p:cNvPr>
          <p:cNvSpPr txBox="1"/>
          <p:nvPr/>
        </p:nvSpPr>
        <p:spPr>
          <a:xfrm>
            <a:off x="8363803" y="547016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77149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24507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/>
              <a:t> </a:t>
            </a:r>
            <a:br>
              <a:rPr lang="en-US" dirty="0"/>
            </a:br>
            <a:r>
              <a:rPr lang="en-US" sz="4400" dirty="0"/>
              <a:t>3. </a:t>
            </a:r>
            <a:r>
              <a:rPr lang="en-US" sz="4400" dirty="0" err="1"/>
              <a:t>Simpul</a:t>
            </a:r>
            <a:r>
              <a:rPr lang="en-US" sz="4400" dirty="0"/>
              <a:t> </a:t>
            </a:r>
            <a:r>
              <a:rPr lang="en-US" sz="4400" dirty="0" err="1"/>
              <a:t>Terpencil</a:t>
            </a:r>
            <a:r>
              <a:rPr lang="en-US" sz="4400" dirty="0"/>
              <a:t> (Isolated Vertex)         </a:t>
            </a:r>
            <a:endParaRPr lang="en" sz="44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5974" y="1421262"/>
            <a:ext cx="8681883" cy="2442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63550" indent="-6350" algn="just">
              <a:lnSpc>
                <a:spcPct val="103000"/>
              </a:lnSpc>
            </a:pPr>
            <a:r>
              <a:rPr lang="en-US" sz="3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terpencil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ialah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sisi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bersisian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dengannya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63550" indent="-6350" algn="just">
              <a:lnSpc>
                <a:spcPct val="103000"/>
              </a:lnSpc>
              <a:spcAft>
                <a:spcPts val="710"/>
              </a:spcAft>
            </a:pP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Tinjau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graf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3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terpencil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489FE-CE3F-4A5A-A310-F4E3565F445F}"/>
              </a:ext>
            </a:extLst>
          </p:cNvPr>
          <p:cNvGrpSpPr/>
          <p:nvPr/>
        </p:nvGrpSpPr>
        <p:grpSpPr>
          <a:xfrm>
            <a:off x="1194210" y="4380067"/>
            <a:ext cx="1271270" cy="1262380"/>
            <a:chOff x="0" y="0"/>
            <a:chExt cx="1271860" cy="1262597"/>
          </a:xfrm>
        </p:grpSpPr>
        <p:sp>
          <p:nvSpPr>
            <p:cNvPr id="5" name="Shape 2088">
              <a:extLst>
                <a:ext uri="{FF2B5EF4-FFF2-40B4-BE49-F238E27FC236}">
                  <a16:creationId xmlns:a16="http://schemas.microsoft.com/office/drawing/2014/main" id="{9AC18814-CF86-4672-9204-911691DECAAE}"/>
                </a:ext>
              </a:extLst>
            </p:cNvPr>
            <p:cNvSpPr/>
            <p:nvPr/>
          </p:nvSpPr>
          <p:spPr>
            <a:xfrm>
              <a:off x="605400" y="0"/>
              <a:ext cx="60668" cy="57022"/>
            </a:xfrm>
            <a:custGeom>
              <a:avLst/>
              <a:gdLst/>
              <a:ahLst/>
              <a:cxnLst/>
              <a:rect l="0" t="0" r="0" b="0"/>
              <a:pathLst>
                <a:path w="60668" h="57022">
                  <a:moveTo>
                    <a:pt x="20519" y="0"/>
                  </a:moveTo>
                  <a:lnTo>
                    <a:pt x="40594" y="0"/>
                  </a:lnTo>
                  <a:lnTo>
                    <a:pt x="54119" y="13501"/>
                  </a:lnTo>
                  <a:lnTo>
                    <a:pt x="60668" y="30554"/>
                  </a:lnTo>
                  <a:lnTo>
                    <a:pt x="54119" y="47074"/>
                  </a:lnTo>
                  <a:lnTo>
                    <a:pt x="40594" y="57022"/>
                  </a:lnTo>
                  <a:lnTo>
                    <a:pt x="20519" y="57022"/>
                  </a:lnTo>
                  <a:lnTo>
                    <a:pt x="6976" y="47074"/>
                  </a:lnTo>
                  <a:lnTo>
                    <a:pt x="0" y="30554"/>
                  </a:lnTo>
                  <a:lnTo>
                    <a:pt x="6976" y="13501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089">
              <a:extLst>
                <a:ext uri="{FF2B5EF4-FFF2-40B4-BE49-F238E27FC236}">
                  <a16:creationId xmlns:a16="http://schemas.microsoft.com/office/drawing/2014/main" id="{B458BA3F-F33F-4AF3-B3C7-C795458B1253}"/>
                </a:ext>
              </a:extLst>
            </p:cNvPr>
            <p:cNvSpPr/>
            <p:nvPr/>
          </p:nvSpPr>
          <p:spPr>
            <a:xfrm>
              <a:off x="0" y="603028"/>
              <a:ext cx="60668" cy="57040"/>
            </a:xfrm>
            <a:custGeom>
              <a:avLst/>
              <a:gdLst/>
              <a:ahLst/>
              <a:cxnLst/>
              <a:rect l="0" t="0" r="0" b="0"/>
              <a:pathLst>
                <a:path w="60668" h="57040">
                  <a:moveTo>
                    <a:pt x="20074" y="0"/>
                  </a:moveTo>
                  <a:lnTo>
                    <a:pt x="40149" y="0"/>
                  </a:lnTo>
                  <a:lnTo>
                    <a:pt x="53692" y="13501"/>
                  </a:lnTo>
                  <a:lnTo>
                    <a:pt x="60668" y="30038"/>
                  </a:lnTo>
                  <a:lnTo>
                    <a:pt x="53692" y="47021"/>
                  </a:lnTo>
                  <a:lnTo>
                    <a:pt x="40149" y="57040"/>
                  </a:lnTo>
                  <a:lnTo>
                    <a:pt x="20074" y="57040"/>
                  </a:lnTo>
                  <a:lnTo>
                    <a:pt x="6549" y="47021"/>
                  </a:lnTo>
                  <a:lnTo>
                    <a:pt x="0" y="30038"/>
                  </a:lnTo>
                  <a:lnTo>
                    <a:pt x="6549" y="13501"/>
                  </a:lnTo>
                  <a:lnTo>
                    <a:pt x="2007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090">
              <a:extLst>
                <a:ext uri="{FF2B5EF4-FFF2-40B4-BE49-F238E27FC236}">
                  <a16:creationId xmlns:a16="http://schemas.microsoft.com/office/drawing/2014/main" id="{FB313307-581B-4B4F-AA31-8BA7F3F3E775}"/>
                </a:ext>
              </a:extLst>
            </p:cNvPr>
            <p:cNvSpPr/>
            <p:nvPr/>
          </p:nvSpPr>
          <p:spPr>
            <a:xfrm>
              <a:off x="1211174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110" y="0"/>
                  </a:moveTo>
                  <a:lnTo>
                    <a:pt x="40220" y="0"/>
                  </a:lnTo>
                  <a:lnTo>
                    <a:pt x="53745" y="13501"/>
                  </a:lnTo>
                  <a:lnTo>
                    <a:pt x="60686" y="30038"/>
                  </a:lnTo>
                  <a:lnTo>
                    <a:pt x="53745" y="47021"/>
                  </a:lnTo>
                  <a:lnTo>
                    <a:pt x="40220" y="57040"/>
                  </a:lnTo>
                  <a:lnTo>
                    <a:pt x="20110" y="57040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1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091">
              <a:extLst>
                <a:ext uri="{FF2B5EF4-FFF2-40B4-BE49-F238E27FC236}">
                  <a16:creationId xmlns:a16="http://schemas.microsoft.com/office/drawing/2014/main" id="{1A1D5C04-8E80-44F5-897F-91741710509C}"/>
                </a:ext>
              </a:extLst>
            </p:cNvPr>
            <p:cNvSpPr/>
            <p:nvPr/>
          </p:nvSpPr>
          <p:spPr>
            <a:xfrm>
              <a:off x="605400" y="1206002"/>
              <a:ext cx="60668" cy="56595"/>
            </a:xfrm>
            <a:custGeom>
              <a:avLst/>
              <a:gdLst/>
              <a:ahLst/>
              <a:cxnLst/>
              <a:rect l="0" t="0" r="0" b="0"/>
              <a:pathLst>
                <a:path w="60668" h="56595">
                  <a:moveTo>
                    <a:pt x="20519" y="0"/>
                  </a:moveTo>
                  <a:lnTo>
                    <a:pt x="40594" y="0"/>
                  </a:lnTo>
                  <a:lnTo>
                    <a:pt x="54119" y="13057"/>
                  </a:lnTo>
                  <a:lnTo>
                    <a:pt x="60668" y="30039"/>
                  </a:lnTo>
                  <a:lnTo>
                    <a:pt x="54119" y="46577"/>
                  </a:lnTo>
                  <a:lnTo>
                    <a:pt x="40594" y="56595"/>
                  </a:lnTo>
                  <a:lnTo>
                    <a:pt x="20519" y="56595"/>
                  </a:lnTo>
                  <a:lnTo>
                    <a:pt x="6976" y="46577"/>
                  </a:lnTo>
                  <a:lnTo>
                    <a:pt x="0" y="30039"/>
                  </a:lnTo>
                  <a:lnTo>
                    <a:pt x="6976" y="13057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092">
              <a:extLst>
                <a:ext uri="{FF2B5EF4-FFF2-40B4-BE49-F238E27FC236}">
                  <a16:creationId xmlns:a16="http://schemas.microsoft.com/office/drawing/2014/main" id="{569D9CD0-C121-4784-8AFE-058E602BC8AF}"/>
                </a:ext>
              </a:extLst>
            </p:cNvPr>
            <p:cNvSpPr/>
            <p:nvPr/>
          </p:nvSpPr>
          <p:spPr>
            <a:xfrm>
              <a:off x="635957" y="30554"/>
              <a:ext cx="605471" cy="602512"/>
            </a:xfrm>
            <a:custGeom>
              <a:avLst/>
              <a:gdLst/>
              <a:ahLst/>
              <a:cxnLst/>
              <a:rect l="0" t="0" r="0" b="0"/>
              <a:pathLst>
                <a:path w="605471" h="602512">
                  <a:moveTo>
                    <a:pt x="0" y="0"/>
                  </a:moveTo>
                  <a:lnTo>
                    <a:pt x="605471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093">
              <a:extLst>
                <a:ext uri="{FF2B5EF4-FFF2-40B4-BE49-F238E27FC236}">
                  <a16:creationId xmlns:a16="http://schemas.microsoft.com/office/drawing/2014/main" id="{49D3EB8F-8F6D-4CA7-8D7B-E1E1A65E79E8}"/>
                </a:ext>
              </a:extLst>
            </p:cNvPr>
            <p:cNvSpPr/>
            <p:nvPr/>
          </p:nvSpPr>
          <p:spPr>
            <a:xfrm>
              <a:off x="30112" y="633066"/>
              <a:ext cx="605845" cy="602975"/>
            </a:xfrm>
            <a:custGeom>
              <a:avLst/>
              <a:gdLst/>
              <a:ahLst/>
              <a:cxnLst/>
              <a:rect l="0" t="0" r="0" b="0"/>
              <a:pathLst>
                <a:path w="605845" h="602975">
                  <a:moveTo>
                    <a:pt x="0" y="0"/>
                  </a:moveTo>
                  <a:lnTo>
                    <a:pt x="605845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094">
              <a:extLst>
                <a:ext uri="{FF2B5EF4-FFF2-40B4-BE49-F238E27FC236}">
                  <a16:creationId xmlns:a16="http://schemas.microsoft.com/office/drawing/2014/main" id="{6A03D50D-7393-4105-A4E2-C8EAD63B595C}"/>
                </a:ext>
              </a:extLst>
            </p:cNvPr>
            <p:cNvSpPr/>
            <p:nvPr/>
          </p:nvSpPr>
          <p:spPr>
            <a:xfrm>
              <a:off x="635957" y="633066"/>
              <a:ext cx="605471" cy="602975"/>
            </a:xfrm>
            <a:custGeom>
              <a:avLst/>
              <a:gdLst/>
              <a:ahLst/>
              <a:cxnLst/>
              <a:rect l="0" t="0" r="0" b="0"/>
              <a:pathLst>
                <a:path w="605471" h="602975">
                  <a:moveTo>
                    <a:pt x="605471" y="0"/>
                  </a:moveTo>
                  <a:lnTo>
                    <a:pt x="0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095">
              <a:extLst>
                <a:ext uri="{FF2B5EF4-FFF2-40B4-BE49-F238E27FC236}">
                  <a16:creationId xmlns:a16="http://schemas.microsoft.com/office/drawing/2014/main" id="{095719FE-F4AB-40E9-9DD8-F3349D302E79}"/>
                </a:ext>
              </a:extLst>
            </p:cNvPr>
            <p:cNvSpPr/>
            <p:nvPr/>
          </p:nvSpPr>
          <p:spPr>
            <a:xfrm>
              <a:off x="30112" y="30554"/>
              <a:ext cx="605845" cy="602512"/>
            </a:xfrm>
            <a:custGeom>
              <a:avLst/>
              <a:gdLst/>
              <a:ahLst/>
              <a:cxnLst/>
              <a:rect l="0" t="0" r="0" b="0"/>
              <a:pathLst>
                <a:path w="605845" h="602512">
                  <a:moveTo>
                    <a:pt x="605845" y="0"/>
                  </a:moveTo>
                  <a:lnTo>
                    <a:pt x="0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134">
              <a:extLst>
                <a:ext uri="{FF2B5EF4-FFF2-40B4-BE49-F238E27FC236}">
                  <a16:creationId xmlns:a16="http://schemas.microsoft.com/office/drawing/2014/main" id="{E3266A2A-21F6-48C9-A4C9-91353F62F9C2}"/>
                </a:ext>
              </a:extLst>
            </p:cNvPr>
            <p:cNvSpPr/>
            <p:nvPr/>
          </p:nvSpPr>
          <p:spPr>
            <a:xfrm>
              <a:off x="30112" y="633066"/>
              <a:ext cx="1211316" cy="0"/>
            </a:xfrm>
            <a:custGeom>
              <a:avLst/>
              <a:gdLst/>
              <a:ahLst/>
              <a:cxnLst/>
              <a:rect l="0" t="0" r="0" b="0"/>
              <a:pathLst>
                <a:path w="1211316">
                  <a:moveTo>
                    <a:pt x="0" y="0"/>
                  </a:moveTo>
                  <a:lnTo>
                    <a:pt x="1211316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2B479-2D5E-4EC1-A206-E1BBE8ADC7E5}"/>
              </a:ext>
            </a:extLst>
          </p:cNvPr>
          <p:cNvGrpSpPr/>
          <p:nvPr/>
        </p:nvGrpSpPr>
        <p:grpSpPr>
          <a:xfrm>
            <a:off x="6873123" y="4358565"/>
            <a:ext cx="1620520" cy="1146810"/>
            <a:chOff x="0" y="0"/>
            <a:chExt cx="1620573" cy="1147185"/>
          </a:xfrm>
        </p:grpSpPr>
        <p:sp>
          <p:nvSpPr>
            <p:cNvPr id="15" name="Shape 2099">
              <a:extLst>
                <a:ext uri="{FF2B5EF4-FFF2-40B4-BE49-F238E27FC236}">
                  <a16:creationId xmlns:a16="http://schemas.microsoft.com/office/drawing/2014/main" id="{CD652008-887E-48CA-99E9-324AA9387121}"/>
                </a:ext>
              </a:extLst>
            </p:cNvPr>
            <p:cNvSpPr/>
            <p:nvPr/>
          </p:nvSpPr>
          <p:spPr>
            <a:xfrm>
              <a:off x="302363" y="0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554"/>
                  </a:lnTo>
                  <a:lnTo>
                    <a:pt x="54101" y="47074"/>
                  </a:lnTo>
                  <a:lnTo>
                    <a:pt x="40576" y="57022"/>
                  </a:lnTo>
                  <a:lnTo>
                    <a:pt x="20466" y="57022"/>
                  </a:lnTo>
                  <a:lnTo>
                    <a:pt x="6940" y="47074"/>
                  </a:lnTo>
                  <a:lnTo>
                    <a:pt x="0" y="30554"/>
                  </a:lnTo>
                  <a:lnTo>
                    <a:pt x="6940" y="13501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100">
              <a:extLst>
                <a:ext uri="{FF2B5EF4-FFF2-40B4-BE49-F238E27FC236}">
                  <a16:creationId xmlns:a16="http://schemas.microsoft.com/office/drawing/2014/main" id="{265A37F5-B82A-4AB7-9F85-747463B6B2B4}"/>
                </a:ext>
              </a:extLst>
            </p:cNvPr>
            <p:cNvSpPr/>
            <p:nvPr/>
          </p:nvSpPr>
          <p:spPr>
            <a:xfrm>
              <a:off x="1513590" y="1054939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644" y="0"/>
                  </a:moveTo>
                  <a:lnTo>
                    <a:pt x="40576" y="0"/>
                  </a:lnTo>
                  <a:lnTo>
                    <a:pt x="54101" y="13483"/>
                  </a:lnTo>
                  <a:lnTo>
                    <a:pt x="60686" y="30465"/>
                  </a:lnTo>
                  <a:lnTo>
                    <a:pt x="54101" y="47003"/>
                  </a:lnTo>
                  <a:lnTo>
                    <a:pt x="40576" y="57022"/>
                  </a:lnTo>
                  <a:lnTo>
                    <a:pt x="20644" y="57022"/>
                  </a:lnTo>
                  <a:lnTo>
                    <a:pt x="6941" y="47003"/>
                  </a:lnTo>
                  <a:lnTo>
                    <a:pt x="0" y="30465"/>
                  </a:lnTo>
                  <a:lnTo>
                    <a:pt x="6941" y="13483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101">
              <a:extLst>
                <a:ext uri="{FF2B5EF4-FFF2-40B4-BE49-F238E27FC236}">
                  <a16:creationId xmlns:a16="http://schemas.microsoft.com/office/drawing/2014/main" id="{886179CB-2018-4881-9328-D18CEA53135F}"/>
                </a:ext>
              </a:extLst>
            </p:cNvPr>
            <p:cNvSpPr/>
            <p:nvPr/>
          </p:nvSpPr>
          <p:spPr>
            <a:xfrm>
              <a:off x="908154" y="904302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40220" y="0"/>
                  </a:lnTo>
                  <a:lnTo>
                    <a:pt x="53746" y="13500"/>
                  </a:lnTo>
                  <a:lnTo>
                    <a:pt x="60686" y="30038"/>
                  </a:lnTo>
                  <a:lnTo>
                    <a:pt x="53746" y="47021"/>
                  </a:lnTo>
                  <a:lnTo>
                    <a:pt x="40220" y="57022"/>
                  </a:lnTo>
                  <a:lnTo>
                    <a:pt x="20110" y="57022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0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102">
              <a:extLst>
                <a:ext uri="{FF2B5EF4-FFF2-40B4-BE49-F238E27FC236}">
                  <a16:creationId xmlns:a16="http://schemas.microsoft.com/office/drawing/2014/main" id="{F68D3D05-0D28-4E36-8398-A2405A736361}"/>
                </a:ext>
              </a:extLst>
            </p:cNvPr>
            <p:cNvSpPr/>
            <p:nvPr/>
          </p:nvSpPr>
          <p:spPr>
            <a:xfrm>
              <a:off x="0" y="1054939"/>
              <a:ext cx="60152" cy="57022"/>
            </a:xfrm>
            <a:custGeom>
              <a:avLst/>
              <a:gdLst/>
              <a:ahLst/>
              <a:cxnLst/>
              <a:rect l="0" t="0" r="0" b="0"/>
              <a:pathLst>
                <a:path w="60152" h="57022">
                  <a:moveTo>
                    <a:pt x="19933" y="0"/>
                  </a:moveTo>
                  <a:lnTo>
                    <a:pt x="40042" y="0"/>
                  </a:lnTo>
                  <a:lnTo>
                    <a:pt x="53568" y="13483"/>
                  </a:lnTo>
                  <a:lnTo>
                    <a:pt x="60152" y="30465"/>
                  </a:lnTo>
                  <a:lnTo>
                    <a:pt x="53568" y="47003"/>
                  </a:lnTo>
                  <a:lnTo>
                    <a:pt x="40042" y="57022"/>
                  </a:lnTo>
                  <a:lnTo>
                    <a:pt x="19933" y="57022"/>
                  </a:lnTo>
                  <a:lnTo>
                    <a:pt x="6407" y="47003"/>
                  </a:lnTo>
                  <a:lnTo>
                    <a:pt x="0" y="30465"/>
                  </a:lnTo>
                  <a:lnTo>
                    <a:pt x="6407" y="13483"/>
                  </a:lnTo>
                  <a:lnTo>
                    <a:pt x="19933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2103">
              <a:extLst>
                <a:ext uri="{FF2B5EF4-FFF2-40B4-BE49-F238E27FC236}">
                  <a16:creationId xmlns:a16="http://schemas.microsoft.com/office/drawing/2014/main" id="{E520285C-7979-4BDF-BC22-B3EF0BAB0C3A}"/>
                </a:ext>
              </a:extLst>
            </p:cNvPr>
            <p:cNvSpPr/>
            <p:nvPr/>
          </p:nvSpPr>
          <p:spPr>
            <a:xfrm>
              <a:off x="1513590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644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038"/>
                  </a:lnTo>
                  <a:lnTo>
                    <a:pt x="54101" y="47021"/>
                  </a:lnTo>
                  <a:lnTo>
                    <a:pt x="40576" y="57040"/>
                  </a:lnTo>
                  <a:lnTo>
                    <a:pt x="20644" y="57040"/>
                  </a:lnTo>
                  <a:lnTo>
                    <a:pt x="6941" y="47021"/>
                  </a:lnTo>
                  <a:lnTo>
                    <a:pt x="0" y="30038"/>
                  </a:lnTo>
                  <a:lnTo>
                    <a:pt x="6941" y="13501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104">
              <a:extLst>
                <a:ext uri="{FF2B5EF4-FFF2-40B4-BE49-F238E27FC236}">
                  <a16:creationId xmlns:a16="http://schemas.microsoft.com/office/drawing/2014/main" id="{F3EA3800-4902-44C5-BC8E-3212DD4DF1AA}"/>
                </a:ext>
              </a:extLst>
            </p:cNvPr>
            <p:cNvSpPr/>
            <p:nvPr/>
          </p:nvSpPr>
          <p:spPr>
            <a:xfrm>
              <a:off x="30076" y="30554"/>
              <a:ext cx="302896" cy="1054850"/>
            </a:xfrm>
            <a:custGeom>
              <a:avLst/>
              <a:gdLst/>
              <a:ahLst/>
              <a:cxnLst/>
              <a:rect l="0" t="0" r="0" b="0"/>
              <a:pathLst>
                <a:path w="302896" h="1054850">
                  <a:moveTo>
                    <a:pt x="302896" y="0"/>
                  </a:moveTo>
                  <a:lnTo>
                    <a:pt x="0" y="105485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105">
              <a:extLst>
                <a:ext uri="{FF2B5EF4-FFF2-40B4-BE49-F238E27FC236}">
                  <a16:creationId xmlns:a16="http://schemas.microsoft.com/office/drawing/2014/main" id="{7A4B9B8E-52D4-4648-9AB3-C19E3EF381F3}"/>
                </a:ext>
              </a:extLst>
            </p:cNvPr>
            <p:cNvSpPr/>
            <p:nvPr/>
          </p:nvSpPr>
          <p:spPr>
            <a:xfrm>
              <a:off x="938408" y="934340"/>
              <a:ext cx="605792" cy="151063"/>
            </a:xfrm>
            <a:custGeom>
              <a:avLst/>
              <a:gdLst/>
              <a:ahLst/>
              <a:cxnLst/>
              <a:rect l="0" t="0" r="0" b="0"/>
              <a:pathLst>
                <a:path w="605792" h="151063">
                  <a:moveTo>
                    <a:pt x="0" y="0"/>
                  </a:moveTo>
                  <a:lnTo>
                    <a:pt x="605792" y="151063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106">
              <a:extLst>
                <a:ext uri="{FF2B5EF4-FFF2-40B4-BE49-F238E27FC236}">
                  <a16:creationId xmlns:a16="http://schemas.microsoft.com/office/drawing/2014/main" id="{3FD02F31-27B3-4F0F-8010-85D9F53F7F20}"/>
                </a:ext>
              </a:extLst>
            </p:cNvPr>
            <p:cNvSpPr/>
            <p:nvPr/>
          </p:nvSpPr>
          <p:spPr>
            <a:xfrm>
              <a:off x="30076" y="934340"/>
              <a:ext cx="908332" cy="151063"/>
            </a:xfrm>
            <a:custGeom>
              <a:avLst/>
              <a:gdLst/>
              <a:ahLst/>
              <a:cxnLst/>
              <a:rect l="0" t="0" r="0" b="0"/>
              <a:pathLst>
                <a:path w="908332" h="151063">
                  <a:moveTo>
                    <a:pt x="0" y="151063"/>
                  </a:moveTo>
                  <a:lnTo>
                    <a:pt x="908332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107">
              <a:extLst>
                <a:ext uri="{FF2B5EF4-FFF2-40B4-BE49-F238E27FC236}">
                  <a16:creationId xmlns:a16="http://schemas.microsoft.com/office/drawing/2014/main" id="{0863DF0C-C2F2-4A20-B072-D9F454D1DC92}"/>
                </a:ext>
              </a:extLst>
            </p:cNvPr>
            <p:cNvSpPr/>
            <p:nvPr/>
          </p:nvSpPr>
          <p:spPr>
            <a:xfrm>
              <a:off x="332972" y="30554"/>
              <a:ext cx="605436" cy="903786"/>
            </a:xfrm>
            <a:custGeom>
              <a:avLst/>
              <a:gdLst/>
              <a:ahLst/>
              <a:cxnLst/>
              <a:rect l="0" t="0" r="0" b="0"/>
              <a:pathLst>
                <a:path w="605436" h="903786">
                  <a:moveTo>
                    <a:pt x="0" y="0"/>
                  </a:moveTo>
                  <a:lnTo>
                    <a:pt x="605436" y="903786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ADAD55-DECF-494A-B468-B96D1D2FC0C6}"/>
                </a:ext>
              </a:extLst>
            </p:cNvPr>
            <p:cNvSpPr/>
            <p:nvPr/>
          </p:nvSpPr>
          <p:spPr>
            <a:xfrm>
              <a:off x="884307" y="960159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F12E43-C902-48E7-B5F0-5261FC2C1AD2}"/>
                </a:ext>
              </a:extLst>
            </p:cNvPr>
            <p:cNvSpPr/>
            <p:nvPr/>
          </p:nvSpPr>
          <p:spPr>
            <a:xfrm>
              <a:off x="1527115" y="373740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F7098-28B4-417E-944A-F02519787A9D}"/>
              </a:ext>
            </a:extLst>
          </p:cNvPr>
          <p:cNvGrpSpPr/>
          <p:nvPr/>
        </p:nvGrpSpPr>
        <p:grpSpPr>
          <a:xfrm>
            <a:off x="3306174" y="4286594"/>
            <a:ext cx="2531651" cy="1506854"/>
            <a:chOff x="0" y="0"/>
            <a:chExt cx="2531861" cy="1507151"/>
          </a:xfrm>
        </p:grpSpPr>
        <p:sp>
          <p:nvSpPr>
            <p:cNvPr id="27" name="Shape 2114">
              <a:extLst>
                <a:ext uri="{FF2B5EF4-FFF2-40B4-BE49-F238E27FC236}">
                  <a16:creationId xmlns:a16="http://schemas.microsoft.com/office/drawing/2014/main" id="{4A2A240D-F4C8-481E-AFD4-0DCFA795CAB3}"/>
                </a:ext>
              </a:extLst>
            </p:cNvPr>
            <p:cNvSpPr/>
            <p:nvPr/>
          </p:nvSpPr>
          <p:spPr>
            <a:xfrm>
              <a:off x="151448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37016" y="0"/>
                  </a:lnTo>
                  <a:lnTo>
                    <a:pt x="53746" y="13483"/>
                  </a:lnTo>
                  <a:lnTo>
                    <a:pt x="60686" y="30038"/>
                  </a:lnTo>
                  <a:lnTo>
                    <a:pt x="53746" y="47003"/>
                  </a:lnTo>
                  <a:lnTo>
                    <a:pt x="37016" y="57022"/>
                  </a:lnTo>
                  <a:lnTo>
                    <a:pt x="20110" y="57022"/>
                  </a:lnTo>
                  <a:lnTo>
                    <a:pt x="3559" y="47003"/>
                  </a:lnTo>
                  <a:lnTo>
                    <a:pt x="0" y="30038"/>
                  </a:lnTo>
                  <a:lnTo>
                    <a:pt x="3559" y="13483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15">
              <a:extLst>
                <a:ext uri="{FF2B5EF4-FFF2-40B4-BE49-F238E27FC236}">
                  <a16:creationId xmlns:a16="http://schemas.microsoft.com/office/drawing/2014/main" id="{EC9CBAF4-E2D2-4FB7-9B31-54DA9DCC44C3}"/>
                </a:ext>
              </a:extLst>
            </p:cNvPr>
            <p:cNvSpPr/>
            <p:nvPr/>
          </p:nvSpPr>
          <p:spPr>
            <a:xfrm>
              <a:off x="1968111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37017" y="0"/>
                  </a:lnTo>
                  <a:lnTo>
                    <a:pt x="54101" y="13483"/>
                  </a:lnTo>
                  <a:lnTo>
                    <a:pt x="60686" y="30038"/>
                  </a:lnTo>
                  <a:lnTo>
                    <a:pt x="54101" y="47003"/>
                  </a:lnTo>
                  <a:lnTo>
                    <a:pt x="37017" y="57022"/>
                  </a:lnTo>
                  <a:lnTo>
                    <a:pt x="20466" y="57022"/>
                  </a:lnTo>
                  <a:lnTo>
                    <a:pt x="3382" y="47003"/>
                  </a:lnTo>
                  <a:lnTo>
                    <a:pt x="0" y="30038"/>
                  </a:lnTo>
                  <a:lnTo>
                    <a:pt x="3382" y="13483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116">
              <a:extLst>
                <a:ext uri="{FF2B5EF4-FFF2-40B4-BE49-F238E27FC236}">
                  <a16:creationId xmlns:a16="http://schemas.microsoft.com/office/drawing/2014/main" id="{5DBC16D1-A7E0-4FA4-8DEE-4200B74566AD}"/>
                </a:ext>
              </a:extLst>
            </p:cNvPr>
            <p:cNvSpPr/>
            <p:nvPr/>
          </p:nvSpPr>
          <p:spPr>
            <a:xfrm>
              <a:off x="181524" y="0"/>
              <a:ext cx="605791" cy="1205452"/>
            </a:xfrm>
            <a:custGeom>
              <a:avLst/>
              <a:gdLst/>
              <a:ahLst/>
              <a:cxnLst/>
              <a:rect l="0" t="0" r="0" b="0"/>
              <a:pathLst>
                <a:path w="605791" h="1205452">
                  <a:moveTo>
                    <a:pt x="605791" y="0"/>
                  </a:moveTo>
                  <a:lnTo>
                    <a:pt x="0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117">
              <a:extLst>
                <a:ext uri="{FF2B5EF4-FFF2-40B4-BE49-F238E27FC236}">
                  <a16:creationId xmlns:a16="http://schemas.microsoft.com/office/drawing/2014/main" id="{316DBE64-2152-4172-B597-CF59FFC11BE1}"/>
                </a:ext>
              </a:extLst>
            </p:cNvPr>
            <p:cNvSpPr/>
            <p:nvPr/>
          </p:nvSpPr>
          <p:spPr>
            <a:xfrm>
              <a:off x="787316" y="0"/>
              <a:ext cx="1211228" cy="1205452"/>
            </a:xfrm>
            <a:custGeom>
              <a:avLst/>
              <a:gdLst/>
              <a:ahLst/>
              <a:cxnLst/>
              <a:rect l="0" t="0" r="0" b="0"/>
              <a:pathLst>
                <a:path w="1211228" h="1205452">
                  <a:moveTo>
                    <a:pt x="0" y="0"/>
                  </a:moveTo>
                  <a:lnTo>
                    <a:pt x="1211228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118">
              <a:extLst>
                <a:ext uri="{FF2B5EF4-FFF2-40B4-BE49-F238E27FC236}">
                  <a16:creationId xmlns:a16="http://schemas.microsoft.com/office/drawing/2014/main" id="{A5932C24-DC9E-40E5-A42C-34E7D0CF40AB}"/>
                </a:ext>
              </a:extLst>
            </p:cNvPr>
            <p:cNvSpPr/>
            <p:nvPr/>
          </p:nvSpPr>
          <p:spPr>
            <a:xfrm>
              <a:off x="181524" y="1205452"/>
              <a:ext cx="1817019" cy="0"/>
            </a:xfrm>
            <a:custGeom>
              <a:avLst/>
              <a:gdLst/>
              <a:ahLst/>
              <a:cxnLst/>
              <a:rect l="0" t="0" r="0" b="0"/>
              <a:pathLst>
                <a:path w="1817019">
                  <a:moveTo>
                    <a:pt x="0" y="0"/>
                  </a:moveTo>
                  <a:lnTo>
                    <a:pt x="1817019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119">
              <a:extLst>
                <a:ext uri="{FF2B5EF4-FFF2-40B4-BE49-F238E27FC236}">
                  <a16:creationId xmlns:a16="http://schemas.microsoft.com/office/drawing/2014/main" id="{15ED392E-58D7-434A-8D71-DB964FC8B3C7}"/>
                </a:ext>
              </a:extLst>
            </p:cNvPr>
            <p:cNvSpPr/>
            <p:nvPr/>
          </p:nvSpPr>
          <p:spPr>
            <a:xfrm>
              <a:off x="87737" y="0"/>
              <a:ext cx="699579" cy="1205452"/>
            </a:xfrm>
            <a:custGeom>
              <a:avLst/>
              <a:gdLst/>
              <a:ahLst/>
              <a:cxnLst/>
              <a:rect l="0" t="0" r="0" b="0"/>
              <a:pathLst>
                <a:path w="699579" h="1205452">
                  <a:moveTo>
                    <a:pt x="699579" y="0"/>
                  </a:moveTo>
                  <a:lnTo>
                    <a:pt x="615402" y="36949"/>
                  </a:lnTo>
                  <a:lnTo>
                    <a:pt x="538165" y="73898"/>
                  </a:lnTo>
                  <a:lnTo>
                    <a:pt x="463954" y="117490"/>
                  </a:lnTo>
                  <a:lnTo>
                    <a:pt x="396683" y="157547"/>
                  </a:lnTo>
                  <a:lnTo>
                    <a:pt x="332972" y="201086"/>
                  </a:lnTo>
                  <a:lnTo>
                    <a:pt x="275845" y="248107"/>
                  </a:lnTo>
                  <a:lnTo>
                    <a:pt x="225125" y="294684"/>
                  </a:lnTo>
                  <a:lnTo>
                    <a:pt x="178142" y="341705"/>
                  </a:lnTo>
                  <a:lnTo>
                    <a:pt x="137922" y="391763"/>
                  </a:lnTo>
                  <a:lnTo>
                    <a:pt x="100728" y="445321"/>
                  </a:lnTo>
                  <a:lnTo>
                    <a:pt x="70296" y="498861"/>
                  </a:lnTo>
                  <a:lnTo>
                    <a:pt x="46627" y="555900"/>
                  </a:lnTo>
                  <a:lnTo>
                    <a:pt x="26517" y="612922"/>
                  </a:lnTo>
                  <a:lnTo>
                    <a:pt x="12991" y="673017"/>
                  </a:lnTo>
                  <a:lnTo>
                    <a:pt x="3025" y="733521"/>
                  </a:lnTo>
                  <a:lnTo>
                    <a:pt x="0" y="793598"/>
                  </a:lnTo>
                  <a:lnTo>
                    <a:pt x="3025" y="857157"/>
                  </a:lnTo>
                  <a:lnTo>
                    <a:pt x="9966" y="924215"/>
                  </a:lnTo>
                  <a:lnTo>
                    <a:pt x="23135" y="991256"/>
                  </a:lnTo>
                  <a:lnTo>
                    <a:pt x="40220" y="1061778"/>
                  </a:lnTo>
                  <a:lnTo>
                    <a:pt x="63711" y="1131874"/>
                  </a:lnTo>
                  <a:lnTo>
                    <a:pt x="93787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120">
              <a:extLst>
                <a:ext uri="{FF2B5EF4-FFF2-40B4-BE49-F238E27FC236}">
                  <a16:creationId xmlns:a16="http://schemas.microsoft.com/office/drawing/2014/main" id="{2ABE764A-6EB4-400A-B94E-EA002B6589A8}"/>
                </a:ext>
              </a:extLst>
            </p:cNvPr>
            <p:cNvSpPr/>
            <p:nvPr/>
          </p:nvSpPr>
          <p:spPr>
            <a:xfrm>
              <a:off x="1998543" y="1128392"/>
              <a:ext cx="376751" cy="378759"/>
            </a:xfrm>
            <a:custGeom>
              <a:avLst/>
              <a:gdLst/>
              <a:ahLst/>
              <a:cxnLst/>
              <a:rect l="0" t="0" r="0" b="0"/>
              <a:pathLst>
                <a:path w="376751" h="378759">
                  <a:moveTo>
                    <a:pt x="188287" y="0"/>
                  </a:moveTo>
                  <a:lnTo>
                    <a:pt x="238828" y="6963"/>
                  </a:lnTo>
                  <a:lnTo>
                    <a:pt x="282430" y="26983"/>
                  </a:lnTo>
                  <a:lnTo>
                    <a:pt x="323006" y="57022"/>
                  </a:lnTo>
                  <a:lnTo>
                    <a:pt x="353259" y="97523"/>
                  </a:lnTo>
                  <a:lnTo>
                    <a:pt x="370167" y="141044"/>
                  </a:lnTo>
                  <a:lnTo>
                    <a:pt x="376751" y="191121"/>
                  </a:lnTo>
                  <a:lnTo>
                    <a:pt x="370167" y="238141"/>
                  </a:lnTo>
                  <a:lnTo>
                    <a:pt x="353259" y="284718"/>
                  </a:lnTo>
                  <a:lnTo>
                    <a:pt x="323006" y="321720"/>
                  </a:lnTo>
                  <a:lnTo>
                    <a:pt x="282430" y="351759"/>
                  </a:lnTo>
                  <a:lnTo>
                    <a:pt x="238828" y="371796"/>
                  </a:lnTo>
                  <a:lnTo>
                    <a:pt x="188287" y="378759"/>
                  </a:lnTo>
                  <a:lnTo>
                    <a:pt x="138101" y="371796"/>
                  </a:lnTo>
                  <a:lnTo>
                    <a:pt x="94321" y="351759"/>
                  </a:lnTo>
                  <a:lnTo>
                    <a:pt x="53745" y="321720"/>
                  </a:lnTo>
                  <a:lnTo>
                    <a:pt x="23669" y="284718"/>
                  </a:lnTo>
                  <a:lnTo>
                    <a:pt x="6585" y="238141"/>
                  </a:lnTo>
                  <a:lnTo>
                    <a:pt x="0" y="191121"/>
                  </a:lnTo>
                  <a:lnTo>
                    <a:pt x="6585" y="141044"/>
                  </a:lnTo>
                  <a:lnTo>
                    <a:pt x="23669" y="97523"/>
                  </a:lnTo>
                  <a:lnTo>
                    <a:pt x="53745" y="57022"/>
                  </a:lnTo>
                  <a:lnTo>
                    <a:pt x="94321" y="26983"/>
                  </a:lnTo>
                  <a:lnTo>
                    <a:pt x="138101" y="6963"/>
                  </a:lnTo>
                  <a:lnTo>
                    <a:pt x="188287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F39996-FC0C-45FA-98BA-464D6DEA85E4}"/>
                </a:ext>
              </a:extLst>
            </p:cNvPr>
            <p:cNvSpPr/>
            <p:nvPr/>
          </p:nvSpPr>
          <p:spPr>
            <a:xfrm>
              <a:off x="605436" y="437300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2937B2-0A1A-4F38-A230-7FCD97BCD279}"/>
                </a:ext>
              </a:extLst>
            </p:cNvPr>
            <p:cNvSpPr/>
            <p:nvPr/>
          </p:nvSpPr>
          <p:spPr>
            <a:xfrm>
              <a:off x="716307" y="565059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81D83-6BD1-40DE-AC0E-2D36425404DC}"/>
                </a:ext>
              </a:extLst>
            </p:cNvPr>
            <p:cNvSpPr/>
            <p:nvPr/>
          </p:nvSpPr>
          <p:spPr>
            <a:xfrm>
              <a:off x="0" y="135599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969B0-00F6-4D2A-A6BB-6B469E8089BC}"/>
                </a:ext>
              </a:extLst>
            </p:cNvPr>
            <p:cNvSpPr/>
            <p:nvPr/>
          </p:nvSpPr>
          <p:spPr>
            <a:xfrm>
              <a:off x="110872" y="263358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83EE43-14E6-455F-B0A3-C75DFF94E109}"/>
                </a:ext>
              </a:extLst>
            </p:cNvPr>
            <p:cNvSpPr/>
            <p:nvPr/>
          </p:nvSpPr>
          <p:spPr>
            <a:xfrm>
              <a:off x="1342210" y="309738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A8981-8005-42FF-8B8B-5948EA93A240}"/>
                </a:ext>
              </a:extLst>
            </p:cNvPr>
            <p:cNvSpPr/>
            <p:nvPr/>
          </p:nvSpPr>
          <p:spPr>
            <a:xfrm>
              <a:off x="1453082" y="437497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AF2B5-2A5C-4902-9513-D6D65A015E47}"/>
                </a:ext>
              </a:extLst>
            </p:cNvPr>
            <p:cNvSpPr/>
            <p:nvPr/>
          </p:nvSpPr>
          <p:spPr>
            <a:xfrm>
              <a:off x="844086" y="1100351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2CFD1F-CF24-4139-9CF1-B0DC4CB4B222}"/>
                </a:ext>
              </a:extLst>
            </p:cNvPr>
            <p:cNvSpPr/>
            <p:nvPr/>
          </p:nvSpPr>
          <p:spPr>
            <a:xfrm>
              <a:off x="955492" y="1227666"/>
              <a:ext cx="99440" cy="19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673BF4-04A9-4F9E-947C-40575FEA27DE}"/>
                </a:ext>
              </a:extLst>
            </p:cNvPr>
            <p:cNvSpPr/>
            <p:nvPr/>
          </p:nvSpPr>
          <p:spPr>
            <a:xfrm>
              <a:off x="2321193" y="932732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54BDB-3DA3-4FD3-93CA-68EB9724CF0D}"/>
                </a:ext>
              </a:extLst>
            </p:cNvPr>
            <p:cNvSpPr/>
            <p:nvPr/>
          </p:nvSpPr>
          <p:spPr>
            <a:xfrm>
              <a:off x="2432421" y="1060491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Rectangle 56">
            <a:extLst>
              <a:ext uri="{FF2B5EF4-FFF2-40B4-BE49-F238E27FC236}">
                <a16:creationId xmlns:a16="http://schemas.microsoft.com/office/drawing/2014/main" id="{2171AFC3-DC88-4A5C-B268-9CE8E3F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0" y="5772534"/>
            <a:ext cx="78951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 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      	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2" name="TextBox 1791">
            <a:extLst>
              <a:ext uri="{FF2B5EF4-FFF2-40B4-BE49-F238E27FC236}">
                <a16:creationId xmlns:a16="http://schemas.microsoft.com/office/drawing/2014/main" id="{76129343-38E3-4BF9-B7B3-717CD9BFDBEE}"/>
              </a:ext>
            </a:extLst>
          </p:cNvPr>
          <p:cNvSpPr txBox="1"/>
          <p:nvPr/>
        </p:nvSpPr>
        <p:spPr>
          <a:xfrm>
            <a:off x="1776469" y="404100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3" name="TextBox 1792">
            <a:extLst>
              <a:ext uri="{FF2B5EF4-FFF2-40B4-BE49-F238E27FC236}">
                <a16:creationId xmlns:a16="http://schemas.microsoft.com/office/drawing/2014/main" id="{8C802A47-2D2B-4AF9-855F-8392237118F7}"/>
              </a:ext>
            </a:extLst>
          </p:cNvPr>
          <p:cNvSpPr txBox="1"/>
          <p:nvPr/>
        </p:nvSpPr>
        <p:spPr>
          <a:xfrm>
            <a:off x="2475858" y="493887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6F6295F-82E5-471E-BB02-E9E0FD2C2007}"/>
              </a:ext>
            </a:extLst>
          </p:cNvPr>
          <p:cNvSpPr txBox="1"/>
          <p:nvPr/>
        </p:nvSpPr>
        <p:spPr>
          <a:xfrm>
            <a:off x="995939" y="4892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FDB11DBA-F778-43EF-9F6D-A9DED276A0EE}"/>
              </a:ext>
            </a:extLst>
          </p:cNvPr>
          <p:cNvSpPr txBox="1"/>
          <p:nvPr/>
        </p:nvSpPr>
        <p:spPr>
          <a:xfrm>
            <a:off x="1783930" y="5711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6" name="TextBox 1795">
            <a:extLst>
              <a:ext uri="{FF2B5EF4-FFF2-40B4-BE49-F238E27FC236}">
                <a16:creationId xmlns:a16="http://schemas.microsoft.com/office/drawing/2014/main" id="{6AD71E2C-3ABF-4303-84D3-08992B6C03B0}"/>
              </a:ext>
            </a:extLst>
          </p:cNvPr>
          <p:cNvSpPr txBox="1"/>
          <p:nvPr/>
        </p:nvSpPr>
        <p:spPr>
          <a:xfrm>
            <a:off x="7190441" y="401563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7" name="TextBox 1796">
            <a:extLst>
              <a:ext uri="{FF2B5EF4-FFF2-40B4-BE49-F238E27FC236}">
                <a16:creationId xmlns:a16="http://schemas.microsoft.com/office/drawing/2014/main" id="{4A806718-A0CC-4497-9228-3CA297E15581}"/>
              </a:ext>
            </a:extLst>
          </p:cNvPr>
          <p:cNvSpPr txBox="1"/>
          <p:nvPr/>
        </p:nvSpPr>
        <p:spPr>
          <a:xfrm>
            <a:off x="6706021" y="5394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8" name="TextBox 1797">
            <a:extLst>
              <a:ext uri="{FF2B5EF4-FFF2-40B4-BE49-F238E27FC236}">
                <a16:creationId xmlns:a16="http://schemas.microsoft.com/office/drawing/2014/main" id="{2E4975BF-4DDB-4311-862F-7F9D2996C16D}"/>
              </a:ext>
            </a:extLst>
          </p:cNvPr>
          <p:cNvSpPr txBox="1"/>
          <p:nvPr/>
        </p:nvSpPr>
        <p:spPr>
          <a:xfrm>
            <a:off x="8363803" y="547016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913284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24507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/>
              <a:t> </a:t>
            </a:r>
            <a:br>
              <a:rPr lang="en-US" dirty="0"/>
            </a:br>
            <a:r>
              <a:rPr lang="en-US" sz="4400" dirty="0"/>
              <a:t>4. </a:t>
            </a:r>
            <a:r>
              <a:rPr lang="en-US" sz="4000" dirty="0"/>
              <a:t>Graf  </a:t>
            </a:r>
            <a:r>
              <a:rPr lang="en-US" sz="4000" dirty="0" err="1"/>
              <a:t>Kosong</a:t>
            </a:r>
            <a:r>
              <a:rPr lang="en-US" sz="4000" dirty="0"/>
              <a:t> (null graph </a:t>
            </a:r>
            <a:r>
              <a:rPr lang="en-US" sz="4000" dirty="0" err="1"/>
              <a:t>atau</a:t>
            </a:r>
            <a:r>
              <a:rPr lang="en-US" sz="4000" dirty="0"/>
              <a:t> empty graph) </a:t>
            </a:r>
            <a:endParaRPr lang="en" sz="40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5974" y="1421262"/>
            <a:ext cx="8681883" cy="2442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15950" indent="-6350" algn="just">
              <a:lnSpc>
                <a:spcPct val="103000"/>
              </a:lnSpc>
              <a:spcAft>
                <a:spcPts val="135"/>
              </a:spcAf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Graf yang himpunan sisinya merupakan himpunan kosong (</a:t>
            </a:r>
            <a:r>
              <a:rPr lang="en-US" sz="32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i="1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).  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5950" indent="-6350" algn="just">
              <a:lnSpc>
                <a:spcPct val="103000"/>
              </a:lnSpc>
              <a:spcAft>
                <a:spcPts val="135"/>
              </a:spcAf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Graf </a:t>
            </a:r>
            <a:r>
              <a:rPr lang="en-US" sz="32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endParaRPr lang="en-US" sz="120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3FEAA-305C-4B5C-8430-7BF42D2A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5" y="2977535"/>
            <a:ext cx="8827045" cy="2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542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5867" y="835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/>
              <a:t> </a:t>
            </a:r>
            <a:br>
              <a:rPr lang="en-US" dirty="0"/>
            </a:br>
            <a:r>
              <a:rPr lang="en-US" sz="4400" dirty="0"/>
              <a:t>5. </a:t>
            </a:r>
            <a:r>
              <a:rPr lang="en-US" sz="4400" dirty="0" err="1"/>
              <a:t>Derajat</a:t>
            </a:r>
            <a:r>
              <a:rPr lang="en-US" sz="4400" dirty="0"/>
              <a:t> (Degree) </a:t>
            </a:r>
            <a:endParaRPr lang="en" sz="44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5974" y="785358"/>
            <a:ext cx="8681883" cy="307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i="1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yang </a:t>
            </a:r>
            <a:r>
              <a:rPr lang="en-US" sz="1600" dirty="0" err="1"/>
              <a:t>bersisian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Notasi</a:t>
            </a:r>
            <a:r>
              <a:rPr lang="en-US" sz="1600" dirty="0"/>
              <a:t>: </a:t>
            </a:r>
            <a:r>
              <a:rPr lang="en-US" sz="1600" i="1" dirty="0"/>
              <a:t>d</a:t>
            </a:r>
            <a:r>
              <a:rPr lang="en-US" sz="1600" dirty="0"/>
              <a:t>(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Tinjau</a:t>
            </a:r>
            <a:r>
              <a:rPr lang="en-US" sz="1600" dirty="0"/>
              <a:t> </a:t>
            </a:r>
            <a:r>
              <a:rPr lang="en-US" sz="1600" dirty="0" err="1"/>
              <a:t>graf</a:t>
            </a:r>
            <a:r>
              <a:rPr lang="en-US" sz="1600" dirty="0"/>
              <a:t> </a:t>
            </a:r>
            <a:r>
              <a:rPr lang="en-US" sz="1600" i="1" dirty="0"/>
              <a:t>G</a:t>
            </a:r>
            <a:r>
              <a:rPr lang="en-US" sz="1600" baseline="-25000" dirty="0"/>
              <a:t>1</a:t>
            </a:r>
            <a:r>
              <a:rPr lang="en-US" sz="1600" dirty="0"/>
              <a:t>:  </a:t>
            </a:r>
            <a:r>
              <a:rPr lang="en-US" sz="1600" i="1" dirty="0"/>
              <a:t>d</a:t>
            </a:r>
            <a:r>
              <a:rPr lang="en-US" sz="1600" dirty="0"/>
              <a:t>(1) = </a:t>
            </a:r>
            <a:r>
              <a:rPr lang="en-US" sz="1600" i="1" dirty="0"/>
              <a:t>d</a:t>
            </a:r>
            <a:r>
              <a:rPr lang="en-US" sz="1600" dirty="0"/>
              <a:t>(4) = 2  	 	 	</a:t>
            </a:r>
          </a:p>
          <a:p>
            <a:r>
              <a:rPr lang="en-US" sz="1600" i="1" dirty="0"/>
              <a:t>	       d</a:t>
            </a:r>
            <a:r>
              <a:rPr lang="en-US" sz="1600" dirty="0"/>
              <a:t>(2) = </a:t>
            </a:r>
            <a:r>
              <a:rPr lang="en-US" sz="1600" i="1" dirty="0"/>
              <a:t>d</a:t>
            </a:r>
            <a:r>
              <a:rPr lang="en-US" sz="1600" dirty="0"/>
              <a:t>(3) = 3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Tinjau</a:t>
            </a:r>
            <a:r>
              <a:rPr lang="en-US" sz="1600" dirty="0"/>
              <a:t> </a:t>
            </a:r>
            <a:r>
              <a:rPr lang="en-US" sz="1600" dirty="0" err="1"/>
              <a:t>graf</a:t>
            </a:r>
            <a:r>
              <a:rPr lang="en-US" sz="1600" dirty="0"/>
              <a:t> </a:t>
            </a:r>
            <a:r>
              <a:rPr lang="en-US" sz="1600" i="1" dirty="0"/>
              <a:t>G</a:t>
            </a:r>
            <a:r>
              <a:rPr lang="en-US" sz="1600" baseline="-25000" dirty="0"/>
              <a:t>3</a:t>
            </a:r>
            <a:r>
              <a:rPr lang="en-US" sz="1600" dirty="0"/>
              <a:t>: </a:t>
            </a:r>
            <a:r>
              <a:rPr lang="en-US" sz="1600" i="1" dirty="0"/>
              <a:t>d</a:t>
            </a:r>
            <a:r>
              <a:rPr lang="en-US" sz="1600" dirty="0"/>
              <a:t>(5) = 0      </a:t>
            </a:r>
            <a:r>
              <a:rPr lang="en-US" sz="1600" dirty="0" err="1"/>
              <a:t>simpul</a:t>
            </a:r>
            <a:r>
              <a:rPr lang="en-US" sz="1600" dirty="0"/>
              <a:t> </a:t>
            </a:r>
            <a:r>
              <a:rPr lang="en-US" sz="1600" dirty="0" err="1"/>
              <a:t>terpencil</a:t>
            </a:r>
            <a:r>
              <a:rPr lang="en-US" sz="1600" dirty="0"/>
              <a:t> </a:t>
            </a:r>
            <a:r>
              <a:rPr lang="en-US" sz="1600" i="1" dirty="0"/>
              <a:t>       </a:t>
            </a:r>
          </a:p>
          <a:p>
            <a:r>
              <a:rPr lang="en-US" sz="1600" i="1" dirty="0"/>
              <a:t>	      d</a:t>
            </a:r>
            <a:r>
              <a:rPr lang="en-US" sz="1600" dirty="0"/>
              <a:t>(4) = 1      </a:t>
            </a:r>
            <a:r>
              <a:rPr lang="en-US" sz="1600" dirty="0" err="1"/>
              <a:t>simpul</a:t>
            </a:r>
            <a:r>
              <a:rPr lang="en-US" sz="1600" dirty="0"/>
              <a:t> anting-anting (</a:t>
            </a:r>
            <a:r>
              <a:rPr lang="en-US" sz="1600" i="1" dirty="0"/>
              <a:t>pendant vertex</a:t>
            </a:r>
            <a:r>
              <a:rPr lang="en-US" sz="1600" dirty="0"/>
              <a:t>)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Tinjau</a:t>
            </a:r>
            <a:r>
              <a:rPr lang="en-US" sz="1600" dirty="0"/>
              <a:t> </a:t>
            </a:r>
            <a:r>
              <a:rPr lang="en-US" sz="1600" dirty="0" err="1"/>
              <a:t>graf</a:t>
            </a:r>
            <a:r>
              <a:rPr lang="en-US" sz="1600" dirty="0"/>
              <a:t> </a:t>
            </a:r>
            <a:r>
              <a:rPr lang="en-US" sz="1600" i="1" dirty="0"/>
              <a:t>G</a:t>
            </a:r>
            <a:r>
              <a:rPr lang="en-US" sz="1600" baseline="-25000" dirty="0"/>
              <a:t>2</a:t>
            </a:r>
            <a:r>
              <a:rPr lang="en-US" sz="1600" dirty="0"/>
              <a:t>: </a:t>
            </a:r>
            <a:r>
              <a:rPr lang="en-US" sz="1600" i="1" dirty="0"/>
              <a:t>d</a:t>
            </a:r>
            <a:r>
              <a:rPr lang="en-US" sz="1600" dirty="0"/>
              <a:t>(1) = 3      </a:t>
            </a:r>
            <a:r>
              <a:rPr lang="en-US" sz="1600" dirty="0" err="1"/>
              <a:t>bersisian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ganda</a:t>
            </a:r>
            <a:r>
              <a:rPr lang="en-US" sz="1600" dirty="0"/>
              <a:t> 	 </a:t>
            </a:r>
            <a:r>
              <a:rPr lang="en-US" sz="1600" i="1" dirty="0"/>
              <a:t>       </a:t>
            </a:r>
          </a:p>
          <a:p>
            <a:r>
              <a:rPr lang="en-US" sz="1600" i="1" dirty="0"/>
              <a:t> 	      d</a:t>
            </a:r>
            <a:r>
              <a:rPr lang="en-US" sz="1600" dirty="0"/>
              <a:t>(2) = 4      </a:t>
            </a:r>
            <a:r>
              <a:rPr lang="en-US" sz="1600" dirty="0" err="1"/>
              <a:t>bersisian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gelang</a:t>
            </a:r>
            <a:r>
              <a:rPr lang="en-US" sz="1600" dirty="0"/>
              <a:t> (</a:t>
            </a:r>
            <a:r>
              <a:rPr lang="en-US" sz="1600" i="1" dirty="0"/>
              <a:t>loop</a:t>
            </a:r>
            <a:r>
              <a:rPr lang="en-US" sz="1600" dirty="0"/>
              <a:t>) 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489FE-CE3F-4A5A-A310-F4E3565F445F}"/>
              </a:ext>
            </a:extLst>
          </p:cNvPr>
          <p:cNvGrpSpPr/>
          <p:nvPr/>
        </p:nvGrpSpPr>
        <p:grpSpPr>
          <a:xfrm>
            <a:off x="1194210" y="4380067"/>
            <a:ext cx="1271270" cy="1262380"/>
            <a:chOff x="0" y="0"/>
            <a:chExt cx="1271860" cy="1262597"/>
          </a:xfrm>
        </p:grpSpPr>
        <p:sp>
          <p:nvSpPr>
            <p:cNvPr id="5" name="Shape 2088">
              <a:extLst>
                <a:ext uri="{FF2B5EF4-FFF2-40B4-BE49-F238E27FC236}">
                  <a16:creationId xmlns:a16="http://schemas.microsoft.com/office/drawing/2014/main" id="{9AC18814-CF86-4672-9204-911691DECAAE}"/>
                </a:ext>
              </a:extLst>
            </p:cNvPr>
            <p:cNvSpPr/>
            <p:nvPr/>
          </p:nvSpPr>
          <p:spPr>
            <a:xfrm>
              <a:off x="605400" y="0"/>
              <a:ext cx="60668" cy="57022"/>
            </a:xfrm>
            <a:custGeom>
              <a:avLst/>
              <a:gdLst/>
              <a:ahLst/>
              <a:cxnLst/>
              <a:rect l="0" t="0" r="0" b="0"/>
              <a:pathLst>
                <a:path w="60668" h="57022">
                  <a:moveTo>
                    <a:pt x="20519" y="0"/>
                  </a:moveTo>
                  <a:lnTo>
                    <a:pt x="40594" y="0"/>
                  </a:lnTo>
                  <a:lnTo>
                    <a:pt x="54119" y="13501"/>
                  </a:lnTo>
                  <a:lnTo>
                    <a:pt x="60668" y="30554"/>
                  </a:lnTo>
                  <a:lnTo>
                    <a:pt x="54119" y="47074"/>
                  </a:lnTo>
                  <a:lnTo>
                    <a:pt x="40594" y="57022"/>
                  </a:lnTo>
                  <a:lnTo>
                    <a:pt x="20519" y="57022"/>
                  </a:lnTo>
                  <a:lnTo>
                    <a:pt x="6976" y="47074"/>
                  </a:lnTo>
                  <a:lnTo>
                    <a:pt x="0" y="30554"/>
                  </a:lnTo>
                  <a:lnTo>
                    <a:pt x="6976" y="13501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089">
              <a:extLst>
                <a:ext uri="{FF2B5EF4-FFF2-40B4-BE49-F238E27FC236}">
                  <a16:creationId xmlns:a16="http://schemas.microsoft.com/office/drawing/2014/main" id="{B458BA3F-F33F-4AF3-B3C7-C795458B1253}"/>
                </a:ext>
              </a:extLst>
            </p:cNvPr>
            <p:cNvSpPr/>
            <p:nvPr/>
          </p:nvSpPr>
          <p:spPr>
            <a:xfrm>
              <a:off x="0" y="603028"/>
              <a:ext cx="60668" cy="57040"/>
            </a:xfrm>
            <a:custGeom>
              <a:avLst/>
              <a:gdLst/>
              <a:ahLst/>
              <a:cxnLst/>
              <a:rect l="0" t="0" r="0" b="0"/>
              <a:pathLst>
                <a:path w="60668" h="57040">
                  <a:moveTo>
                    <a:pt x="20074" y="0"/>
                  </a:moveTo>
                  <a:lnTo>
                    <a:pt x="40149" y="0"/>
                  </a:lnTo>
                  <a:lnTo>
                    <a:pt x="53692" y="13501"/>
                  </a:lnTo>
                  <a:lnTo>
                    <a:pt x="60668" y="30038"/>
                  </a:lnTo>
                  <a:lnTo>
                    <a:pt x="53692" y="47021"/>
                  </a:lnTo>
                  <a:lnTo>
                    <a:pt x="40149" y="57040"/>
                  </a:lnTo>
                  <a:lnTo>
                    <a:pt x="20074" y="57040"/>
                  </a:lnTo>
                  <a:lnTo>
                    <a:pt x="6549" y="47021"/>
                  </a:lnTo>
                  <a:lnTo>
                    <a:pt x="0" y="30038"/>
                  </a:lnTo>
                  <a:lnTo>
                    <a:pt x="6549" y="13501"/>
                  </a:lnTo>
                  <a:lnTo>
                    <a:pt x="2007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090">
              <a:extLst>
                <a:ext uri="{FF2B5EF4-FFF2-40B4-BE49-F238E27FC236}">
                  <a16:creationId xmlns:a16="http://schemas.microsoft.com/office/drawing/2014/main" id="{FB313307-581B-4B4F-AA31-8BA7F3F3E775}"/>
                </a:ext>
              </a:extLst>
            </p:cNvPr>
            <p:cNvSpPr/>
            <p:nvPr/>
          </p:nvSpPr>
          <p:spPr>
            <a:xfrm>
              <a:off x="1211174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110" y="0"/>
                  </a:moveTo>
                  <a:lnTo>
                    <a:pt x="40220" y="0"/>
                  </a:lnTo>
                  <a:lnTo>
                    <a:pt x="53745" y="13501"/>
                  </a:lnTo>
                  <a:lnTo>
                    <a:pt x="60686" y="30038"/>
                  </a:lnTo>
                  <a:lnTo>
                    <a:pt x="53745" y="47021"/>
                  </a:lnTo>
                  <a:lnTo>
                    <a:pt x="40220" y="57040"/>
                  </a:lnTo>
                  <a:lnTo>
                    <a:pt x="20110" y="57040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1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091">
              <a:extLst>
                <a:ext uri="{FF2B5EF4-FFF2-40B4-BE49-F238E27FC236}">
                  <a16:creationId xmlns:a16="http://schemas.microsoft.com/office/drawing/2014/main" id="{1A1D5C04-8E80-44F5-897F-91741710509C}"/>
                </a:ext>
              </a:extLst>
            </p:cNvPr>
            <p:cNvSpPr/>
            <p:nvPr/>
          </p:nvSpPr>
          <p:spPr>
            <a:xfrm>
              <a:off x="605400" y="1206002"/>
              <a:ext cx="60668" cy="56595"/>
            </a:xfrm>
            <a:custGeom>
              <a:avLst/>
              <a:gdLst/>
              <a:ahLst/>
              <a:cxnLst/>
              <a:rect l="0" t="0" r="0" b="0"/>
              <a:pathLst>
                <a:path w="60668" h="56595">
                  <a:moveTo>
                    <a:pt x="20519" y="0"/>
                  </a:moveTo>
                  <a:lnTo>
                    <a:pt x="40594" y="0"/>
                  </a:lnTo>
                  <a:lnTo>
                    <a:pt x="54119" y="13057"/>
                  </a:lnTo>
                  <a:lnTo>
                    <a:pt x="60668" y="30039"/>
                  </a:lnTo>
                  <a:lnTo>
                    <a:pt x="54119" y="46577"/>
                  </a:lnTo>
                  <a:lnTo>
                    <a:pt x="40594" y="56595"/>
                  </a:lnTo>
                  <a:lnTo>
                    <a:pt x="20519" y="56595"/>
                  </a:lnTo>
                  <a:lnTo>
                    <a:pt x="6976" y="46577"/>
                  </a:lnTo>
                  <a:lnTo>
                    <a:pt x="0" y="30039"/>
                  </a:lnTo>
                  <a:lnTo>
                    <a:pt x="6976" y="13057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092">
              <a:extLst>
                <a:ext uri="{FF2B5EF4-FFF2-40B4-BE49-F238E27FC236}">
                  <a16:creationId xmlns:a16="http://schemas.microsoft.com/office/drawing/2014/main" id="{569D9CD0-C121-4784-8AFE-058E602BC8AF}"/>
                </a:ext>
              </a:extLst>
            </p:cNvPr>
            <p:cNvSpPr/>
            <p:nvPr/>
          </p:nvSpPr>
          <p:spPr>
            <a:xfrm>
              <a:off x="635957" y="30554"/>
              <a:ext cx="605471" cy="602512"/>
            </a:xfrm>
            <a:custGeom>
              <a:avLst/>
              <a:gdLst/>
              <a:ahLst/>
              <a:cxnLst/>
              <a:rect l="0" t="0" r="0" b="0"/>
              <a:pathLst>
                <a:path w="605471" h="602512">
                  <a:moveTo>
                    <a:pt x="0" y="0"/>
                  </a:moveTo>
                  <a:lnTo>
                    <a:pt x="605471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093">
              <a:extLst>
                <a:ext uri="{FF2B5EF4-FFF2-40B4-BE49-F238E27FC236}">
                  <a16:creationId xmlns:a16="http://schemas.microsoft.com/office/drawing/2014/main" id="{49D3EB8F-8F6D-4CA7-8D7B-E1E1A65E79E8}"/>
                </a:ext>
              </a:extLst>
            </p:cNvPr>
            <p:cNvSpPr/>
            <p:nvPr/>
          </p:nvSpPr>
          <p:spPr>
            <a:xfrm>
              <a:off x="30112" y="633066"/>
              <a:ext cx="605845" cy="602975"/>
            </a:xfrm>
            <a:custGeom>
              <a:avLst/>
              <a:gdLst/>
              <a:ahLst/>
              <a:cxnLst/>
              <a:rect l="0" t="0" r="0" b="0"/>
              <a:pathLst>
                <a:path w="605845" h="602975">
                  <a:moveTo>
                    <a:pt x="0" y="0"/>
                  </a:moveTo>
                  <a:lnTo>
                    <a:pt x="605845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094">
              <a:extLst>
                <a:ext uri="{FF2B5EF4-FFF2-40B4-BE49-F238E27FC236}">
                  <a16:creationId xmlns:a16="http://schemas.microsoft.com/office/drawing/2014/main" id="{6A03D50D-7393-4105-A4E2-C8EAD63B595C}"/>
                </a:ext>
              </a:extLst>
            </p:cNvPr>
            <p:cNvSpPr/>
            <p:nvPr/>
          </p:nvSpPr>
          <p:spPr>
            <a:xfrm>
              <a:off x="635957" y="633066"/>
              <a:ext cx="605471" cy="602975"/>
            </a:xfrm>
            <a:custGeom>
              <a:avLst/>
              <a:gdLst/>
              <a:ahLst/>
              <a:cxnLst/>
              <a:rect l="0" t="0" r="0" b="0"/>
              <a:pathLst>
                <a:path w="605471" h="602975">
                  <a:moveTo>
                    <a:pt x="605471" y="0"/>
                  </a:moveTo>
                  <a:lnTo>
                    <a:pt x="0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095">
              <a:extLst>
                <a:ext uri="{FF2B5EF4-FFF2-40B4-BE49-F238E27FC236}">
                  <a16:creationId xmlns:a16="http://schemas.microsoft.com/office/drawing/2014/main" id="{095719FE-F4AB-40E9-9DD8-F3349D302E79}"/>
                </a:ext>
              </a:extLst>
            </p:cNvPr>
            <p:cNvSpPr/>
            <p:nvPr/>
          </p:nvSpPr>
          <p:spPr>
            <a:xfrm>
              <a:off x="30112" y="30554"/>
              <a:ext cx="605845" cy="602512"/>
            </a:xfrm>
            <a:custGeom>
              <a:avLst/>
              <a:gdLst/>
              <a:ahLst/>
              <a:cxnLst/>
              <a:rect l="0" t="0" r="0" b="0"/>
              <a:pathLst>
                <a:path w="605845" h="602512">
                  <a:moveTo>
                    <a:pt x="605845" y="0"/>
                  </a:moveTo>
                  <a:lnTo>
                    <a:pt x="0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134">
              <a:extLst>
                <a:ext uri="{FF2B5EF4-FFF2-40B4-BE49-F238E27FC236}">
                  <a16:creationId xmlns:a16="http://schemas.microsoft.com/office/drawing/2014/main" id="{E3266A2A-21F6-48C9-A4C9-91353F62F9C2}"/>
                </a:ext>
              </a:extLst>
            </p:cNvPr>
            <p:cNvSpPr/>
            <p:nvPr/>
          </p:nvSpPr>
          <p:spPr>
            <a:xfrm>
              <a:off x="30112" y="633066"/>
              <a:ext cx="1211316" cy="0"/>
            </a:xfrm>
            <a:custGeom>
              <a:avLst/>
              <a:gdLst/>
              <a:ahLst/>
              <a:cxnLst/>
              <a:rect l="0" t="0" r="0" b="0"/>
              <a:pathLst>
                <a:path w="1211316">
                  <a:moveTo>
                    <a:pt x="0" y="0"/>
                  </a:moveTo>
                  <a:lnTo>
                    <a:pt x="1211316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2B479-2D5E-4EC1-A206-E1BBE8ADC7E5}"/>
              </a:ext>
            </a:extLst>
          </p:cNvPr>
          <p:cNvGrpSpPr/>
          <p:nvPr/>
        </p:nvGrpSpPr>
        <p:grpSpPr>
          <a:xfrm>
            <a:off x="6873123" y="4358565"/>
            <a:ext cx="1620520" cy="1146810"/>
            <a:chOff x="0" y="0"/>
            <a:chExt cx="1620573" cy="1147185"/>
          </a:xfrm>
        </p:grpSpPr>
        <p:sp>
          <p:nvSpPr>
            <p:cNvPr id="15" name="Shape 2099">
              <a:extLst>
                <a:ext uri="{FF2B5EF4-FFF2-40B4-BE49-F238E27FC236}">
                  <a16:creationId xmlns:a16="http://schemas.microsoft.com/office/drawing/2014/main" id="{CD652008-887E-48CA-99E9-324AA9387121}"/>
                </a:ext>
              </a:extLst>
            </p:cNvPr>
            <p:cNvSpPr/>
            <p:nvPr/>
          </p:nvSpPr>
          <p:spPr>
            <a:xfrm>
              <a:off x="302363" y="0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554"/>
                  </a:lnTo>
                  <a:lnTo>
                    <a:pt x="54101" y="47074"/>
                  </a:lnTo>
                  <a:lnTo>
                    <a:pt x="40576" y="57022"/>
                  </a:lnTo>
                  <a:lnTo>
                    <a:pt x="20466" y="57022"/>
                  </a:lnTo>
                  <a:lnTo>
                    <a:pt x="6940" y="47074"/>
                  </a:lnTo>
                  <a:lnTo>
                    <a:pt x="0" y="30554"/>
                  </a:lnTo>
                  <a:lnTo>
                    <a:pt x="6940" y="13501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100">
              <a:extLst>
                <a:ext uri="{FF2B5EF4-FFF2-40B4-BE49-F238E27FC236}">
                  <a16:creationId xmlns:a16="http://schemas.microsoft.com/office/drawing/2014/main" id="{265A37F5-B82A-4AB7-9F85-747463B6B2B4}"/>
                </a:ext>
              </a:extLst>
            </p:cNvPr>
            <p:cNvSpPr/>
            <p:nvPr/>
          </p:nvSpPr>
          <p:spPr>
            <a:xfrm>
              <a:off x="1513590" y="1054939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644" y="0"/>
                  </a:moveTo>
                  <a:lnTo>
                    <a:pt x="40576" y="0"/>
                  </a:lnTo>
                  <a:lnTo>
                    <a:pt x="54101" y="13483"/>
                  </a:lnTo>
                  <a:lnTo>
                    <a:pt x="60686" y="30465"/>
                  </a:lnTo>
                  <a:lnTo>
                    <a:pt x="54101" y="47003"/>
                  </a:lnTo>
                  <a:lnTo>
                    <a:pt x="40576" y="57022"/>
                  </a:lnTo>
                  <a:lnTo>
                    <a:pt x="20644" y="57022"/>
                  </a:lnTo>
                  <a:lnTo>
                    <a:pt x="6941" y="47003"/>
                  </a:lnTo>
                  <a:lnTo>
                    <a:pt x="0" y="30465"/>
                  </a:lnTo>
                  <a:lnTo>
                    <a:pt x="6941" y="13483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101">
              <a:extLst>
                <a:ext uri="{FF2B5EF4-FFF2-40B4-BE49-F238E27FC236}">
                  <a16:creationId xmlns:a16="http://schemas.microsoft.com/office/drawing/2014/main" id="{886179CB-2018-4881-9328-D18CEA53135F}"/>
                </a:ext>
              </a:extLst>
            </p:cNvPr>
            <p:cNvSpPr/>
            <p:nvPr/>
          </p:nvSpPr>
          <p:spPr>
            <a:xfrm>
              <a:off x="908154" y="904302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40220" y="0"/>
                  </a:lnTo>
                  <a:lnTo>
                    <a:pt x="53746" y="13500"/>
                  </a:lnTo>
                  <a:lnTo>
                    <a:pt x="60686" y="30038"/>
                  </a:lnTo>
                  <a:lnTo>
                    <a:pt x="53746" y="47021"/>
                  </a:lnTo>
                  <a:lnTo>
                    <a:pt x="40220" y="57022"/>
                  </a:lnTo>
                  <a:lnTo>
                    <a:pt x="20110" y="57022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0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102">
              <a:extLst>
                <a:ext uri="{FF2B5EF4-FFF2-40B4-BE49-F238E27FC236}">
                  <a16:creationId xmlns:a16="http://schemas.microsoft.com/office/drawing/2014/main" id="{F68D3D05-0D28-4E36-8398-A2405A736361}"/>
                </a:ext>
              </a:extLst>
            </p:cNvPr>
            <p:cNvSpPr/>
            <p:nvPr/>
          </p:nvSpPr>
          <p:spPr>
            <a:xfrm>
              <a:off x="0" y="1054939"/>
              <a:ext cx="60152" cy="57022"/>
            </a:xfrm>
            <a:custGeom>
              <a:avLst/>
              <a:gdLst/>
              <a:ahLst/>
              <a:cxnLst/>
              <a:rect l="0" t="0" r="0" b="0"/>
              <a:pathLst>
                <a:path w="60152" h="57022">
                  <a:moveTo>
                    <a:pt x="19933" y="0"/>
                  </a:moveTo>
                  <a:lnTo>
                    <a:pt x="40042" y="0"/>
                  </a:lnTo>
                  <a:lnTo>
                    <a:pt x="53568" y="13483"/>
                  </a:lnTo>
                  <a:lnTo>
                    <a:pt x="60152" y="30465"/>
                  </a:lnTo>
                  <a:lnTo>
                    <a:pt x="53568" y="47003"/>
                  </a:lnTo>
                  <a:lnTo>
                    <a:pt x="40042" y="57022"/>
                  </a:lnTo>
                  <a:lnTo>
                    <a:pt x="19933" y="57022"/>
                  </a:lnTo>
                  <a:lnTo>
                    <a:pt x="6407" y="47003"/>
                  </a:lnTo>
                  <a:lnTo>
                    <a:pt x="0" y="30465"/>
                  </a:lnTo>
                  <a:lnTo>
                    <a:pt x="6407" y="13483"/>
                  </a:lnTo>
                  <a:lnTo>
                    <a:pt x="19933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2103">
              <a:extLst>
                <a:ext uri="{FF2B5EF4-FFF2-40B4-BE49-F238E27FC236}">
                  <a16:creationId xmlns:a16="http://schemas.microsoft.com/office/drawing/2014/main" id="{E520285C-7979-4BDF-BC22-B3EF0BAB0C3A}"/>
                </a:ext>
              </a:extLst>
            </p:cNvPr>
            <p:cNvSpPr/>
            <p:nvPr/>
          </p:nvSpPr>
          <p:spPr>
            <a:xfrm>
              <a:off x="1513590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644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038"/>
                  </a:lnTo>
                  <a:lnTo>
                    <a:pt x="54101" y="47021"/>
                  </a:lnTo>
                  <a:lnTo>
                    <a:pt x="40576" y="57040"/>
                  </a:lnTo>
                  <a:lnTo>
                    <a:pt x="20644" y="57040"/>
                  </a:lnTo>
                  <a:lnTo>
                    <a:pt x="6941" y="47021"/>
                  </a:lnTo>
                  <a:lnTo>
                    <a:pt x="0" y="30038"/>
                  </a:lnTo>
                  <a:lnTo>
                    <a:pt x="6941" y="13501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104">
              <a:extLst>
                <a:ext uri="{FF2B5EF4-FFF2-40B4-BE49-F238E27FC236}">
                  <a16:creationId xmlns:a16="http://schemas.microsoft.com/office/drawing/2014/main" id="{F3EA3800-4902-44C5-BC8E-3212DD4DF1AA}"/>
                </a:ext>
              </a:extLst>
            </p:cNvPr>
            <p:cNvSpPr/>
            <p:nvPr/>
          </p:nvSpPr>
          <p:spPr>
            <a:xfrm>
              <a:off x="30076" y="30554"/>
              <a:ext cx="302896" cy="1054850"/>
            </a:xfrm>
            <a:custGeom>
              <a:avLst/>
              <a:gdLst/>
              <a:ahLst/>
              <a:cxnLst/>
              <a:rect l="0" t="0" r="0" b="0"/>
              <a:pathLst>
                <a:path w="302896" h="1054850">
                  <a:moveTo>
                    <a:pt x="302896" y="0"/>
                  </a:moveTo>
                  <a:lnTo>
                    <a:pt x="0" y="105485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105">
              <a:extLst>
                <a:ext uri="{FF2B5EF4-FFF2-40B4-BE49-F238E27FC236}">
                  <a16:creationId xmlns:a16="http://schemas.microsoft.com/office/drawing/2014/main" id="{7A4B9B8E-52D4-4648-9AB3-C19E3EF381F3}"/>
                </a:ext>
              </a:extLst>
            </p:cNvPr>
            <p:cNvSpPr/>
            <p:nvPr/>
          </p:nvSpPr>
          <p:spPr>
            <a:xfrm>
              <a:off x="938408" y="934340"/>
              <a:ext cx="605792" cy="151063"/>
            </a:xfrm>
            <a:custGeom>
              <a:avLst/>
              <a:gdLst/>
              <a:ahLst/>
              <a:cxnLst/>
              <a:rect l="0" t="0" r="0" b="0"/>
              <a:pathLst>
                <a:path w="605792" h="151063">
                  <a:moveTo>
                    <a:pt x="0" y="0"/>
                  </a:moveTo>
                  <a:lnTo>
                    <a:pt x="605792" y="151063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106">
              <a:extLst>
                <a:ext uri="{FF2B5EF4-FFF2-40B4-BE49-F238E27FC236}">
                  <a16:creationId xmlns:a16="http://schemas.microsoft.com/office/drawing/2014/main" id="{3FD02F31-27B3-4F0F-8010-85D9F53F7F20}"/>
                </a:ext>
              </a:extLst>
            </p:cNvPr>
            <p:cNvSpPr/>
            <p:nvPr/>
          </p:nvSpPr>
          <p:spPr>
            <a:xfrm>
              <a:off x="30076" y="934340"/>
              <a:ext cx="908332" cy="151063"/>
            </a:xfrm>
            <a:custGeom>
              <a:avLst/>
              <a:gdLst/>
              <a:ahLst/>
              <a:cxnLst/>
              <a:rect l="0" t="0" r="0" b="0"/>
              <a:pathLst>
                <a:path w="908332" h="151063">
                  <a:moveTo>
                    <a:pt x="0" y="151063"/>
                  </a:moveTo>
                  <a:lnTo>
                    <a:pt x="908332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107">
              <a:extLst>
                <a:ext uri="{FF2B5EF4-FFF2-40B4-BE49-F238E27FC236}">
                  <a16:creationId xmlns:a16="http://schemas.microsoft.com/office/drawing/2014/main" id="{0863DF0C-C2F2-4A20-B072-D9F454D1DC92}"/>
                </a:ext>
              </a:extLst>
            </p:cNvPr>
            <p:cNvSpPr/>
            <p:nvPr/>
          </p:nvSpPr>
          <p:spPr>
            <a:xfrm>
              <a:off x="332972" y="30554"/>
              <a:ext cx="605436" cy="903786"/>
            </a:xfrm>
            <a:custGeom>
              <a:avLst/>
              <a:gdLst/>
              <a:ahLst/>
              <a:cxnLst/>
              <a:rect l="0" t="0" r="0" b="0"/>
              <a:pathLst>
                <a:path w="605436" h="903786">
                  <a:moveTo>
                    <a:pt x="0" y="0"/>
                  </a:moveTo>
                  <a:lnTo>
                    <a:pt x="605436" y="903786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ADAD55-DECF-494A-B468-B96D1D2FC0C6}"/>
                </a:ext>
              </a:extLst>
            </p:cNvPr>
            <p:cNvSpPr/>
            <p:nvPr/>
          </p:nvSpPr>
          <p:spPr>
            <a:xfrm>
              <a:off x="884307" y="960159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F12E43-C902-48E7-B5F0-5261FC2C1AD2}"/>
                </a:ext>
              </a:extLst>
            </p:cNvPr>
            <p:cNvSpPr/>
            <p:nvPr/>
          </p:nvSpPr>
          <p:spPr>
            <a:xfrm>
              <a:off x="1527115" y="373740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F7098-28B4-417E-944A-F02519787A9D}"/>
              </a:ext>
            </a:extLst>
          </p:cNvPr>
          <p:cNvGrpSpPr/>
          <p:nvPr/>
        </p:nvGrpSpPr>
        <p:grpSpPr>
          <a:xfrm>
            <a:off x="3306174" y="4286594"/>
            <a:ext cx="2531651" cy="1506854"/>
            <a:chOff x="0" y="0"/>
            <a:chExt cx="2531861" cy="1507151"/>
          </a:xfrm>
        </p:grpSpPr>
        <p:sp>
          <p:nvSpPr>
            <p:cNvPr id="27" name="Shape 2114">
              <a:extLst>
                <a:ext uri="{FF2B5EF4-FFF2-40B4-BE49-F238E27FC236}">
                  <a16:creationId xmlns:a16="http://schemas.microsoft.com/office/drawing/2014/main" id="{4A2A240D-F4C8-481E-AFD4-0DCFA795CAB3}"/>
                </a:ext>
              </a:extLst>
            </p:cNvPr>
            <p:cNvSpPr/>
            <p:nvPr/>
          </p:nvSpPr>
          <p:spPr>
            <a:xfrm>
              <a:off x="151448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37016" y="0"/>
                  </a:lnTo>
                  <a:lnTo>
                    <a:pt x="53746" y="13483"/>
                  </a:lnTo>
                  <a:lnTo>
                    <a:pt x="60686" y="30038"/>
                  </a:lnTo>
                  <a:lnTo>
                    <a:pt x="53746" y="47003"/>
                  </a:lnTo>
                  <a:lnTo>
                    <a:pt x="37016" y="57022"/>
                  </a:lnTo>
                  <a:lnTo>
                    <a:pt x="20110" y="57022"/>
                  </a:lnTo>
                  <a:lnTo>
                    <a:pt x="3559" y="47003"/>
                  </a:lnTo>
                  <a:lnTo>
                    <a:pt x="0" y="30038"/>
                  </a:lnTo>
                  <a:lnTo>
                    <a:pt x="3559" y="13483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15">
              <a:extLst>
                <a:ext uri="{FF2B5EF4-FFF2-40B4-BE49-F238E27FC236}">
                  <a16:creationId xmlns:a16="http://schemas.microsoft.com/office/drawing/2014/main" id="{EC9CBAF4-E2D2-4FB7-9B31-54DA9DCC44C3}"/>
                </a:ext>
              </a:extLst>
            </p:cNvPr>
            <p:cNvSpPr/>
            <p:nvPr/>
          </p:nvSpPr>
          <p:spPr>
            <a:xfrm>
              <a:off x="1968111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37017" y="0"/>
                  </a:lnTo>
                  <a:lnTo>
                    <a:pt x="54101" y="13483"/>
                  </a:lnTo>
                  <a:lnTo>
                    <a:pt x="60686" y="30038"/>
                  </a:lnTo>
                  <a:lnTo>
                    <a:pt x="54101" y="47003"/>
                  </a:lnTo>
                  <a:lnTo>
                    <a:pt x="37017" y="57022"/>
                  </a:lnTo>
                  <a:lnTo>
                    <a:pt x="20466" y="57022"/>
                  </a:lnTo>
                  <a:lnTo>
                    <a:pt x="3382" y="47003"/>
                  </a:lnTo>
                  <a:lnTo>
                    <a:pt x="0" y="30038"/>
                  </a:lnTo>
                  <a:lnTo>
                    <a:pt x="3382" y="13483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116">
              <a:extLst>
                <a:ext uri="{FF2B5EF4-FFF2-40B4-BE49-F238E27FC236}">
                  <a16:creationId xmlns:a16="http://schemas.microsoft.com/office/drawing/2014/main" id="{5DBC16D1-A7E0-4FA4-8DEE-4200B74566AD}"/>
                </a:ext>
              </a:extLst>
            </p:cNvPr>
            <p:cNvSpPr/>
            <p:nvPr/>
          </p:nvSpPr>
          <p:spPr>
            <a:xfrm>
              <a:off x="181524" y="0"/>
              <a:ext cx="605791" cy="1205452"/>
            </a:xfrm>
            <a:custGeom>
              <a:avLst/>
              <a:gdLst/>
              <a:ahLst/>
              <a:cxnLst/>
              <a:rect l="0" t="0" r="0" b="0"/>
              <a:pathLst>
                <a:path w="605791" h="1205452">
                  <a:moveTo>
                    <a:pt x="605791" y="0"/>
                  </a:moveTo>
                  <a:lnTo>
                    <a:pt x="0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117">
              <a:extLst>
                <a:ext uri="{FF2B5EF4-FFF2-40B4-BE49-F238E27FC236}">
                  <a16:creationId xmlns:a16="http://schemas.microsoft.com/office/drawing/2014/main" id="{316DBE64-2152-4172-B597-CF59FFC11BE1}"/>
                </a:ext>
              </a:extLst>
            </p:cNvPr>
            <p:cNvSpPr/>
            <p:nvPr/>
          </p:nvSpPr>
          <p:spPr>
            <a:xfrm>
              <a:off x="787316" y="0"/>
              <a:ext cx="1211228" cy="1205452"/>
            </a:xfrm>
            <a:custGeom>
              <a:avLst/>
              <a:gdLst/>
              <a:ahLst/>
              <a:cxnLst/>
              <a:rect l="0" t="0" r="0" b="0"/>
              <a:pathLst>
                <a:path w="1211228" h="1205452">
                  <a:moveTo>
                    <a:pt x="0" y="0"/>
                  </a:moveTo>
                  <a:lnTo>
                    <a:pt x="1211228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118">
              <a:extLst>
                <a:ext uri="{FF2B5EF4-FFF2-40B4-BE49-F238E27FC236}">
                  <a16:creationId xmlns:a16="http://schemas.microsoft.com/office/drawing/2014/main" id="{A5932C24-DC9E-40E5-A42C-34E7D0CF40AB}"/>
                </a:ext>
              </a:extLst>
            </p:cNvPr>
            <p:cNvSpPr/>
            <p:nvPr/>
          </p:nvSpPr>
          <p:spPr>
            <a:xfrm>
              <a:off x="181524" y="1205452"/>
              <a:ext cx="1817019" cy="0"/>
            </a:xfrm>
            <a:custGeom>
              <a:avLst/>
              <a:gdLst/>
              <a:ahLst/>
              <a:cxnLst/>
              <a:rect l="0" t="0" r="0" b="0"/>
              <a:pathLst>
                <a:path w="1817019">
                  <a:moveTo>
                    <a:pt x="0" y="0"/>
                  </a:moveTo>
                  <a:lnTo>
                    <a:pt x="1817019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119">
              <a:extLst>
                <a:ext uri="{FF2B5EF4-FFF2-40B4-BE49-F238E27FC236}">
                  <a16:creationId xmlns:a16="http://schemas.microsoft.com/office/drawing/2014/main" id="{15ED392E-58D7-434A-8D71-DB964FC8B3C7}"/>
                </a:ext>
              </a:extLst>
            </p:cNvPr>
            <p:cNvSpPr/>
            <p:nvPr/>
          </p:nvSpPr>
          <p:spPr>
            <a:xfrm>
              <a:off x="87737" y="0"/>
              <a:ext cx="699579" cy="1205452"/>
            </a:xfrm>
            <a:custGeom>
              <a:avLst/>
              <a:gdLst/>
              <a:ahLst/>
              <a:cxnLst/>
              <a:rect l="0" t="0" r="0" b="0"/>
              <a:pathLst>
                <a:path w="699579" h="1205452">
                  <a:moveTo>
                    <a:pt x="699579" y="0"/>
                  </a:moveTo>
                  <a:lnTo>
                    <a:pt x="615402" y="36949"/>
                  </a:lnTo>
                  <a:lnTo>
                    <a:pt x="538165" y="73898"/>
                  </a:lnTo>
                  <a:lnTo>
                    <a:pt x="463954" y="117490"/>
                  </a:lnTo>
                  <a:lnTo>
                    <a:pt x="396683" y="157547"/>
                  </a:lnTo>
                  <a:lnTo>
                    <a:pt x="332972" y="201086"/>
                  </a:lnTo>
                  <a:lnTo>
                    <a:pt x="275845" y="248107"/>
                  </a:lnTo>
                  <a:lnTo>
                    <a:pt x="225125" y="294684"/>
                  </a:lnTo>
                  <a:lnTo>
                    <a:pt x="178142" y="341705"/>
                  </a:lnTo>
                  <a:lnTo>
                    <a:pt x="137922" y="391763"/>
                  </a:lnTo>
                  <a:lnTo>
                    <a:pt x="100728" y="445321"/>
                  </a:lnTo>
                  <a:lnTo>
                    <a:pt x="70296" y="498861"/>
                  </a:lnTo>
                  <a:lnTo>
                    <a:pt x="46627" y="555900"/>
                  </a:lnTo>
                  <a:lnTo>
                    <a:pt x="26517" y="612922"/>
                  </a:lnTo>
                  <a:lnTo>
                    <a:pt x="12991" y="673017"/>
                  </a:lnTo>
                  <a:lnTo>
                    <a:pt x="3025" y="733521"/>
                  </a:lnTo>
                  <a:lnTo>
                    <a:pt x="0" y="793598"/>
                  </a:lnTo>
                  <a:lnTo>
                    <a:pt x="3025" y="857157"/>
                  </a:lnTo>
                  <a:lnTo>
                    <a:pt x="9966" y="924215"/>
                  </a:lnTo>
                  <a:lnTo>
                    <a:pt x="23135" y="991256"/>
                  </a:lnTo>
                  <a:lnTo>
                    <a:pt x="40220" y="1061778"/>
                  </a:lnTo>
                  <a:lnTo>
                    <a:pt x="63711" y="1131874"/>
                  </a:lnTo>
                  <a:lnTo>
                    <a:pt x="93787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120">
              <a:extLst>
                <a:ext uri="{FF2B5EF4-FFF2-40B4-BE49-F238E27FC236}">
                  <a16:creationId xmlns:a16="http://schemas.microsoft.com/office/drawing/2014/main" id="{2ABE764A-6EB4-400A-B94E-EA002B6589A8}"/>
                </a:ext>
              </a:extLst>
            </p:cNvPr>
            <p:cNvSpPr/>
            <p:nvPr/>
          </p:nvSpPr>
          <p:spPr>
            <a:xfrm>
              <a:off x="1998543" y="1128392"/>
              <a:ext cx="376751" cy="378759"/>
            </a:xfrm>
            <a:custGeom>
              <a:avLst/>
              <a:gdLst/>
              <a:ahLst/>
              <a:cxnLst/>
              <a:rect l="0" t="0" r="0" b="0"/>
              <a:pathLst>
                <a:path w="376751" h="378759">
                  <a:moveTo>
                    <a:pt x="188287" y="0"/>
                  </a:moveTo>
                  <a:lnTo>
                    <a:pt x="238828" y="6963"/>
                  </a:lnTo>
                  <a:lnTo>
                    <a:pt x="282430" y="26983"/>
                  </a:lnTo>
                  <a:lnTo>
                    <a:pt x="323006" y="57022"/>
                  </a:lnTo>
                  <a:lnTo>
                    <a:pt x="353259" y="97523"/>
                  </a:lnTo>
                  <a:lnTo>
                    <a:pt x="370167" y="141044"/>
                  </a:lnTo>
                  <a:lnTo>
                    <a:pt x="376751" y="191121"/>
                  </a:lnTo>
                  <a:lnTo>
                    <a:pt x="370167" y="238141"/>
                  </a:lnTo>
                  <a:lnTo>
                    <a:pt x="353259" y="284718"/>
                  </a:lnTo>
                  <a:lnTo>
                    <a:pt x="323006" y="321720"/>
                  </a:lnTo>
                  <a:lnTo>
                    <a:pt x="282430" y="351759"/>
                  </a:lnTo>
                  <a:lnTo>
                    <a:pt x="238828" y="371796"/>
                  </a:lnTo>
                  <a:lnTo>
                    <a:pt x="188287" y="378759"/>
                  </a:lnTo>
                  <a:lnTo>
                    <a:pt x="138101" y="371796"/>
                  </a:lnTo>
                  <a:lnTo>
                    <a:pt x="94321" y="351759"/>
                  </a:lnTo>
                  <a:lnTo>
                    <a:pt x="53745" y="321720"/>
                  </a:lnTo>
                  <a:lnTo>
                    <a:pt x="23669" y="284718"/>
                  </a:lnTo>
                  <a:lnTo>
                    <a:pt x="6585" y="238141"/>
                  </a:lnTo>
                  <a:lnTo>
                    <a:pt x="0" y="191121"/>
                  </a:lnTo>
                  <a:lnTo>
                    <a:pt x="6585" y="141044"/>
                  </a:lnTo>
                  <a:lnTo>
                    <a:pt x="23669" y="97523"/>
                  </a:lnTo>
                  <a:lnTo>
                    <a:pt x="53745" y="57022"/>
                  </a:lnTo>
                  <a:lnTo>
                    <a:pt x="94321" y="26983"/>
                  </a:lnTo>
                  <a:lnTo>
                    <a:pt x="138101" y="6963"/>
                  </a:lnTo>
                  <a:lnTo>
                    <a:pt x="188287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F39996-FC0C-45FA-98BA-464D6DEA85E4}"/>
                </a:ext>
              </a:extLst>
            </p:cNvPr>
            <p:cNvSpPr/>
            <p:nvPr/>
          </p:nvSpPr>
          <p:spPr>
            <a:xfrm>
              <a:off x="605436" y="437300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2937B2-0A1A-4F38-A230-7FCD97BCD279}"/>
                </a:ext>
              </a:extLst>
            </p:cNvPr>
            <p:cNvSpPr/>
            <p:nvPr/>
          </p:nvSpPr>
          <p:spPr>
            <a:xfrm>
              <a:off x="716307" y="565059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81D83-6BD1-40DE-AC0E-2D36425404DC}"/>
                </a:ext>
              </a:extLst>
            </p:cNvPr>
            <p:cNvSpPr/>
            <p:nvPr/>
          </p:nvSpPr>
          <p:spPr>
            <a:xfrm>
              <a:off x="0" y="135599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969B0-00F6-4D2A-A6BB-6B469E8089BC}"/>
                </a:ext>
              </a:extLst>
            </p:cNvPr>
            <p:cNvSpPr/>
            <p:nvPr/>
          </p:nvSpPr>
          <p:spPr>
            <a:xfrm>
              <a:off x="110872" y="263358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83EE43-14E6-455F-B0A3-C75DFF94E109}"/>
                </a:ext>
              </a:extLst>
            </p:cNvPr>
            <p:cNvSpPr/>
            <p:nvPr/>
          </p:nvSpPr>
          <p:spPr>
            <a:xfrm>
              <a:off x="1342210" y="309738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A8981-8005-42FF-8B8B-5948EA93A240}"/>
                </a:ext>
              </a:extLst>
            </p:cNvPr>
            <p:cNvSpPr/>
            <p:nvPr/>
          </p:nvSpPr>
          <p:spPr>
            <a:xfrm>
              <a:off x="1453082" y="437497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AF2B5-2A5C-4902-9513-D6D65A015E47}"/>
                </a:ext>
              </a:extLst>
            </p:cNvPr>
            <p:cNvSpPr/>
            <p:nvPr/>
          </p:nvSpPr>
          <p:spPr>
            <a:xfrm>
              <a:off x="844086" y="1100351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2CFD1F-CF24-4139-9CF1-B0DC4CB4B222}"/>
                </a:ext>
              </a:extLst>
            </p:cNvPr>
            <p:cNvSpPr/>
            <p:nvPr/>
          </p:nvSpPr>
          <p:spPr>
            <a:xfrm>
              <a:off x="955492" y="1227666"/>
              <a:ext cx="99440" cy="19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673BF4-04A9-4F9E-947C-40575FEA27DE}"/>
                </a:ext>
              </a:extLst>
            </p:cNvPr>
            <p:cNvSpPr/>
            <p:nvPr/>
          </p:nvSpPr>
          <p:spPr>
            <a:xfrm>
              <a:off x="2321193" y="932732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54BDB-3DA3-4FD3-93CA-68EB9724CF0D}"/>
                </a:ext>
              </a:extLst>
            </p:cNvPr>
            <p:cNvSpPr/>
            <p:nvPr/>
          </p:nvSpPr>
          <p:spPr>
            <a:xfrm>
              <a:off x="2432421" y="1060491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Rectangle 56">
            <a:extLst>
              <a:ext uri="{FF2B5EF4-FFF2-40B4-BE49-F238E27FC236}">
                <a16:creationId xmlns:a16="http://schemas.microsoft.com/office/drawing/2014/main" id="{2171AFC3-DC88-4A5C-B268-9CE8E3F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0" y="5772534"/>
            <a:ext cx="78951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 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      	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2" name="TextBox 1791">
            <a:extLst>
              <a:ext uri="{FF2B5EF4-FFF2-40B4-BE49-F238E27FC236}">
                <a16:creationId xmlns:a16="http://schemas.microsoft.com/office/drawing/2014/main" id="{76129343-38E3-4BF9-B7B3-717CD9BFDBEE}"/>
              </a:ext>
            </a:extLst>
          </p:cNvPr>
          <p:cNvSpPr txBox="1"/>
          <p:nvPr/>
        </p:nvSpPr>
        <p:spPr>
          <a:xfrm>
            <a:off x="1776469" y="404100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3" name="TextBox 1792">
            <a:extLst>
              <a:ext uri="{FF2B5EF4-FFF2-40B4-BE49-F238E27FC236}">
                <a16:creationId xmlns:a16="http://schemas.microsoft.com/office/drawing/2014/main" id="{8C802A47-2D2B-4AF9-855F-8392237118F7}"/>
              </a:ext>
            </a:extLst>
          </p:cNvPr>
          <p:cNvSpPr txBox="1"/>
          <p:nvPr/>
        </p:nvSpPr>
        <p:spPr>
          <a:xfrm>
            <a:off x="2475858" y="493887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6F6295F-82E5-471E-BB02-E9E0FD2C2007}"/>
              </a:ext>
            </a:extLst>
          </p:cNvPr>
          <p:cNvSpPr txBox="1"/>
          <p:nvPr/>
        </p:nvSpPr>
        <p:spPr>
          <a:xfrm>
            <a:off x="995939" y="4892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FDB11DBA-F778-43EF-9F6D-A9DED276A0EE}"/>
              </a:ext>
            </a:extLst>
          </p:cNvPr>
          <p:cNvSpPr txBox="1"/>
          <p:nvPr/>
        </p:nvSpPr>
        <p:spPr>
          <a:xfrm>
            <a:off x="1783930" y="5711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6" name="TextBox 1795">
            <a:extLst>
              <a:ext uri="{FF2B5EF4-FFF2-40B4-BE49-F238E27FC236}">
                <a16:creationId xmlns:a16="http://schemas.microsoft.com/office/drawing/2014/main" id="{6AD71E2C-3ABF-4303-84D3-08992B6C03B0}"/>
              </a:ext>
            </a:extLst>
          </p:cNvPr>
          <p:cNvSpPr txBox="1"/>
          <p:nvPr/>
        </p:nvSpPr>
        <p:spPr>
          <a:xfrm>
            <a:off x="7190441" y="401563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7" name="TextBox 1796">
            <a:extLst>
              <a:ext uri="{FF2B5EF4-FFF2-40B4-BE49-F238E27FC236}">
                <a16:creationId xmlns:a16="http://schemas.microsoft.com/office/drawing/2014/main" id="{4A806718-A0CC-4497-9228-3CA297E15581}"/>
              </a:ext>
            </a:extLst>
          </p:cNvPr>
          <p:cNvSpPr txBox="1"/>
          <p:nvPr/>
        </p:nvSpPr>
        <p:spPr>
          <a:xfrm>
            <a:off x="6706021" y="5394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8" name="TextBox 1797">
            <a:extLst>
              <a:ext uri="{FF2B5EF4-FFF2-40B4-BE49-F238E27FC236}">
                <a16:creationId xmlns:a16="http://schemas.microsoft.com/office/drawing/2014/main" id="{2E4975BF-4DDB-4311-862F-7F9D2996C16D}"/>
              </a:ext>
            </a:extLst>
          </p:cNvPr>
          <p:cNvSpPr txBox="1"/>
          <p:nvPr/>
        </p:nvSpPr>
        <p:spPr>
          <a:xfrm>
            <a:off x="8363803" y="547016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99" name="Straight Arrow Connector 1798">
            <a:extLst>
              <a:ext uri="{FF2B5EF4-FFF2-40B4-BE49-F238E27FC236}">
                <a16:creationId xmlns:a16="http://schemas.microsoft.com/office/drawing/2014/main" id="{0BE92186-15D2-469D-8C09-39EAD97E2053}"/>
              </a:ext>
            </a:extLst>
          </p:cNvPr>
          <p:cNvCxnSpPr>
            <a:cxnSpLocks/>
          </p:cNvCxnSpPr>
          <p:nvPr/>
        </p:nvCxnSpPr>
        <p:spPr>
          <a:xfrm>
            <a:off x="2465480" y="2250766"/>
            <a:ext cx="247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9FE760-2C27-45DB-974A-4BF6D34A9BCB}"/>
              </a:ext>
            </a:extLst>
          </p:cNvPr>
          <p:cNvCxnSpPr>
            <a:cxnSpLocks/>
          </p:cNvCxnSpPr>
          <p:nvPr/>
        </p:nvCxnSpPr>
        <p:spPr>
          <a:xfrm>
            <a:off x="2370361" y="2470313"/>
            <a:ext cx="247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BA80DB-B99D-4CA4-8902-AB1B4EC8978F}"/>
              </a:ext>
            </a:extLst>
          </p:cNvPr>
          <p:cNvCxnSpPr>
            <a:cxnSpLocks/>
          </p:cNvCxnSpPr>
          <p:nvPr/>
        </p:nvCxnSpPr>
        <p:spPr>
          <a:xfrm>
            <a:off x="2435062" y="2980853"/>
            <a:ext cx="247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AFB5EF-B97D-4715-9E17-0D15D396B496}"/>
              </a:ext>
            </a:extLst>
          </p:cNvPr>
          <p:cNvCxnSpPr>
            <a:cxnSpLocks/>
          </p:cNvCxnSpPr>
          <p:nvPr/>
        </p:nvCxnSpPr>
        <p:spPr>
          <a:xfrm>
            <a:off x="2316782" y="3194213"/>
            <a:ext cx="247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9172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 txBox="1">
            <a:spLocks noGrp="1"/>
          </p:cNvSpPr>
          <p:nvPr>
            <p:ph type="title"/>
          </p:nvPr>
        </p:nvSpPr>
        <p:spPr>
          <a:xfrm>
            <a:off x="1207949" y="531265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Pada </a:t>
            </a:r>
            <a:r>
              <a:rPr lang="en-US" dirty="0" err="1"/>
              <a:t>graf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pada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308B6-109F-4C48-B9DF-5DFB31DCC4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0312" y="920750"/>
            <a:ext cx="4295775" cy="40716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810624" y="99232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/>
              <a:t>DEFINISI GRAF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x="1275342" y="2416628"/>
            <a:ext cx="6238499" cy="4907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Graf G = (V, E), yang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dalam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hal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:   </a:t>
            </a:r>
          </a:p>
          <a:p>
            <a:pPr lvl="0">
              <a:spcBef>
                <a:spcPts val="600"/>
              </a:spcBef>
            </a:pPr>
            <a:endParaRPr lang="en-US" sz="2000"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 V  =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himpunan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tidak-kosong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dari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simpul-simpul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(vertices)  = { v1 , v2 , ... ,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vn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}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 E =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himpunan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sisi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(edges) yang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menghubungkan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sepasang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simpul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 = {e1 , e2 , ... , </a:t>
            </a:r>
            <a:r>
              <a:rPr lang="en-US" sz="2000" b="1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en</a:t>
            </a:r>
            <a:r>
              <a:rPr lang="en-US" sz="2000" b="1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} </a:t>
            </a:r>
            <a:endParaRPr lang="en" sz="2000"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3EDE9D-A4BD-40CD-8316-F56394BBBDA8}"/>
              </a:ext>
            </a:extLst>
          </p:cNvPr>
          <p:cNvGrpSpPr/>
          <p:nvPr/>
        </p:nvGrpSpPr>
        <p:grpSpPr>
          <a:xfrm>
            <a:off x="1498177" y="983932"/>
            <a:ext cx="1592579" cy="1588124"/>
            <a:chOff x="0" y="0"/>
            <a:chExt cx="1593020" cy="1588369"/>
          </a:xfrm>
        </p:grpSpPr>
        <p:sp>
          <p:nvSpPr>
            <p:cNvPr id="5" name="Shape 2804">
              <a:extLst>
                <a:ext uri="{FF2B5EF4-FFF2-40B4-BE49-F238E27FC236}">
                  <a16:creationId xmlns:a16="http://schemas.microsoft.com/office/drawing/2014/main" id="{85E938B1-BF7B-4928-9504-D7106CA9E1CA}"/>
                </a:ext>
              </a:extLst>
            </p:cNvPr>
            <p:cNvSpPr/>
            <p:nvPr/>
          </p:nvSpPr>
          <p:spPr>
            <a:xfrm>
              <a:off x="758551" y="0"/>
              <a:ext cx="75844" cy="71317"/>
            </a:xfrm>
            <a:custGeom>
              <a:avLst/>
              <a:gdLst/>
              <a:ahLst/>
              <a:cxnLst/>
              <a:rect l="0" t="0" r="0" b="0"/>
              <a:pathLst>
                <a:path w="75844" h="71317">
                  <a:moveTo>
                    <a:pt x="25701" y="0"/>
                  </a:moveTo>
                  <a:lnTo>
                    <a:pt x="50683" y="0"/>
                  </a:lnTo>
                  <a:lnTo>
                    <a:pt x="67577" y="16706"/>
                  </a:lnTo>
                  <a:lnTo>
                    <a:pt x="75844" y="37904"/>
                  </a:lnTo>
                  <a:lnTo>
                    <a:pt x="67577" y="58922"/>
                  </a:lnTo>
                  <a:lnTo>
                    <a:pt x="50683" y="71317"/>
                  </a:lnTo>
                  <a:lnTo>
                    <a:pt x="25701" y="71317"/>
                  </a:lnTo>
                  <a:lnTo>
                    <a:pt x="8447" y="58922"/>
                  </a:lnTo>
                  <a:lnTo>
                    <a:pt x="0" y="37904"/>
                  </a:lnTo>
                  <a:lnTo>
                    <a:pt x="8447" y="16706"/>
                  </a:lnTo>
                  <a:lnTo>
                    <a:pt x="2570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805">
              <a:extLst>
                <a:ext uri="{FF2B5EF4-FFF2-40B4-BE49-F238E27FC236}">
                  <a16:creationId xmlns:a16="http://schemas.microsoft.com/office/drawing/2014/main" id="{1694994D-83F1-4C9F-84EE-371B1EF22B26}"/>
                </a:ext>
              </a:extLst>
            </p:cNvPr>
            <p:cNvSpPr/>
            <p:nvPr/>
          </p:nvSpPr>
          <p:spPr>
            <a:xfrm>
              <a:off x="0" y="758077"/>
              <a:ext cx="75808" cy="71855"/>
            </a:xfrm>
            <a:custGeom>
              <a:avLst/>
              <a:gdLst/>
              <a:ahLst/>
              <a:cxnLst/>
              <a:rect l="0" t="0" r="0" b="0"/>
              <a:pathLst>
                <a:path w="75808" h="71855">
                  <a:moveTo>
                    <a:pt x="25126" y="0"/>
                  </a:moveTo>
                  <a:lnTo>
                    <a:pt x="50683" y="0"/>
                  </a:lnTo>
                  <a:lnTo>
                    <a:pt x="67433" y="17245"/>
                  </a:lnTo>
                  <a:lnTo>
                    <a:pt x="75808" y="37904"/>
                  </a:lnTo>
                  <a:lnTo>
                    <a:pt x="67433" y="59101"/>
                  </a:lnTo>
                  <a:lnTo>
                    <a:pt x="50683" y="71855"/>
                  </a:lnTo>
                  <a:lnTo>
                    <a:pt x="25126" y="71855"/>
                  </a:lnTo>
                  <a:lnTo>
                    <a:pt x="8375" y="59101"/>
                  </a:lnTo>
                  <a:lnTo>
                    <a:pt x="0" y="37904"/>
                  </a:lnTo>
                  <a:lnTo>
                    <a:pt x="8375" y="17245"/>
                  </a:lnTo>
                  <a:lnTo>
                    <a:pt x="25126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806">
              <a:extLst>
                <a:ext uri="{FF2B5EF4-FFF2-40B4-BE49-F238E27FC236}">
                  <a16:creationId xmlns:a16="http://schemas.microsoft.com/office/drawing/2014/main" id="{2EF72952-48FF-41A7-8B99-A2255AE08288}"/>
                </a:ext>
              </a:extLst>
            </p:cNvPr>
            <p:cNvSpPr/>
            <p:nvPr/>
          </p:nvSpPr>
          <p:spPr>
            <a:xfrm>
              <a:off x="758551" y="1516693"/>
              <a:ext cx="75844" cy="71676"/>
            </a:xfrm>
            <a:custGeom>
              <a:avLst/>
              <a:gdLst/>
              <a:ahLst/>
              <a:cxnLst/>
              <a:rect l="0" t="0" r="0" b="0"/>
              <a:pathLst>
                <a:path w="75844" h="71676">
                  <a:moveTo>
                    <a:pt x="25701" y="0"/>
                  </a:moveTo>
                  <a:lnTo>
                    <a:pt x="50683" y="0"/>
                  </a:lnTo>
                  <a:lnTo>
                    <a:pt x="67577" y="16707"/>
                  </a:lnTo>
                  <a:lnTo>
                    <a:pt x="75844" y="37904"/>
                  </a:lnTo>
                  <a:lnTo>
                    <a:pt x="67577" y="58922"/>
                  </a:lnTo>
                  <a:lnTo>
                    <a:pt x="50683" y="71676"/>
                  </a:lnTo>
                  <a:lnTo>
                    <a:pt x="25701" y="71676"/>
                  </a:lnTo>
                  <a:lnTo>
                    <a:pt x="8447" y="58922"/>
                  </a:lnTo>
                  <a:lnTo>
                    <a:pt x="0" y="37904"/>
                  </a:lnTo>
                  <a:lnTo>
                    <a:pt x="8447" y="16707"/>
                  </a:lnTo>
                  <a:lnTo>
                    <a:pt x="2570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807">
              <a:extLst>
                <a:ext uri="{FF2B5EF4-FFF2-40B4-BE49-F238E27FC236}">
                  <a16:creationId xmlns:a16="http://schemas.microsoft.com/office/drawing/2014/main" id="{578727FB-58B9-4DB0-A473-FB9FEEEE05B7}"/>
                </a:ext>
              </a:extLst>
            </p:cNvPr>
            <p:cNvSpPr/>
            <p:nvPr/>
          </p:nvSpPr>
          <p:spPr>
            <a:xfrm>
              <a:off x="1517175" y="758077"/>
              <a:ext cx="75845" cy="71855"/>
            </a:xfrm>
            <a:custGeom>
              <a:avLst/>
              <a:gdLst/>
              <a:ahLst/>
              <a:cxnLst/>
              <a:rect l="0" t="0" r="0" b="0"/>
              <a:pathLst>
                <a:path w="75845" h="71855">
                  <a:moveTo>
                    <a:pt x="25701" y="0"/>
                  </a:moveTo>
                  <a:lnTo>
                    <a:pt x="50683" y="0"/>
                  </a:lnTo>
                  <a:lnTo>
                    <a:pt x="67577" y="17245"/>
                  </a:lnTo>
                  <a:lnTo>
                    <a:pt x="75845" y="37904"/>
                  </a:lnTo>
                  <a:lnTo>
                    <a:pt x="67577" y="59101"/>
                  </a:lnTo>
                  <a:lnTo>
                    <a:pt x="50683" y="71855"/>
                  </a:lnTo>
                  <a:lnTo>
                    <a:pt x="25701" y="71855"/>
                  </a:lnTo>
                  <a:lnTo>
                    <a:pt x="8447" y="59101"/>
                  </a:lnTo>
                  <a:lnTo>
                    <a:pt x="0" y="37904"/>
                  </a:lnTo>
                  <a:lnTo>
                    <a:pt x="8447" y="17245"/>
                  </a:lnTo>
                  <a:lnTo>
                    <a:pt x="2570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810">
              <a:extLst>
                <a:ext uri="{FF2B5EF4-FFF2-40B4-BE49-F238E27FC236}">
                  <a16:creationId xmlns:a16="http://schemas.microsoft.com/office/drawing/2014/main" id="{D761C9B7-0D78-4385-B503-35BBAF83CC3F}"/>
                </a:ext>
              </a:extLst>
            </p:cNvPr>
            <p:cNvSpPr/>
            <p:nvPr/>
          </p:nvSpPr>
          <p:spPr>
            <a:xfrm>
              <a:off x="63461" y="37904"/>
              <a:ext cx="733013" cy="686760"/>
            </a:xfrm>
            <a:custGeom>
              <a:avLst/>
              <a:gdLst/>
              <a:ahLst/>
              <a:cxnLst/>
              <a:rect l="0" t="0" r="0" b="0"/>
              <a:pathLst>
                <a:path w="733013" h="686760">
                  <a:moveTo>
                    <a:pt x="733013" y="0"/>
                  </a:moveTo>
                  <a:lnTo>
                    <a:pt x="610979" y="41856"/>
                  </a:lnTo>
                  <a:lnTo>
                    <a:pt x="492899" y="100778"/>
                  </a:lnTo>
                  <a:lnTo>
                    <a:pt x="383445" y="172633"/>
                  </a:lnTo>
                  <a:lnTo>
                    <a:pt x="286573" y="257064"/>
                  </a:lnTo>
                  <a:lnTo>
                    <a:pt x="193511" y="349578"/>
                  </a:lnTo>
                  <a:lnTo>
                    <a:pt x="117703" y="454667"/>
                  </a:lnTo>
                  <a:lnTo>
                    <a:pt x="50251" y="568738"/>
                  </a:lnTo>
                  <a:lnTo>
                    <a:pt x="0" y="68676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811">
              <a:extLst>
                <a:ext uri="{FF2B5EF4-FFF2-40B4-BE49-F238E27FC236}">
                  <a16:creationId xmlns:a16="http://schemas.microsoft.com/office/drawing/2014/main" id="{FD991BF9-9AE8-4450-9642-6F9162F018CE}"/>
                </a:ext>
              </a:extLst>
            </p:cNvPr>
            <p:cNvSpPr/>
            <p:nvPr/>
          </p:nvSpPr>
          <p:spPr>
            <a:xfrm>
              <a:off x="25126" y="699156"/>
              <a:ext cx="80212" cy="96825"/>
            </a:xfrm>
            <a:custGeom>
              <a:avLst/>
              <a:gdLst/>
              <a:ahLst/>
              <a:cxnLst/>
              <a:rect l="0" t="0" r="0" b="0"/>
              <a:pathLst>
                <a:path w="80212" h="96825">
                  <a:moveTo>
                    <a:pt x="0" y="0"/>
                  </a:moveTo>
                  <a:lnTo>
                    <a:pt x="80212" y="29461"/>
                  </a:lnTo>
                  <a:lnTo>
                    <a:pt x="12779" y="96825"/>
                  </a:lnTo>
                  <a:lnTo>
                    <a:pt x="0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812">
              <a:extLst>
                <a:ext uri="{FF2B5EF4-FFF2-40B4-BE49-F238E27FC236}">
                  <a16:creationId xmlns:a16="http://schemas.microsoft.com/office/drawing/2014/main" id="{46713189-5815-4C89-A22C-B4603CA0D95F}"/>
                </a:ext>
              </a:extLst>
            </p:cNvPr>
            <p:cNvSpPr/>
            <p:nvPr/>
          </p:nvSpPr>
          <p:spPr>
            <a:xfrm>
              <a:off x="63461" y="867837"/>
              <a:ext cx="733013" cy="686761"/>
            </a:xfrm>
            <a:custGeom>
              <a:avLst/>
              <a:gdLst/>
              <a:ahLst/>
              <a:cxnLst/>
              <a:rect l="0" t="0" r="0" b="0"/>
              <a:pathLst>
                <a:path w="733013" h="686761">
                  <a:moveTo>
                    <a:pt x="0" y="0"/>
                  </a:moveTo>
                  <a:lnTo>
                    <a:pt x="50251" y="117844"/>
                  </a:lnTo>
                  <a:lnTo>
                    <a:pt x="117703" y="231555"/>
                  </a:lnTo>
                  <a:lnTo>
                    <a:pt x="193511" y="332692"/>
                  </a:lnTo>
                  <a:lnTo>
                    <a:pt x="286573" y="429697"/>
                  </a:lnTo>
                  <a:lnTo>
                    <a:pt x="383445" y="509816"/>
                  </a:lnTo>
                  <a:lnTo>
                    <a:pt x="492899" y="581492"/>
                  </a:lnTo>
                  <a:lnTo>
                    <a:pt x="610979" y="640414"/>
                  </a:lnTo>
                  <a:lnTo>
                    <a:pt x="733013" y="686761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813">
              <a:extLst>
                <a:ext uri="{FF2B5EF4-FFF2-40B4-BE49-F238E27FC236}">
                  <a16:creationId xmlns:a16="http://schemas.microsoft.com/office/drawing/2014/main" id="{684535C0-4698-406C-AD68-4421693F0A50}"/>
                </a:ext>
              </a:extLst>
            </p:cNvPr>
            <p:cNvSpPr/>
            <p:nvPr/>
          </p:nvSpPr>
          <p:spPr>
            <a:xfrm>
              <a:off x="25126" y="795981"/>
              <a:ext cx="80212" cy="92873"/>
            </a:xfrm>
            <a:custGeom>
              <a:avLst/>
              <a:gdLst/>
              <a:ahLst/>
              <a:cxnLst/>
              <a:rect l="0" t="0" r="0" b="0"/>
              <a:pathLst>
                <a:path w="80212" h="92873">
                  <a:moveTo>
                    <a:pt x="12779" y="0"/>
                  </a:moveTo>
                  <a:lnTo>
                    <a:pt x="80212" y="67364"/>
                  </a:lnTo>
                  <a:lnTo>
                    <a:pt x="0" y="92873"/>
                  </a:lnTo>
                  <a:lnTo>
                    <a:pt x="12779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2833">
              <a:extLst>
                <a:ext uri="{FF2B5EF4-FFF2-40B4-BE49-F238E27FC236}">
                  <a16:creationId xmlns:a16="http://schemas.microsoft.com/office/drawing/2014/main" id="{4AA2F9AA-1A5D-4802-ADDA-68047CA293B4}"/>
                </a:ext>
              </a:extLst>
            </p:cNvPr>
            <p:cNvSpPr/>
            <p:nvPr/>
          </p:nvSpPr>
          <p:spPr>
            <a:xfrm>
              <a:off x="37904" y="109221"/>
              <a:ext cx="733408" cy="686760"/>
            </a:xfrm>
            <a:custGeom>
              <a:avLst/>
              <a:gdLst/>
              <a:ahLst/>
              <a:cxnLst/>
              <a:rect l="0" t="0" r="0" b="0"/>
              <a:pathLst>
                <a:path w="733408" h="686760">
                  <a:moveTo>
                    <a:pt x="733408" y="0"/>
                  </a:moveTo>
                  <a:lnTo>
                    <a:pt x="682725" y="118023"/>
                  </a:lnTo>
                  <a:lnTo>
                    <a:pt x="615328" y="231914"/>
                  </a:lnTo>
                  <a:lnTo>
                    <a:pt x="535529" y="332871"/>
                  </a:lnTo>
                  <a:lnTo>
                    <a:pt x="446925" y="430056"/>
                  </a:lnTo>
                  <a:lnTo>
                    <a:pt x="345559" y="509815"/>
                  </a:lnTo>
                  <a:lnTo>
                    <a:pt x="236268" y="581492"/>
                  </a:lnTo>
                  <a:lnTo>
                    <a:pt x="122106" y="640593"/>
                  </a:lnTo>
                  <a:lnTo>
                    <a:pt x="0" y="68676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2834">
              <a:extLst>
                <a:ext uri="{FF2B5EF4-FFF2-40B4-BE49-F238E27FC236}">
                  <a16:creationId xmlns:a16="http://schemas.microsoft.com/office/drawing/2014/main" id="{30E158B0-112A-4229-8224-D9055D6EEC1D}"/>
                </a:ext>
              </a:extLst>
            </p:cNvPr>
            <p:cNvSpPr/>
            <p:nvPr/>
          </p:nvSpPr>
          <p:spPr>
            <a:xfrm>
              <a:off x="729076" y="37904"/>
              <a:ext cx="80158" cy="92335"/>
            </a:xfrm>
            <a:custGeom>
              <a:avLst/>
              <a:gdLst/>
              <a:ahLst/>
              <a:cxnLst/>
              <a:rect l="0" t="0" r="0" b="0"/>
              <a:pathLst>
                <a:path w="80158" h="92335">
                  <a:moveTo>
                    <a:pt x="67397" y="0"/>
                  </a:moveTo>
                  <a:lnTo>
                    <a:pt x="80158" y="92335"/>
                  </a:lnTo>
                  <a:lnTo>
                    <a:pt x="0" y="67365"/>
                  </a:lnTo>
                  <a:lnTo>
                    <a:pt x="67397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835">
              <a:extLst>
                <a:ext uri="{FF2B5EF4-FFF2-40B4-BE49-F238E27FC236}">
                  <a16:creationId xmlns:a16="http://schemas.microsoft.com/office/drawing/2014/main" id="{C176AE66-F9E3-40F6-818F-6340C88E0088}"/>
                </a:ext>
              </a:extLst>
            </p:cNvPr>
            <p:cNvSpPr/>
            <p:nvPr/>
          </p:nvSpPr>
          <p:spPr>
            <a:xfrm>
              <a:off x="37904" y="795981"/>
              <a:ext cx="733408" cy="686760"/>
            </a:xfrm>
            <a:custGeom>
              <a:avLst/>
              <a:gdLst/>
              <a:ahLst/>
              <a:cxnLst/>
              <a:rect l="0" t="0" r="0" b="0"/>
              <a:pathLst>
                <a:path w="733408" h="686760">
                  <a:moveTo>
                    <a:pt x="0" y="0"/>
                  </a:moveTo>
                  <a:lnTo>
                    <a:pt x="122106" y="42215"/>
                  </a:lnTo>
                  <a:lnTo>
                    <a:pt x="236268" y="101316"/>
                  </a:lnTo>
                  <a:lnTo>
                    <a:pt x="345559" y="172993"/>
                  </a:lnTo>
                  <a:lnTo>
                    <a:pt x="446925" y="257063"/>
                  </a:lnTo>
                  <a:lnTo>
                    <a:pt x="535529" y="349937"/>
                  </a:lnTo>
                  <a:lnTo>
                    <a:pt x="615328" y="455205"/>
                  </a:lnTo>
                  <a:lnTo>
                    <a:pt x="682725" y="568737"/>
                  </a:lnTo>
                  <a:lnTo>
                    <a:pt x="733408" y="68676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836">
              <a:extLst>
                <a:ext uri="{FF2B5EF4-FFF2-40B4-BE49-F238E27FC236}">
                  <a16:creationId xmlns:a16="http://schemas.microsoft.com/office/drawing/2014/main" id="{BE92E347-25A0-4C28-A0D1-02676C7B8F54}"/>
                </a:ext>
              </a:extLst>
            </p:cNvPr>
            <p:cNvSpPr/>
            <p:nvPr/>
          </p:nvSpPr>
          <p:spPr>
            <a:xfrm>
              <a:off x="729076" y="1457772"/>
              <a:ext cx="80158" cy="96825"/>
            </a:xfrm>
            <a:custGeom>
              <a:avLst/>
              <a:gdLst/>
              <a:ahLst/>
              <a:cxnLst/>
              <a:rect l="0" t="0" r="0" b="0"/>
              <a:pathLst>
                <a:path w="80158" h="96825">
                  <a:moveTo>
                    <a:pt x="80158" y="0"/>
                  </a:moveTo>
                  <a:lnTo>
                    <a:pt x="67397" y="96825"/>
                  </a:lnTo>
                  <a:lnTo>
                    <a:pt x="0" y="29461"/>
                  </a:lnTo>
                  <a:lnTo>
                    <a:pt x="80158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837">
              <a:extLst>
                <a:ext uri="{FF2B5EF4-FFF2-40B4-BE49-F238E27FC236}">
                  <a16:creationId xmlns:a16="http://schemas.microsoft.com/office/drawing/2014/main" id="{7DF562F6-D939-47C9-95C9-6490E9262062}"/>
                </a:ext>
              </a:extLst>
            </p:cNvPr>
            <p:cNvSpPr/>
            <p:nvPr/>
          </p:nvSpPr>
          <p:spPr>
            <a:xfrm>
              <a:off x="796474" y="795981"/>
              <a:ext cx="758623" cy="758616"/>
            </a:xfrm>
            <a:custGeom>
              <a:avLst/>
              <a:gdLst/>
              <a:ahLst/>
              <a:cxnLst/>
              <a:rect l="0" t="0" r="0" b="0"/>
              <a:pathLst>
                <a:path w="758623" h="758616">
                  <a:moveTo>
                    <a:pt x="758623" y="0"/>
                  </a:moveTo>
                  <a:lnTo>
                    <a:pt x="0" y="758616"/>
                  </a:lnTo>
                  <a:lnTo>
                    <a:pt x="324945" y="430056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Shape 2838">
              <a:extLst>
                <a:ext uri="{FF2B5EF4-FFF2-40B4-BE49-F238E27FC236}">
                  <a16:creationId xmlns:a16="http://schemas.microsoft.com/office/drawing/2014/main" id="{2059B12D-E7E3-4E78-86BA-990A52C4F357}"/>
                </a:ext>
              </a:extLst>
            </p:cNvPr>
            <p:cNvSpPr/>
            <p:nvPr/>
          </p:nvSpPr>
          <p:spPr>
            <a:xfrm>
              <a:off x="1082957" y="1175559"/>
              <a:ext cx="93098" cy="88382"/>
            </a:xfrm>
            <a:custGeom>
              <a:avLst/>
              <a:gdLst/>
              <a:ahLst/>
              <a:cxnLst/>
              <a:rect l="0" t="0" r="0" b="0"/>
              <a:pathLst>
                <a:path w="93098" h="88382">
                  <a:moveTo>
                    <a:pt x="93098" y="0"/>
                  </a:moveTo>
                  <a:lnTo>
                    <a:pt x="63623" y="88382"/>
                  </a:lnTo>
                  <a:lnTo>
                    <a:pt x="0" y="29461"/>
                  </a:lnTo>
                  <a:lnTo>
                    <a:pt x="93098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839">
              <a:extLst>
                <a:ext uri="{FF2B5EF4-FFF2-40B4-BE49-F238E27FC236}">
                  <a16:creationId xmlns:a16="http://schemas.microsoft.com/office/drawing/2014/main" id="{FF4A4FF9-1B41-4897-9552-BB257D520E74}"/>
                </a:ext>
              </a:extLst>
            </p:cNvPr>
            <p:cNvSpPr/>
            <p:nvPr/>
          </p:nvSpPr>
          <p:spPr>
            <a:xfrm>
              <a:off x="796474" y="37904"/>
              <a:ext cx="758623" cy="758077"/>
            </a:xfrm>
            <a:custGeom>
              <a:avLst/>
              <a:gdLst/>
              <a:ahLst/>
              <a:cxnLst/>
              <a:rect l="0" t="0" r="0" b="0"/>
              <a:pathLst>
                <a:path w="758623" h="758077">
                  <a:moveTo>
                    <a:pt x="0" y="0"/>
                  </a:moveTo>
                  <a:lnTo>
                    <a:pt x="758623" y="758077"/>
                  </a:lnTo>
                  <a:lnTo>
                    <a:pt x="430264" y="429697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840">
              <a:extLst>
                <a:ext uri="{FF2B5EF4-FFF2-40B4-BE49-F238E27FC236}">
                  <a16:creationId xmlns:a16="http://schemas.microsoft.com/office/drawing/2014/main" id="{C4D6CFD9-F458-443F-9EB0-6D0EBA12C07C}"/>
                </a:ext>
              </a:extLst>
            </p:cNvPr>
            <p:cNvSpPr/>
            <p:nvPr/>
          </p:nvSpPr>
          <p:spPr>
            <a:xfrm>
              <a:off x="1176055" y="416942"/>
              <a:ext cx="88605" cy="88562"/>
            </a:xfrm>
            <a:custGeom>
              <a:avLst/>
              <a:gdLst/>
              <a:ahLst/>
              <a:cxnLst/>
              <a:rect l="0" t="0" r="0" b="0"/>
              <a:pathLst>
                <a:path w="88605" h="88562">
                  <a:moveTo>
                    <a:pt x="0" y="0"/>
                  </a:moveTo>
                  <a:lnTo>
                    <a:pt x="88605" y="29461"/>
                  </a:lnTo>
                  <a:lnTo>
                    <a:pt x="29475" y="88562"/>
                  </a:lnTo>
                  <a:lnTo>
                    <a:pt x="0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851">
              <a:extLst>
                <a:ext uri="{FF2B5EF4-FFF2-40B4-BE49-F238E27FC236}">
                  <a16:creationId xmlns:a16="http://schemas.microsoft.com/office/drawing/2014/main" id="{B51B653A-A869-47A8-B18B-3A4023A2D013}"/>
                </a:ext>
              </a:extLst>
            </p:cNvPr>
            <p:cNvSpPr/>
            <p:nvPr/>
          </p:nvSpPr>
          <p:spPr>
            <a:xfrm>
              <a:off x="37904" y="795981"/>
              <a:ext cx="1517193" cy="0"/>
            </a:xfrm>
            <a:custGeom>
              <a:avLst/>
              <a:gdLst/>
              <a:ahLst/>
              <a:cxnLst/>
              <a:rect l="0" t="0" r="0" b="0"/>
              <a:pathLst>
                <a:path w="1517193">
                  <a:moveTo>
                    <a:pt x="1517193" y="0"/>
                  </a:moveTo>
                  <a:lnTo>
                    <a:pt x="0" y="0"/>
                  </a:lnTo>
                  <a:lnTo>
                    <a:pt x="682725" y="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852">
              <a:extLst>
                <a:ext uri="{FF2B5EF4-FFF2-40B4-BE49-F238E27FC236}">
                  <a16:creationId xmlns:a16="http://schemas.microsoft.com/office/drawing/2014/main" id="{505D154D-9521-4752-9EB4-318834E75DC5}"/>
                </a:ext>
              </a:extLst>
            </p:cNvPr>
            <p:cNvSpPr/>
            <p:nvPr/>
          </p:nvSpPr>
          <p:spPr>
            <a:xfrm>
              <a:off x="707869" y="754125"/>
              <a:ext cx="88605" cy="84071"/>
            </a:xfrm>
            <a:custGeom>
              <a:avLst/>
              <a:gdLst/>
              <a:ahLst/>
              <a:cxnLst/>
              <a:rect l="0" t="0" r="0" b="0"/>
              <a:pathLst>
                <a:path w="88605" h="84071">
                  <a:moveTo>
                    <a:pt x="0" y="0"/>
                  </a:moveTo>
                  <a:lnTo>
                    <a:pt x="88605" y="41856"/>
                  </a:lnTo>
                  <a:lnTo>
                    <a:pt x="0" y="84071"/>
                  </a:lnTo>
                  <a:lnTo>
                    <a:pt x="0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956E71-ABCB-4341-A0C2-EB193FF974EF}"/>
              </a:ext>
            </a:extLst>
          </p:cNvPr>
          <p:cNvGrpSpPr/>
          <p:nvPr/>
        </p:nvGrpSpPr>
        <p:grpSpPr>
          <a:xfrm>
            <a:off x="5113443" y="1027936"/>
            <a:ext cx="1592588" cy="1588126"/>
            <a:chOff x="0" y="0"/>
            <a:chExt cx="1593092" cy="1588369"/>
          </a:xfrm>
        </p:grpSpPr>
        <p:sp>
          <p:nvSpPr>
            <p:cNvPr id="25" name="Shape 2808">
              <a:extLst>
                <a:ext uri="{FF2B5EF4-FFF2-40B4-BE49-F238E27FC236}">
                  <a16:creationId xmlns:a16="http://schemas.microsoft.com/office/drawing/2014/main" id="{83B01B2D-84C3-4918-82F4-52D46B15A5F9}"/>
                </a:ext>
              </a:extLst>
            </p:cNvPr>
            <p:cNvSpPr/>
            <p:nvPr/>
          </p:nvSpPr>
          <p:spPr>
            <a:xfrm>
              <a:off x="0" y="758077"/>
              <a:ext cx="75844" cy="71855"/>
            </a:xfrm>
            <a:custGeom>
              <a:avLst/>
              <a:gdLst/>
              <a:ahLst/>
              <a:cxnLst/>
              <a:rect l="0" t="0" r="0" b="0"/>
              <a:pathLst>
                <a:path w="75844" h="71855">
                  <a:moveTo>
                    <a:pt x="25162" y="0"/>
                  </a:moveTo>
                  <a:lnTo>
                    <a:pt x="50683" y="0"/>
                  </a:lnTo>
                  <a:lnTo>
                    <a:pt x="67397" y="17245"/>
                  </a:lnTo>
                  <a:lnTo>
                    <a:pt x="75844" y="37904"/>
                  </a:lnTo>
                  <a:lnTo>
                    <a:pt x="67397" y="59101"/>
                  </a:lnTo>
                  <a:lnTo>
                    <a:pt x="50683" y="71855"/>
                  </a:lnTo>
                  <a:lnTo>
                    <a:pt x="25162" y="71855"/>
                  </a:lnTo>
                  <a:lnTo>
                    <a:pt x="8447" y="59101"/>
                  </a:lnTo>
                  <a:lnTo>
                    <a:pt x="0" y="37904"/>
                  </a:lnTo>
                  <a:lnTo>
                    <a:pt x="8447" y="17245"/>
                  </a:lnTo>
                  <a:lnTo>
                    <a:pt x="25162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2809">
              <a:extLst>
                <a:ext uri="{FF2B5EF4-FFF2-40B4-BE49-F238E27FC236}">
                  <a16:creationId xmlns:a16="http://schemas.microsoft.com/office/drawing/2014/main" id="{EA1B685C-7414-4F04-9F2E-AE1BC3CD97AD}"/>
                </a:ext>
              </a:extLst>
            </p:cNvPr>
            <p:cNvSpPr/>
            <p:nvPr/>
          </p:nvSpPr>
          <p:spPr>
            <a:xfrm>
              <a:off x="758623" y="1516693"/>
              <a:ext cx="75844" cy="71676"/>
            </a:xfrm>
            <a:custGeom>
              <a:avLst/>
              <a:gdLst/>
              <a:ahLst/>
              <a:cxnLst/>
              <a:rect l="0" t="0" r="0" b="0"/>
              <a:pathLst>
                <a:path w="75844" h="71676">
                  <a:moveTo>
                    <a:pt x="25521" y="0"/>
                  </a:moveTo>
                  <a:lnTo>
                    <a:pt x="50683" y="0"/>
                  </a:lnTo>
                  <a:lnTo>
                    <a:pt x="67397" y="16707"/>
                  </a:lnTo>
                  <a:lnTo>
                    <a:pt x="75844" y="37904"/>
                  </a:lnTo>
                  <a:lnTo>
                    <a:pt x="67397" y="58922"/>
                  </a:lnTo>
                  <a:lnTo>
                    <a:pt x="50683" y="71676"/>
                  </a:lnTo>
                  <a:lnTo>
                    <a:pt x="25521" y="71676"/>
                  </a:lnTo>
                  <a:lnTo>
                    <a:pt x="8447" y="58922"/>
                  </a:lnTo>
                  <a:lnTo>
                    <a:pt x="0" y="37904"/>
                  </a:lnTo>
                  <a:lnTo>
                    <a:pt x="8447" y="16707"/>
                  </a:lnTo>
                  <a:lnTo>
                    <a:pt x="2552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2814">
              <a:extLst>
                <a:ext uri="{FF2B5EF4-FFF2-40B4-BE49-F238E27FC236}">
                  <a16:creationId xmlns:a16="http://schemas.microsoft.com/office/drawing/2014/main" id="{186A109D-1BED-4ADB-90AB-09D606AC6FC2}"/>
                </a:ext>
              </a:extLst>
            </p:cNvPr>
            <p:cNvSpPr/>
            <p:nvPr/>
          </p:nvSpPr>
          <p:spPr>
            <a:xfrm>
              <a:off x="758623" y="0"/>
              <a:ext cx="75844" cy="71317"/>
            </a:xfrm>
            <a:custGeom>
              <a:avLst/>
              <a:gdLst/>
              <a:ahLst/>
              <a:cxnLst/>
              <a:rect l="0" t="0" r="0" b="0"/>
              <a:pathLst>
                <a:path w="75844" h="71317">
                  <a:moveTo>
                    <a:pt x="25521" y="0"/>
                  </a:moveTo>
                  <a:lnTo>
                    <a:pt x="50683" y="0"/>
                  </a:lnTo>
                  <a:lnTo>
                    <a:pt x="67397" y="16706"/>
                  </a:lnTo>
                  <a:lnTo>
                    <a:pt x="75844" y="37904"/>
                  </a:lnTo>
                  <a:lnTo>
                    <a:pt x="67397" y="58922"/>
                  </a:lnTo>
                  <a:lnTo>
                    <a:pt x="50683" y="71317"/>
                  </a:lnTo>
                  <a:lnTo>
                    <a:pt x="25521" y="71317"/>
                  </a:lnTo>
                  <a:lnTo>
                    <a:pt x="8447" y="58922"/>
                  </a:lnTo>
                  <a:lnTo>
                    <a:pt x="0" y="37904"/>
                  </a:lnTo>
                  <a:lnTo>
                    <a:pt x="8447" y="16706"/>
                  </a:lnTo>
                  <a:lnTo>
                    <a:pt x="2552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815">
              <a:extLst>
                <a:ext uri="{FF2B5EF4-FFF2-40B4-BE49-F238E27FC236}">
                  <a16:creationId xmlns:a16="http://schemas.microsoft.com/office/drawing/2014/main" id="{D5A6ECD9-DA8F-4525-A433-BCB5C0836B94}"/>
                </a:ext>
              </a:extLst>
            </p:cNvPr>
            <p:cNvSpPr/>
            <p:nvPr/>
          </p:nvSpPr>
          <p:spPr>
            <a:xfrm>
              <a:off x="1517247" y="758077"/>
              <a:ext cx="75845" cy="71855"/>
            </a:xfrm>
            <a:custGeom>
              <a:avLst/>
              <a:gdLst/>
              <a:ahLst/>
              <a:cxnLst/>
              <a:rect l="0" t="0" r="0" b="0"/>
              <a:pathLst>
                <a:path w="75845" h="71855">
                  <a:moveTo>
                    <a:pt x="25521" y="0"/>
                  </a:moveTo>
                  <a:lnTo>
                    <a:pt x="50683" y="0"/>
                  </a:lnTo>
                  <a:lnTo>
                    <a:pt x="67397" y="17245"/>
                  </a:lnTo>
                  <a:lnTo>
                    <a:pt x="75845" y="37904"/>
                  </a:lnTo>
                  <a:lnTo>
                    <a:pt x="67397" y="59101"/>
                  </a:lnTo>
                  <a:lnTo>
                    <a:pt x="50683" y="71855"/>
                  </a:lnTo>
                  <a:lnTo>
                    <a:pt x="25521" y="71855"/>
                  </a:lnTo>
                  <a:lnTo>
                    <a:pt x="8447" y="59101"/>
                  </a:lnTo>
                  <a:lnTo>
                    <a:pt x="0" y="37904"/>
                  </a:lnTo>
                  <a:lnTo>
                    <a:pt x="8447" y="17245"/>
                  </a:lnTo>
                  <a:lnTo>
                    <a:pt x="2552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816">
              <a:extLst>
                <a:ext uri="{FF2B5EF4-FFF2-40B4-BE49-F238E27FC236}">
                  <a16:creationId xmlns:a16="http://schemas.microsoft.com/office/drawing/2014/main" id="{3A1284CF-D6F0-4B77-82B7-028890CB8FEC}"/>
                </a:ext>
              </a:extLst>
            </p:cNvPr>
            <p:cNvSpPr/>
            <p:nvPr/>
          </p:nvSpPr>
          <p:spPr>
            <a:xfrm>
              <a:off x="822066" y="109221"/>
              <a:ext cx="733103" cy="686760"/>
            </a:xfrm>
            <a:custGeom>
              <a:avLst/>
              <a:gdLst/>
              <a:ahLst/>
              <a:cxnLst/>
              <a:rect l="0" t="0" r="0" b="0"/>
              <a:pathLst>
                <a:path w="733103" h="686760">
                  <a:moveTo>
                    <a:pt x="0" y="0"/>
                  </a:moveTo>
                  <a:lnTo>
                    <a:pt x="50324" y="118023"/>
                  </a:lnTo>
                  <a:lnTo>
                    <a:pt x="117721" y="231914"/>
                  </a:lnTo>
                  <a:lnTo>
                    <a:pt x="193565" y="332871"/>
                  </a:lnTo>
                  <a:lnTo>
                    <a:pt x="286483" y="430056"/>
                  </a:lnTo>
                  <a:lnTo>
                    <a:pt x="383536" y="509815"/>
                  </a:lnTo>
                  <a:lnTo>
                    <a:pt x="492809" y="581492"/>
                  </a:lnTo>
                  <a:lnTo>
                    <a:pt x="611069" y="640593"/>
                  </a:lnTo>
                  <a:lnTo>
                    <a:pt x="733103" y="68676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817">
              <a:extLst>
                <a:ext uri="{FF2B5EF4-FFF2-40B4-BE49-F238E27FC236}">
                  <a16:creationId xmlns:a16="http://schemas.microsoft.com/office/drawing/2014/main" id="{A9A446C8-39D5-42D5-A1E5-D8B97B9B86E6}"/>
                </a:ext>
              </a:extLst>
            </p:cNvPr>
            <p:cNvSpPr/>
            <p:nvPr/>
          </p:nvSpPr>
          <p:spPr>
            <a:xfrm>
              <a:off x="784144" y="37904"/>
              <a:ext cx="79798" cy="92335"/>
            </a:xfrm>
            <a:custGeom>
              <a:avLst/>
              <a:gdLst/>
              <a:ahLst/>
              <a:cxnLst/>
              <a:rect l="0" t="0" r="0" b="0"/>
              <a:pathLst>
                <a:path w="79798" h="92335">
                  <a:moveTo>
                    <a:pt x="12401" y="0"/>
                  </a:moveTo>
                  <a:lnTo>
                    <a:pt x="79798" y="67365"/>
                  </a:lnTo>
                  <a:lnTo>
                    <a:pt x="0" y="92335"/>
                  </a:lnTo>
                  <a:lnTo>
                    <a:pt x="1240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818">
              <a:extLst>
                <a:ext uri="{FF2B5EF4-FFF2-40B4-BE49-F238E27FC236}">
                  <a16:creationId xmlns:a16="http://schemas.microsoft.com/office/drawing/2014/main" id="{4526124D-33DE-4177-AC0F-5144A76D0DCA}"/>
                </a:ext>
              </a:extLst>
            </p:cNvPr>
            <p:cNvSpPr/>
            <p:nvPr/>
          </p:nvSpPr>
          <p:spPr>
            <a:xfrm>
              <a:off x="822066" y="795981"/>
              <a:ext cx="733103" cy="686760"/>
            </a:xfrm>
            <a:custGeom>
              <a:avLst/>
              <a:gdLst/>
              <a:ahLst/>
              <a:cxnLst/>
              <a:rect l="0" t="0" r="0" b="0"/>
              <a:pathLst>
                <a:path w="733103" h="686760">
                  <a:moveTo>
                    <a:pt x="733103" y="0"/>
                  </a:moveTo>
                  <a:lnTo>
                    <a:pt x="611069" y="42215"/>
                  </a:lnTo>
                  <a:lnTo>
                    <a:pt x="492809" y="101316"/>
                  </a:lnTo>
                  <a:lnTo>
                    <a:pt x="383536" y="172993"/>
                  </a:lnTo>
                  <a:lnTo>
                    <a:pt x="286483" y="257063"/>
                  </a:lnTo>
                  <a:lnTo>
                    <a:pt x="193565" y="349937"/>
                  </a:lnTo>
                  <a:lnTo>
                    <a:pt x="117721" y="455205"/>
                  </a:lnTo>
                  <a:lnTo>
                    <a:pt x="50324" y="568737"/>
                  </a:lnTo>
                  <a:lnTo>
                    <a:pt x="0" y="68676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819">
              <a:extLst>
                <a:ext uri="{FF2B5EF4-FFF2-40B4-BE49-F238E27FC236}">
                  <a16:creationId xmlns:a16="http://schemas.microsoft.com/office/drawing/2014/main" id="{FD9DA7CB-4F8B-422C-A271-00F8FC539943}"/>
                </a:ext>
              </a:extLst>
            </p:cNvPr>
            <p:cNvSpPr/>
            <p:nvPr/>
          </p:nvSpPr>
          <p:spPr>
            <a:xfrm>
              <a:off x="784144" y="1457772"/>
              <a:ext cx="79798" cy="96825"/>
            </a:xfrm>
            <a:custGeom>
              <a:avLst/>
              <a:gdLst/>
              <a:ahLst/>
              <a:cxnLst/>
              <a:rect l="0" t="0" r="0" b="0"/>
              <a:pathLst>
                <a:path w="79798" h="96825">
                  <a:moveTo>
                    <a:pt x="0" y="0"/>
                  </a:moveTo>
                  <a:lnTo>
                    <a:pt x="79798" y="29461"/>
                  </a:lnTo>
                  <a:lnTo>
                    <a:pt x="12401" y="96825"/>
                  </a:lnTo>
                  <a:lnTo>
                    <a:pt x="0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820">
              <a:extLst>
                <a:ext uri="{FF2B5EF4-FFF2-40B4-BE49-F238E27FC236}">
                  <a16:creationId xmlns:a16="http://schemas.microsoft.com/office/drawing/2014/main" id="{967E37AD-4822-41BF-B773-D0825A9FE12A}"/>
                </a:ext>
              </a:extLst>
            </p:cNvPr>
            <p:cNvSpPr/>
            <p:nvPr/>
          </p:nvSpPr>
          <p:spPr>
            <a:xfrm>
              <a:off x="872390" y="46167"/>
              <a:ext cx="674332" cy="674186"/>
            </a:xfrm>
            <a:custGeom>
              <a:avLst/>
              <a:gdLst/>
              <a:ahLst/>
              <a:cxnLst/>
              <a:rect l="0" t="0" r="0" b="0"/>
              <a:pathLst>
                <a:path w="674332" h="674186">
                  <a:moveTo>
                    <a:pt x="0" y="0"/>
                  </a:moveTo>
                  <a:lnTo>
                    <a:pt x="109633" y="25150"/>
                  </a:lnTo>
                  <a:lnTo>
                    <a:pt x="215132" y="63054"/>
                  </a:lnTo>
                  <a:lnTo>
                    <a:pt x="315958" y="118023"/>
                  </a:lnTo>
                  <a:lnTo>
                    <a:pt x="404563" y="185388"/>
                  </a:lnTo>
                  <a:lnTo>
                    <a:pt x="484900" y="265506"/>
                  </a:lnTo>
                  <a:lnTo>
                    <a:pt x="552298" y="358021"/>
                  </a:lnTo>
                  <a:lnTo>
                    <a:pt x="606935" y="459337"/>
                  </a:lnTo>
                  <a:lnTo>
                    <a:pt x="649350" y="564426"/>
                  </a:lnTo>
                  <a:lnTo>
                    <a:pt x="674332" y="674186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2821">
              <a:extLst>
                <a:ext uri="{FF2B5EF4-FFF2-40B4-BE49-F238E27FC236}">
                  <a16:creationId xmlns:a16="http://schemas.microsoft.com/office/drawing/2014/main" id="{47A1B126-7528-432A-BB4C-9792450EC133}"/>
                </a:ext>
              </a:extLst>
            </p:cNvPr>
            <p:cNvSpPr/>
            <p:nvPr/>
          </p:nvSpPr>
          <p:spPr>
            <a:xfrm>
              <a:off x="796546" y="3952"/>
              <a:ext cx="88605" cy="84610"/>
            </a:xfrm>
            <a:custGeom>
              <a:avLst/>
              <a:gdLst/>
              <a:ahLst/>
              <a:cxnLst/>
              <a:rect l="0" t="0" r="0" b="0"/>
              <a:pathLst>
                <a:path w="88605" h="84610">
                  <a:moveTo>
                    <a:pt x="88605" y="0"/>
                  </a:moveTo>
                  <a:lnTo>
                    <a:pt x="80158" y="84610"/>
                  </a:lnTo>
                  <a:lnTo>
                    <a:pt x="0" y="33952"/>
                  </a:lnTo>
                  <a:lnTo>
                    <a:pt x="88605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2822">
              <a:extLst>
                <a:ext uri="{FF2B5EF4-FFF2-40B4-BE49-F238E27FC236}">
                  <a16:creationId xmlns:a16="http://schemas.microsoft.com/office/drawing/2014/main" id="{226BCD87-235B-4683-BDF0-01B54B5404A4}"/>
                </a:ext>
              </a:extLst>
            </p:cNvPr>
            <p:cNvSpPr/>
            <p:nvPr/>
          </p:nvSpPr>
          <p:spPr>
            <a:xfrm>
              <a:off x="1504846" y="703467"/>
              <a:ext cx="84291" cy="92514"/>
            </a:xfrm>
            <a:custGeom>
              <a:avLst/>
              <a:gdLst/>
              <a:ahLst/>
              <a:cxnLst/>
              <a:rect l="0" t="0" r="0" b="0"/>
              <a:pathLst>
                <a:path w="84291" h="92514">
                  <a:moveTo>
                    <a:pt x="84291" y="0"/>
                  </a:moveTo>
                  <a:lnTo>
                    <a:pt x="50323" y="92514"/>
                  </a:lnTo>
                  <a:lnTo>
                    <a:pt x="0" y="12754"/>
                  </a:lnTo>
                  <a:lnTo>
                    <a:pt x="84291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2823">
              <a:extLst>
                <a:ext uri="{FF2B5EF4-FFF2-40B4-BE49-F238E27FC236}">
                  <a16:creationId xmlns:a16="http://schemas.microsoft.com/office/drawing/2014/main" id="{61F51904-EDE0-4AEC-8100-90F35B70DF8D}"/>
                </a:ext>
              </a:extLst>
            </p:cNvPr>
            <p:cNvSpPr/>
            <p:nvPr/>
          </p:nvSpPr>
          <p:spPr>
            <a:xfrm>
              <a:off x="796546" y="867837"/>
              <a:ext cx="733461" cy="686761"/>
            </a:xfrm>
            <a:custGeom>
              <a:avLst/>
              <a:gdLst/>
              <a:ahLst/>
              <a:cxnLst/>
              <a:rect l="0" t="0" r="0" b="0"/>
              <a:pathLst>
                <a:path w="733461" h="686761">
                  <a:moveTo>
                    <a:pt x="733461" y="0"/>
                  </a:moveTo>
                  <a:lnTo>
                    <a:pt x="682779" y="117844"/>
                  </a:lnTo>
                  <a:lnTo>
                    <a:pt x="615381" y="231555"/>
                  </a:lnTo>
                  <a:lnTo>
                    <a:pt x="535583" y="332692"/>
                  </a:lnTo>
                  <a:lnTo>
                    <a:pt x="446978" y="429697"/>
                  </a:lnTo>
                  <a:lnTo>
                    <a:pt x="345613" y="509816"/>
                  </a:lnTo>
                  <a:lnTo>
                    <a:pt x="236339" y="581492"/>
                  </a:lnTo>
                  <a:lnTo>
                    <a:pt x="122034" y="640414"/>
                  </a:lnTo>
                  <a:lnTo>
                    <a:pt x="0" y="686761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2824">
              <a:extLst>
                <a:ext uri="{FF2B5EF4-FFF2-40B4-BE49-F238E27FC236}">
                  <a16:creationId xmlns:a16="http://schemas.microsoft.com/office/drawing/2014/main" id="{5BFF9BCC-ACB3-49A3-80D0-323A93134BF1}"/>
                </a:ext>
              </a:extLst>
            </p:cNvPr>
            <p:cNvSpPr/>
            <p:nvPr/>
          </p:nvSpPr>
          <p:spPr>
            <a:xfrm>
              <a:off x="1487772" y="795981"/>
              <a:ext cx="80158" cy="92873"/>
            </a:xfrm>
            <a:custGeom>
              <a:avLst/>
              <a:gdLst/>
              <a:ahLst/>
              <a:cxnLst/>
              <a:rect l="0" t="0" r="0" b="0"/>
              <a:pathLst>
                <a:path w="80158" h="92873">
                  <a:moveTo>
                    <a:pt x="67397" y="0"/>
                  </a:moveTo>
                  <a:lnTo>
                    <a:pt x="80158" y="92873"/>
                  </a:lnTo>
                  <a:lnTo>
                    <a:pt x="0" y="67364"/>
                  </a:lnTo>
                  <a:lnTo>
                    <a:pt x="67397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2841">
              <a:extLst>
                <a:ext uri="{FF2B5EF4-FFF2-40B4-BE49-F238E27FC236}">
                  <a16:creationId xmlns:a16="http://schemas.microsoft.com/office/drawing/2014/main" id="{1AA8A8F3-52D5-411F-B282-03C47EFF8283}"/>
                </a:ext>
              </a:extLst>
            </p:cNvPr>
            <p:cNvSpPr/>
            <p:nvPr/>
          </p:nvSpPr>
          <p:spPr>
            <a:xfrm>
              <a:off x="796546" y="37904"/>
              <a:ext cx="758623" cy="758077"/>
            </a:xfrm>
            <a:custGeom>
              <a:avLst/>
              <a:gdLst/>
              <a:ahLst/>
              <a:cxnLst/>
              <a:rect l="0" t="0" r="0" b="0"/>
              <a:pathLst>
                <a:path w="758623" h="758077">
                  <a:moveTo>
                    <a:pt x="0" y="0"/>
                  </a:moveTo>
                  <a:lnTo>
                    <a:pt x="758623" y="758077"/>
                  </a:lnTo>
                  <a:lnTo>
                    <a:pt x="429725" y="429697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2842">
              <a:extLst>
                <a:ext uri="{FF2B5EF4-FFF2-40B4-BE49-F238E27FC236}">
                  <a16:creationId xmlns:a16="http://schemas.microsoft.com/office/drawing/2014/main" id="{AE5397AA-F638-4B01-B76B-CDCE7960C1EA}"/>
                </a:ext>
              </a:extLst>
            </p:cNvPr>
            <p:cNvSpPr/>
            <p:nvPr/>
          </p:nvSpPr>
          <p:spPr>
            <a:xfrm>
              <a:off x="1176127" y="416942"/>
              <a:ext cx="88605" cy="88562"/>
            </a:xfrm>
            <a:custGeom>
              <a:avLst/>
              <a:gdLst/>
              <a:ahLst/>
              <a:cxnLst/>
              <a:rect l="0" t="0" r="0" b="0"/>
              <a:pathLst>
                <a:path w="88605" h="88562">
                  <a:moveTo>
                    <a:pt x="0" y="0"/>
                  </a:moveTo>
                  <a:lnTo>
                    <a:pt x="88605" y="29461"/>
                  </a:lnTo>
                  <a:lnTo>
                    <a:pt x="29475" y="88562"/>
                  </a:lnTo>
                  <a:lnTo>
                    <a:pt x="0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843">
              <a:extLst>
                <a:ext uri="{FF2B5EF4-FFF2-40B4-BE49-F238E27FC236}">
                  <a16:creationId xmlns:a16="http://schemas.microsoft.com/office/drawing/2014/main" id="{06F77E68-AAF9-45B9-A42B-24028EA05007}"/>
                </a:ext>
              </a:extLst>
            </p:cNvPr>
            <p:cNvSpPr/>
            <p:nvPr/>
          </p:nvSpPr>
          <p:spPr>
            <a:xfrm>
              <a:off x="796546" y="795981"/>
              <a:ext cx="758623" cy="758616"/>
            </a:xfrm>
            <a:custGeom>
              <a:avLst/>
              <a:gdLst/>
              <a:ahLst/>
              <a:cxnLst/>
              <a:rect l="0" t="0" r="0" b="0"/>
              <a:pathLst>
                <a:path w="758623" h="758616">
                  <a:moveTo>
                    <a:pt x="758623" y="0"/>
                  </a:moveTo>
                  <a:lnTo>
                    <a:pt x="0" y="758616"/>
                  </a:lnTo>
                  <a:lnTo>
                    <a:pt x="324405" y="430056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2844">
              <a:extLst>
                <a:ext uri="{FF2B5EF4-FFF2-40B4-BE49-F238E27FC236}">
                  <a16:creationId xmlns:a16="http://schemas.microsoft.com/office/drawing/2014/main" id="{78F7E8D1-5310-4513-9D22-5E02A710D5AA}"/>
                </a:ext>
              </a:extLst>
            </p:cNvPr>
            <p:cNvSpPr/>
            <p:nvPr/>
          </p:nvSpPr>
          <p:spPr>
            <a:xfrm>
              <a:off x="1083029" y="1175559"/>
              <a:ext cx="93098" cy="88382"/>
            </a:xfrm>
            <a:custGeom>
              <a:avLst/>
              <a:gdLst/>
              <a:ahLst/>
              <a:cxnLst/>
              <a:rect l="0" t="0" r="0" b="0"/>
              <a:pathLst>
                <a:path w="93098" h="88382">
                  <a:moveTo>
                    <a:pt x="93098" y="0"/>
                  </a:moveTo>
                  <a:lnTo>
                    <a:pt x="63443" y="88382"/>
                  </a:lnTo>
                  <a:lnTo>
                    <a:pt x="0" y="29461"/>
                  </a:lnTo>
                  <a:lnTo>
                    <a:pt x="93098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2845">
              <a:extLst>
                <a:ext uri="{FF2B5EF4-FFF2-40B4-BE49-F238E27FC236}">
                  <a16:creationId xmlns:a16="http://schemas.microsoft.com/office/drawing/2014/main" id="{0265BAEE-00A9-46E1-A841-0490C9F33C3E}"/>
                </a:ext>
              </a:extLst>
            </p:cNvPr>
            <p:cNvSpPr/>
            <p:nvPr/>
          </p:nvSpPr>
          <p:spPr>
            <a:xfrm>
              <a:off x="37922" y="37904"/>
              <a:ext cx="758623" cy="758077"/>
            </a:xfrm>
            <a:custGeom>
              <a:avLst/>
              <a:gdLst/>
              <a:ahLst/>
              <a:cxnLst/>
              <a:rect l="0" t="0" r="0" b="0"/>
              <a:pathLst>
                <a:path w="758623" h="758077">
                  <a:moveTo>
                    <a:pt x="758623" y="0"/>
                  </a:moveTo>
                  <a:lnTo>
                    <a:pt x="0" y="758077"/>
                  </a:lnTo>
                  <a:lnTo>
                    <a:pt x="324405" y="429697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2846">
              <a:extLst>
                <a:ext uri="{FF2B5EF4-FFF2-40B4-BE49-F238E27FC236}">
                  <a16:creationId xmlns:a16="http://schemas.microsoft.com/office/drawing/2014/main" id="{EAB35E66-6E97-4FE1-871A-ADA009D305F3}"/>
                </a:ext>
              </a:extLst>
            </p:cNvPr>
            <p:cNvSpPr/>
            <p:nvPr/>
          </p:nvSpPr>
          <p:spPr>
            <a:xfrm>
              <a:off x="324405" y="416942"/>
              <a:ext cx="93098" cy="88562"/>
            </a:xfrm>
            <a:custGeom>
              <a:avLst/>
              <a:gdLst/>
              <a:ahLst/>
              <a:cxnLst/>
              <a:rect l="0" t="0" r="0" b="0"/>
              <a:pathLst>
                <a:path w="93098" h="88562">
                  <a:moveTo>
                    <a:pt x="93098" y="0"/>
                  </a:moveTo>
                  <a:lnTo>
                    <a:pt x="63443" y="88562"/>
                  </a:lnTo>
                  <a:lnTo>
                    <a:pt x="0" y="29461"/>
                  </a:lnTo>
                  <a:lnTo>
                    <a:pt x="93098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2847">
              <a:extLst>
                <a:ext uri="{FF2B5EF4-FFF2-40B4-BE49-F238E27FC236}">
                  <a16:creationId xmlns:a16="http://schemas.microsoft.com/office/drawing/2014/main" id="{013BBD46-8D35-4EBD-A585-8F48A54C9505}"/>
                </a:ext>
              </a:extLst>
            </p:cNvPr>
            <p:cNvSpPr/>
            <p:nvPr/>
          </p:nvSpPr>
          <p:spPr>
            <a:xfrm>
              <a:off x="37922" y="795981"/>
              <a:ext cx="758623" cy="758616"/>
            </a:xfrm>
            <a:custGeom>
              <a:avLst/>
              <a:gdLst/>
              <a:ahLst/>
              <a:cxnLst/>
              <a:rect l="0" t="0" r="0" b="0"/>
              <a:pathLst>
                <a:path w="758623" h="758616">
                  <a:moveTo>
                    <a:pt x="758623" y="758616"/>
                  </a:moveTo>
                  <a:lnTo>
                    <a:pt x="0" y="0"/>
                  </a:lnTo>
                  <a:lnTo>
                    <a:pt x="324405" y="324428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2848">
              <a:extLst>
                <a:ext uri="{FF2B5EF4-FFF2-40B4-BE49-F238E27FC236}">
                  <a16:creationId xmlns:a16="http://schemas.microsoft.com/office/drawing/2014/main" id="{A900A01F-7046-43BB-8D73-7F2B0A2AB807}"/>
                </a:ext>
              </a:extLst>
            </p:cNvPr>
            <p:cNvSpPr/>
            <p:nvPr/>
          </p:nvSpPr>
          <p:spPr>
            <a:xfrm>
              <a:off x="324405" y="1082685"/>
              <a:ext cx="93098" cy="92873"/>
            </a:xfrm>
            <a:custGeom>
              <a:avLst/>
              <a:gdLst/>
              <a:ahLst/>
              <a:cxnLst/>
              <a:rect l="0" t="0" r="0" b="0"/>
              <a:pathLst>
                <a:path w="93098" h="92873">
                  <a:moveTo>
                    <a:pt x="63443" y="0"/>
                  </a:moveTo>
                  <a:lnTo>
                    <a:pt x="93098" y="92873"/>
                  </a:lnTo>
                  <a:lnTo>
                    <a:pt x="0" y="63233"/>
                  </a:lnTo>
                  <a:lnTo>
                    <a:pt x="63443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2849">
              <a:extLst>
                <a:ext uri="{FF2B5EF4-FFF2-40B4-BE49-F238E27FC236}">
                  <a16:creationId xmlns:a16="http://schemas.microsoft.com/office/drawing/2014/main" id="{FFCBE8DB-8527-4427-BCC0-676F18195C35}"/>
                </a:ext>
              </a:extLst>
            </p:cNvPr>
            <p:cNvSpPr/>
            <p:nvPr/>
          </p:nvSpPr>
          <p:spPr>
            <a:xfrm>
              <a:off x="37922" y="795981"/>
              <a:ext cx="1517247" cy="0"/>
            </a:xfrm>
            <a:custGeom>
              <a:avLst/>
              <a:gdLst/>
              <a:ahLst/>
              <a:cxnLst/>
              <a:rect l="0" t="0" r="0" b="0"/>
              <a:pathLst>
                <a:path w="1517247">
                  <a:moveTo>
                    <a:pt x="0" y="0"/>
                  </a:moveTo>
                  <a:lnTo>
                    <a:pt x="1517247" y="0"/>
                  </a:lnTo>
                  <a:lnTo>
                    <a:pt x="834468" y="0"/>
                  </a:lnTo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2850">
              <a:extLst>
                <a:ext uri="{FF2B5EF4-FFF2-40B4-BE49-F238E27FC236}">
                  <a16:creationId xmlns:a16="http://schemas.microsoft.com/office/drawing/2014/main" id="{E5E24449-D6FA-474B-A45A-93E25BC43461}"/>
                </a:ext>
              </a:extLst>
            </p:cNvPr>
            <p:cNvSpPr/>
            <p:nvPr/>
          </p:nvSpPr>
          <p:spPr>
            <a:xfrm>
              <a:off x="796546" y="754125"/>
              <a:ext cx="84112" cy="84071"/>
            </a:xfrm>
            <a:custGeom>
              <a:avLst/>
              <a:gdLst/>
              <a:ahLst/>
              <a:cxnLst/>
              <a:rect l="0" t="0" r="0" b="0"/>
              <a:pathLst>
                <a:path w="84112" h="84071">
                  <a:moveTo>
                    <a:pt x="84112" y="0"/>
                  </a:moveTo>
                  <a:lnTo>
                    <a:pt x="84112" y="84071"/>
                  </a:lnTo>
                  <a:lnTo>
                    <a:pt x="0" y="41856"/>
                  </a:lnTo>
                  <a:lnTo>
                    <a:pt x="84112" y="0"/>
                  </a:lnTo>
                  <a:close/>
                </a:path>
              </a:pathLst>
            </a:custGeom>
            <a:ln w="4406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27EBDF-B07D-4B37-A812-45777BEB61DC}"/>
              </a:ext>
            </a:extLst>
          </p:cNvPr>
          <p:cNvSpPr txBox="1"/>
          <p:nvPr/>
        </p:nvSpPr>
        <p:spPr>
          <a:xfrm>
            <a:off x="2143835" y="7095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E114B-9518-4891-8BB9-B5C9BDB51AEB}"/>
              </a:ext>
            </a:extLst>
          </p:cNvPr>
          <p:cNvSpPr txBox="1"/>
          <p:nvPr/>
        </p:nvSpPr>
        <p:spPr>
          <a:xfrm>
            <a:off x="1252414" y="1623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6847F1-CA14-4C37-A810-7D9120EDD339}"/>
              </a:ext>
            </a:extLst>
          </p:cNvPr>
          <p:cNvSpPr txBox="1"/>
          <p:nvPr/>
        </p:nvSpPr>
        <p:spPr>
          <a:xfrm>
            <a:off x="3063857" y="1623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0B862-D5AB-423C-AEED-AD8E2CDFA816}"/>
              </a:ext>
            </a:extLst>
          </p:cNvPr>
          <p:cNvSpPr txBox="1"/>
          <p:nvPr/>
        </p:nvSpPr>
        <p:spPr>
          <a:xfrm>
            <a:off x="2152403" y="26509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8CA9BD-6724-43CE-B11E-3B2BE00B7E92}"/>
              </a:ext>
            </a:extLst>
          </p:cNvPr>
          <p:cNvSpPr txBox="1"/>
          <p:nvPr/>
        </p:nvSpPr>
        <p:spPr>
          <a:xfrm>
            <a:off x="2095430" y="3085924"/>
            <a:ext cx="42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BBA4F1-4946-4107-B77F-E6F78C0B72F9}"/>
              </a:ext>
            </a:extLst>
          </p:cNvPr>
          <p:cNvSpPr txBox="1"/>
          <p:nvPr/>
        </p:nvSpPr>
        <p:spPr>
          <a:xfrm>
            <a:off x="5809613" y="70003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08275-9D42-4316-B3DE-3F4E2C77CD7A}"/>
              </a:ext>
            </a:extLst>
          </p:cNvPr>
          <p:cNvSpPr txBox="1"/>
          <p:nvPr/>
        </p:nvSpPr>
        <p:spPr>
          <a:xfrm>
            <a:off x="4852568" y="16598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7D82D1-5379-4B5E-BF1A-9368F7D90DB6}"/>
              </a:ext>
            </a:extLst>
          </p:cNvPr>
          <p:cNvSpPr txBox="1"/>
          <p:nvPr/>
        </p:nvSpPr>
        <p:spPr>
          <a:xfrm>
            <a:off x="6687529" y="1623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9D234C-CBFC-4092-A11A-881646C225DE}"/>
              </a:ext>
            </a:extLst>
          </p:cNvPr>
          <p:cNvSpPr txBox="1"/>
          <p:nvPr/>
        </p:nvSpPr>
        <p:spPr>
          <a:xfrm>
            <a:off x="5767710" y="26179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226F7-80A0-4C34-909D-F7B4BC7507D7}"/>
              </a:ext>
            </a:extLst>
          </p:cNvPr>
          <p:cNvSpPr txBox="1"/>
          <p:nvPr/>
        </p:nvSpPr>
        <p:spPr>
          <a:xfrm>
            <a:off x="5697979" y="3025048"/>
            <a:ext cx="42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D3EC44-711F-4E7E-B055-B0E21366E8DF}"/>
              </a:ext>
            </a:extLst>
          </p:cNvPr>
          <p:cNvSpPr txBox="1"/>
          <p:nvPr/>
        </p:nvSpPr>
        <p:spPr>
          <a:xfrm>
            <a:off x="1536071" y="39200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B7F5-81CE-4B98-ACAF-5661EBDA9FF8}"/>
              </a:ext>
            </a:extLst>
          </p:cNvPr>
          <p:cNvSpPr txBox="1"/>
          <p:nvPr/>
        </p:nvSpPr>
        <p:spPr>
          <a:xfrm>
            <a:off x="1139261" y="3975017"/>
            <a:ext cx="523851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Tinjau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baseline="-25000" dirty="0"/>
              <a:t>4</a:t>
            </a:r>
            <a:r>
              <a:rPr lang="en-US" sz="2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	d</a:t>
            </a:r>
            <a:r>
              <a:rPr lang="en-US" sz="2000" baseline="-25000" dirty="0"/>
              <a:t>in</a:t>
            </a:r>
            <a:r>
              <a:rPr lang="en-US" sz="2000" dirty="0"/>
              <a:t>(1) = 2; </a:t>
            </a:r>
            <a:r>
              <a:rPr lang="en-US" sz="2000" i="1" dirty="0" err="1"/>
              <a:t>d</a:t>
            </a:r>
            <a:r>
              <a:rPr lang="en-US" sz="2000" baseline="-25000" dirty="0" err="1"/>
              <a:t>out</a:t>
            </a:r>
            <a:r>
              <a:rPr lang="en-US" sz="2000" dirty="0"/>
              <a:t>(1) = 1  	 	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	d</a:t>
            </a:r>
            <a:r>
              <a:rPr lang="en-US" sz="2000" baseline="-25000" dirty="0"/>
              <a:t>in</a:t>
            </a:r>
            <a:r>
              <a:rPr lang="en-US" sz="2000" dirty="0"/>
              <a:t>(2) = 2; </a:t>
            </a:r>
            <a:r>
              <a:rPr lang="en-US" sz="2000" i="1" dirty="0" err="1"/>
              <a:t>d</a:t>
            </a:r>
            <a:r>
              <a:rPr lang="en-US" sz="2000" baseline="-25000" dirty="0" err="1"/>
              <a:t>out</a:t>
            </a:r>
            <a:r>
              <a:rPr lang="en-US" sz="2000" dirty="0"/>
              <a:t>(2) = 3  	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	d</a:t>
            </a:r>
            <a:r>
              <a:rPr lang="en-US" sz="2000" baseline="-25000" dirty="0"/>
              <a:t>in</a:t>
            </a:r>
            <a:r>
              <a:rPr lang="en-US" sz="2000" dirty="0"/>
              <a:t>(3) = 2; </a:t>
            </a:r>
            <a:r>
              <a:rPr lang="en-US" sz="2000" i="1" dirty="0" err="1"/>
              <a:t>d</a:t>
            </a:r>
            <a:r>
              <a:rPr lang="en-US" sz="2000" baseline="-25000" dirty="0" err="1"/>
              <a:t>out</a:t>
            </a:r>
            <a:r>
              <a:rPr lang="en-US" sz="2000" dirty="0"/>
              <a:t>(3) = 1  	 	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	d</a:t>
            </a:r>
            <a:r>
              <a:rPr lang="en-US" sz="2000" baseline="-25000" dirty="0"/>
              <a:t>in</a:t>
            </a:r>
            <a:r>
              <a:rPr lang="en-US" sz="2000" dirty="0"/>
              <a:t>(4) = 1; </a:t>
            </a:r>
            <a:r>
              <a:rPr lang="en-US" sz="2000" i="1" dirty="0" err="1"/>
              <a:t>d</a:t>
            </a:r>
            <a:r>
              <a:rPr lang="en-US" sz="2000" baseline="-25000" dirty="0" err="1"/>
              <a:t>out</a:t>
            </a:r>
            <a:r>
              <a:rPr lang="en-US" sz="2000" dirty="0"/>
              <a:t>(3) = 2 </a:t>
            </a:r>
          </a:p>
        </p:txBody>
      </p:sp>
    </p:spTree>
    <p:extLst>
      <p:ext uri="{BB962C8B-B14F-4D97-AF65-F5344CB8AC3E}">
        <p14:creationId xmlns:p14="http://schemas.microsoft.com/office/powerpoint/2010/main" val="317263794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Lemma </a:t>
            </a:r>
            <a:r>
              <a:rPr lang="en-US" sz="3600" dirty="0" err="1"/>
              <a:t>Jabat</a:t>
            </a:r>
            <a:r>
              <a:rPr lang="en-US" sz="3600" dirty="0"/>
              <a:t> </a:t>
            </a:r>
            <a:r>
              <a:rPr lang="en-US" sz="3600" dirty="0" err="1"/>
              <a:t>Tangan</a:t>
            </a:r>
            <a:endParaRPr lang="e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CD78DD-22BC-4535-9AC0-8CA2FFF22E03}"/>
                  </a:ext>
                </a:extLst>
              </p:cNvPr>
              <p:cNvSpPr txBox="1"/>
              <p:nvPr/>
            </p:nvSpPr>
            <p:spPr>
              <a:xfrm>
                <a:off x="258232" y="1767006"/>
                <a:ext cx="862753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Lemma </a:t>
                </a:r>
                <a:r>
                  <a:rPr lang="en-US" sz="1800" dirty="0" err="1"/>
                  <a:t>Jabat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Tangan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derajat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semua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simpul</a:t>
                </a:r>
                <a:r>
                  <a:rPr lang="en-US" sz="1800" dirty="0"/>
                  <a:t> pada </a:t>
                </a:r>
                <a:r>
                  <a:rPr lang="en-US" sz="1800" dirty="0" err="1"/>
                  <a:t>suatu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graf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genap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yaitu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kali 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sisi</a:t>
                </a:r>
                <a:r>
                  <a:rPr lang="en-US" sz="1800" dirty="0"/>
                  <a:t> pada </a:t>
                </a:r>
                <a:r>
                  <a:rPr lang="en-US" sz="1800" dirty="0" err="1"/>
                  <a:t>graf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tersebut</a:t>
                </a:r>
                <a:r>
                  <a:rPr lang="en-US" sz="1800" dirty="0"/>
                  <a:t>.   </a:t>
                </a:r>
              </a:p>
              <a:p>
                <a:r>
                  <a:rPr lang="en-US" sz="1800" dirty="0"/>
                  <a:t> </a:t>
                </a:r>
              </a:p>
              <a:p>
                <a:r>
                  <a:rPr lang="en-US" sz="1800" dirty="0" err="1"/>
                  <a:t>Dengan</a:t>
                </a:r>
                <a:r>
                  <a:rPr lang="en-US" sz="1800" dirty="0"/>
                  <a:t> kata lain,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G = (V, E), </a:t>
                </a: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sz="1800" dirty="0"/>
                  <a:t>d(v) = 2|E| 	 	 	 </a:t>
                </a:r>
              </a:p>
              <a:p>
                <a:r>
                  <a:rPr lang="en-US" sz="1800" dirty="0" err="1"/>
                  <a:t>vV</a:t>
                </a:r>
                <a:endParaRPr lang="en-US" sz="1800" dirty="0"/>
              </a:p>
              <a:p>
                <a:r>
                  <a:rPr lang="en-US" sz="1800" dirty="0"/>
                  <a:t> 	 </a:t>
                </a:r>
              </a:p>
              <a:p>
                <a:r>
                  <a:rPr lang="en-US" sz="1800" dirty="0" err="1"/>
                  <a:t>Tinjau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graf</a:t>
                </a:r>
                <a:r>
                  <a:rPr lang="en-US" sz="1800" dirty="0"/>
                  <a:t> G1:  d(1) + d(2) + d(3) + d(4) = 2 + 3 + 3 + 2 = 10  </a:t>
                </a:r>
              </a:p>
              <a:p>
                <a:r>
                  <a:rPr lang="en-US" sz="1800" dirty="0"/>
                  <a:t>			         = 2 x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sisi</a:t>
                </a:r>
                <a:r>
                  <a:rPr lang="en-US" sz="1800" dirty="0"/>
                  <a:t> = 2 x 5 </a:t>
                </a:r>
              </a:p>
              <a:p>
                <a:r>
                  <a:rPr lang="en-US" sz="1800" dirty="0"/>
                  <a:t> </a:t>
                </a:r>
              </a:p>
              <a:p>
                <a:r>
                  <a:rPr lang="en-US" sz="1800" dirty="0" err="1"/>
                  <a:t>Tinjau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graf</a:t>
                </a:r>
                <a:r>
                  <a:rPr lang="en-US" sz="1800" dirty="0"/>
                  <a:t> G2:  d(1) + d(2) + d(3) = 3 + 3 + 4 = 10 </a:t>
                </a:r>
              </a:p>
              <a:p>
                <a:r>
                  <a:rPr lang="en-US" sz="1800" dirty="0"/>
                  <a:t>	  	                 = 2 x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sisi</a:t>
                </a:r>
                <a:r>
                  <a:rPr lang="en-US" sz="1800" dirty="0"/>
                  <a:t> = 2 x 5 </a:t>
                </a:r>
              </a:p>
              <a:p>
                <a:r>
                  <a:rPr lang="en-US" sz="1800" dirty="0"/>
                  <a:t> </a:t>
                </a:r>
              </a:p>
              <a:p>
                <a:r>
                  <a:rPr lang="en-US" sz="1800" dirty="0" err="1"/>
                  <a:t>Tinjau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graf</a:t>
                </a:r>
                <a:r>
                  <a:rPr lang="en-US" sz="1800" dirty="0"/>
                  <a:t> G3:  d(1) + d(2) + d(3) + d(4) + d(5)  </a:t>
                </a:r>
              </a:p>
              <a:p>
                <a:r>
                  <a:rPr lang="en-US" sz="1800" dirty="0"/>
                  <a:t>	= 2 + 2 + 3 + 1 + 0 = 8  </a:t>
                </a:r>
              </a:p>
              <a:p>
                <a:r>
                  <a:rPr lang="en-US" sz="1800" dirty="0"/>
                  <a:t>	= 2 x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sisi</a:t>
                </a:r>
                <a:r>
                  <a:rPr lang="en-US" sz="1800" dirty="0"/>
                  <a:t> = 2 x 4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CD78DD-22BC-4535-9AC0-8CA2FFF2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" y="1767006"/>
                <a:ext cx="8627533" cy="4247317"/>
              </a:xfrm>
              <a:prstGeom prst="rect">
                <a:avLst/>
              </a:prstGeom>
              <a:blipFill>
                <a:blip r:embed="rId3"/>
                <a:stretch>
                  <a:fillRect l="-565" t="-861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 err="1"/>
              <a:t>Akibat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lemma(corollary):</a:t>
            </a:r>
            <a:endParaRPr lang="e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D78DD-22BC-4535-9AC0-8CA2FFF22E03}"/>
              </a:ext>
            </a:extLst>
          </p:cNvPr>
          <p:cNvSpPr txBox="1"/>
          <p:nvPr/>
        </p:nvSpPr>
        <p:spPr>
          <a:xfrm>
            <a:off x="258230" y="1894006"/>
            <a:ext cx="8627533" cy="14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 b="1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Teorema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Untuk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sembarang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graf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G,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banyaknya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simpul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berderajat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ganjil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selalu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genap</a:t>
            </a:r>
            <a:r>
              <a:rPr lang="en-US" sz="2800" dirty="0">
                <a:solidFill>
                  <a:srgbClr val="050507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47E18-2A4A-4EE6-A3B2-2D513ECB521D}"/>
              </a:ext>
            </a:extLst>
          </p:cNvPr>
          <p:cNvSpPr txBox="1"/>
          <p:nvPr/>
        </p:nvSpPr>
        <p:spPr>
          <a:xfrm>
            <a:off x="88897" y="3445215"/>
            <a:ext cx="86275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Contoh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2.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Diketahui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lima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buah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simpul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Dapatkah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kita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menggambar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tersebut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jika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derajat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masing-masing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simpul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(a)	2, 3, 1, 1, 2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(b)	2, 3, 3, 4, 4 </a:t>
            </a:r>
          </a:p>
        </p:txBody>
      </p:sp>
    </p:spTree>
    <p:extLst>
      <p:ext uri="{BB962C8B-B14F-4D97-AF65-F5344CB8AC3E}">
        <p14:creationId xmlns:p14="http://schemas.microsoft.com/office/powerpoint/2010/main" val="81220272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 err="1"/>
              <a:t>Akibat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lemma(corollary):</a:t>
            </a:r>
            <a:endParaRPr lang="e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47E18-2A4A-4EE6-A3B2-2D513ECB521D}"/>
              </a:ext>
            </a:extLst>
          </p:cNvPr>
          <p:cNvSpPr txBox="1"/>
          <p:nvPr/>
        </p:nvSpPr>
        <p:spPr>
          <a:xfrm>
            <a:off x="148164" y="1701081"/>
            <a:ext cx="8627533" cy="236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Penyelesaian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: 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(a)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jumlah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derajat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semua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simpulnya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ganjil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(2 + 3 + 1 + 1 + 2 = 9).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(b)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jumlah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derajat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semua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simpulnya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genap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     (2 + 3 + 3 + 4 + 4 = 16).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D53C5-B692-472E-95BB-CE96BAACA3D8}"/>
              </a:ext>
            </a:extLst>
          </p:cNvPr>
          <p:cNvGrpSpPr/>
          <p:nvPr/>
        </p:nvGrpSpPr>
        <p:grpSpPr>
          <a:xfrm>
            <a:off x="3432287" y="4155545"/>
            <a:ext cx="2059286" cy="1679571"/>
            <a:chOff x="0" y="0"/>
            <a:chExt cx="2059818" cy="1679636"/>
          </a:xfrm>
        </p:grpSpPr>
        <p:sp>
          <p:nvSpPr>
            <p:cNvPr id="6" name="Shape 3229">
              <a:extLst>
                <a:ext uri="{FF2B5EF4-FFF2-40B4-BE49-F238E27FC236}">
                  <a16:creationId xmlns:a16="http://schemas.microsoft.com/office/drawing/2014/main" id="{353DE33B-7F29-4C02-8684-216DFBE2C3BF}"/>
                </a:ext>
              </a:extLst>
            </p:cNvPr>
            <p:cNvSpPr/>
            <p:nvPr/>
          </p:nvSpPr>
          <p:spPr>
            <a:xfrm>
              <a:off x="813112" y="0"/>
              <a:ext cx="54240" cy="50907"/>
            </a:xfrm>
            <a:custGeom>
              <a:avLst/>
              <a:gdLst/>
              <a:ahLst/>
              <a:cxnLst/>
              <a:rect l="0" t="0" r="0" b="0"/>
              <a:pathLst>
                <a:path w="54240" h="50907">
                  <a:moveTo>
                    <a:pt x="18025" y="0"/>
                  </a:moveTo>
                  <a:lnTo>
                    <a:pt x="33429" y="0"/>
                  </a:lnTo>
                  <a:lnTo>
                    <a:pt x="48177" y="8839"/>
                  </a:lnTo>
                  <a:lnTo>
                    <a:pt x="54240" y="26845"/>
                  </a:lnTo>
                  <a:lnTo>
                    <a:pt x="48177" y="42068"/>
                  </a:lnTo>
                  <a:lnTo>
                    <a:pt x="33429" y="50907"/>
                  </a:lnTo>
                  <a:lnTo>
                    <a:pt x="18025" y="50907"/>
                  </a:lnTo>
                  <a:lnTo>
                    <a:pt x="3277" y="42068"/>
                  </a:lnTo>
                  <a:lnTo>
                    <a:pt x="0" y="26845"/>
                  </a:lnTo>
                  <a:lnTo>
                    <a:pt x="3277" y="8839"/>
                  </a:lnTo>
                  <a:lnTo>
                    <a:pt x="18025" y="0"/>
                  </a:lnTo>
                  <a:close/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3230">
              <a:extLst>
                <a:ext uri="{FF2B5EF4-FFF2-40B4-BE49-F238E27FC236}">
                  <a16:creationId xmlns:a16="http://schemas.microsoft.com/office/drawing/2014/main" id="{B138356D-BB4F-45C1-BDC1-FC99F0E171B6}"/>
                </a:ext>
              </a:extLst>
            </p:cNvPr>
            <p:cNvSpPr/>
            <p:nvPr/>
          </p:nvSpPr>
          <p:spPr>
            <a:xfrm>
              <a:off x="0" y="542741"/>
              <a:ext cx="54240" cy="51349"/>
            </a:xfrm>
            <a:custGeom>
              <a:avLst/>
              <a:gdLst/>
              <a:ahLst/>
              <a:cxnLst/>
              <a:rect l="0" t="0" r="0" b="0"/>
              <a:pathLst>
                <a:path w="54240" h="51349">
                  <a:moveTo>
                    <a:pt x="18190" y="0"/>
                  </a:moveTo>
                  <a:lnTo>
                    <a:pt x="33429" y="0"/>
                  </a:lnTo>
                  <a:lnTo>
                    <a:pt x="48341" y="8823"/>
                  </a:lnTo>
                  <a:lnTo>
                    <a:pt x="54240" y="26877"/>
                  </a:lnTo>
                  <a:lnTo>
                    <a:pt x="48341" y="42117"/>
                  </a:lnTo>
                  <a:lnTo>
                    <a:pt x="33429" y="51349"/>
                  </a:lnTo>
                  <a:lnTo>
                    <a:pt x="18190" y="51349"/>
                  </a:lnTo>
                  <a:lnTo>
                    <a:pt x="3277" y="42117"/>
                  </a:lnTo>
                  <a:lnTo>
                    <a:pt x="0" y="26877"/>
                  </a:lnTo>
                  <a:lnTo>
                    <a:pt x="3277" y="8823"/>
                  </a:lnTo>
                  <a:lnTo>
                    <a:pt x="18190" y="0"/>
                  </a:lnTo>
                  <a:close/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3231">
              <a:extLst>
                <a:ext uri="{FF2B5EF4-FFF2-40B4-BE49-F238E27FC236}">
                  <a16:creationId xmlns:a16="http://schemas.microsoft.com/office/drawing/2014/main" id="{7B5B90D6-A8A8-4F35-8F3E-378FADBD50FC}"/>
                </a:ext>
              </a:extLst>
            </p:cNvPr>
            <p:cNvSpPr/>
            <p:nvPr/>
          </p:nvSpPr>
          <p:spPr>
            <a:xfrm>
              <a:off x="271365" y="1628287"/>
              <a:ext cx="53913" cy="51349"/>
            </a:xfrm>
            <a:custGeom>
              <a:avLst/>
              <a:gdLst/>
              <a:ahLst/>
              <a:cxnLst/>
              <a:rect l="0" t="0" r="0" b="0"/>
              <a:pathLst>
                <a:path w="53913" h="51349">
                  <a:moveTo>
                    <a:pt x="18026" y="0"/>
                  </a:moveTo>
                  <a:lnTo>
                    <a:pt x="32938" y="0"/>
                  </a:lnTo>
                  <a:lnTo>
                    <a:pt x="47850" y="9232"/>
                  </a:lnTo>
                  <a:lnTo>
                    <a:pt x="53913" y="27270"/>
                  </a:lnTo>
                  <a:lnTo>
                    <a:pt x="47850" y="42117"/>
                  </a:lnTo>
                  <a:lnTo>
                    <a:pt x="32938" y="51349"/>
                  </a:lnTo>
                  <a:lnTo>
                    <a:pt x="18026" y="51349"/>
                  </a:lnTo>
                  <a:lnTo>
                    <a:pt x="2786" y="42117"/>
                  </a:lnTo>
                  <a:lnTo>
                    <a:pt x="0" y="27270"/>
                  </a:lnTo>
                  <a:lnTo>
                    <a:pt x="2786" y="9232"/>
                  </a:lnTo>
                  <a:lnTo>
                    <a:pt x="18026" y="0"/>
                  </a:lnTo>
                  <a:close/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3232">
              <a:extLst>
                <a:ext uri="{FF2B5EF4-FFF2-40B4-BE49-F238E27FC236}">
                  <a16:creationId xmlns:a16="http://schemas.microsoft.com/office/drawing/2014/main" id="{096D62B8-BD0F-4E5D-BEEE-4B82896CC45E}"/>
                </a:ext>
              </a:extLst>
            </p:cNvPr>
            <p:cNvSpPr/>
            <p:nvPr/>
          </p:nvSpPr>
          <p:spPr>
            <a:xfrm>
              <a:off x="1355351" y="1628287"/>
              <a:ext cx="53749" cy="51349"/>
            </a:xfrm>
            <a:custGeom>
              <a:avLst/>
              <a:gdLst/>
              <a:ahLst/>
              <a:cxnLst/>
              <a:rect l="0" t="0" r="0" b="0"/>
              <a:pathLst>
                <a:path w="53749" h="51349">
                  <a:moveTo>
                    <a:pt x="18025" y="0"/>
                  </a:moveTo>
                  <a:lnTo>
                    <a:pt x="32937" y="0"/>
                  </a:lnTo>
                  <a:lnTo>
                    <a:pt x="47849" y="9232"/>
                  </a:lnTo>
                  <a:lnTo>
                    <a:pt x="53749" y="27270"/>
                  </a:lnTo>
                  <a:lnTo>
                    <a:pt x="47849" y="42117"/>
                  </a:lnTo>
                  <a:lnTo>
                    <a:pt x="32937" y="51349"/>
                  </a:lnTo>
                  <a:lnTo>
                    <a:pt x="18025" y="51349"/>
                  </a:lnTo>
                  <a:lnTo>
                    <a:pt x="2785" y="42117"/>
                  </a:lnTo>
                  <a:lnTo>
                    <a:pt x="0" y="27270"/>
                  </a:lnTo>
                  <a:lnTo>
                    <a:pt x="2785" y="9232"/>
                  </a:lnTo>
                  <a:lnTo>
                    <a:pt x="18025" y="0"/>
                  </a:lnTo>
                  <a:close/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3233">
              <a:extLst>
                <a:ext uri="{FF2B5EF4-FFF2-40B4-BE49-F238E27FC236}">
                  <a16:creationId xmlns:a16="http://schemas.microsoft.com/office/drawing/2014/main" id="{03F8C986-B6CA-41A0-8724-61CE741A0DA5}"/>
                </a:ext>
              </a:extLst>
            </p:cNvPr>
            <p:cNvSpPr/>
            <p:nvPr/>
          </p:nvSpPr>
          <p:spPr>
            <a:xfrm>
              <a:off x="1626224" y="542741"/>
              <a:ext cx="54240" cy="51349"/>
            </a:xfrm>
            <a:custGeom>
              <a:avLst/>
              <a:gdLst/>
              <a:ahLst/>
              <a:cxnLst/>
              <a:rect l="0" t="0" r="0" b="0"/>
              <a:pathLst>
                <a:path w="54240" h="51349">
                  <a:moveTo>
                    <a:pt x="18026" y="0"/>
                  </a:moveTo>
                  <a:lnTo>
                    <a:pt x="32938" y="0"/>
                  </a:lnTo>
                  <a:lnTo>
                    <a:pt x="48177" y="8823"/>
                  </a:lnTo>
                  <a:lnTo>
                    <a:pt x="54240" y="26877"/>
                  </a:lnTo>
                  <a:lnTo>
                    <a:pt x="48177" y="42117"/>
                  </a:lnTo>
                  <a:lnTo>
                    <a:pt x="32938" y="51349"/>
                  </a:lnTo>
                  <a:lnTo>
                    <a:pt x="18026" y="51349"/>
                  </a:lnTo>
                  <a:lnTo>
                    <a:pt x="2786" y="42117"/>
                  </a:lnTo>
                  <a:lnTo>
                    <a:pt x="0" y="26877"/>
                  </a:lnTo>
                  <a:lnTo>
                    <a:pt x="2786" y="8823"/>
                  </a:lnTo>
                  <a:lnTo>
                    <a:pt x="18026" y="0"/>
                  </a:lnTo>
                  <a:close/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234">
              <a:extLst>
                <a:ext uri="{FF2B5EF4-FFF2-40B4-BE49-F238E27FC236}">
                  <a16:creationId xmlns:a16="http://schemas.microsoft.com/office/drawing/2014/main" id="{EFB262A6-9129-484A-86B3-8190C03B743D}"/>
                </a:ext>
              </a:extLst>
            </p:cNvPr>
            <p:cNvSpPr/>
            <p:nvPr/>
          </p:nvSpPr>
          <p:spPr>
            <a:xfrm>
              <a:off x="27366" y="26845"/>
              <a:ext cx="813112" cy="542773"/>
            </a:xfrm>
            <a:custGeom>
              <a:avLst/>
              <a:gdLst/>
              <a:ahLst/>
              <a:cxnLst/>
              <a:rect l="0" t="0" r="0" b="0"/>
              <a:pathLst>
                <a:path w="813112" h="542773">
                  <a:moveTo>
                    <a:pt x="813112" y="0"/>
                  </a:moveTo>
                  <a:lnTo>
                    <a:pt x="0" y="542773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3235">
              <a:extLst>
                <a:ext uri="{FF2B5EF4-FFF2-40B4-BE49-F238E27FC236}">
                  <a16:creationId xmlns:a16="http://schemas.microsoft.com/office/drawing/2014/main" id="{41898F34-592D-4A07-993D-B5B9454DE5DD}"/>
                </a:ext>
              </a:extLst>
            </p:cNvPr>
            <p:cNvSpPr/>
            <p:nvPr/>
          </p:nvSpPr>
          <p:spPr>
            <a:xfrm>
              <a:off x="840478" y="26845"/>
              <a:ext cx="812620" cy="542773"/>
            </a:xfrm>
            <a:custGeom>
              <a:avLst/>
              <a:gdLst/>
              <a:ahLst/>
              <a:cxnLst/>
              <a:rect l="0" t="0" r="0" b="0"/>
              <a:pathLst>
                <a:path w="812620" h="542773">
                  <a:moveTo>
                    <a:pt x="0" y="0"/>
                  </a:moveTo>
                  <a:lnTo>
                    <a:pt x="812620" y="542773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3236">
              <a:extLst>
                <a:ext uri="{FF2B5EF4-FFF2-40B4-BE49-F238E27FC236}">
                  <a16:creationId xmlns:a16="http://schemas.microsoft.com/office/drawing/2014/main" id="{AB7ED303-3531-40A2-914C-FD60B018C61D}"/>
                </a:ext>
              </a:extLst>
            </p:cNvPr>
            <p:cNvSpPr/>
            <p:nvPr/>
          </p:nvSpPr>
          <p:spPr>
            <a:xfrm>
              <a:off x="27366" y="569618"/>
              <a:ext cx="270873" cy="1085939"/>
            </a:xfrm>
            <a:custGeom>
              <a:avLst/>
              <a:gdLst/>
              <a:ahLst/>
              <a:cxnLst/>
              <a:rect l="0" t="0" r="0" b="0"/>
              <a:pathLst>
                <a:path w="270873" h="1085939">
                  <a:moveTo>
                    <a:pt x="0" y="0"/>
                  </a:moveTo>
                  <a:lnTo>
                    <a:pt x="270873" y="1085939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3237">
              <a:extLst>
                <a:ext uri="{FF2B5EF4-FFF2-40B4-BE49-F238E27FC236}">
                  <a16:creationId xmlns:a16="http://schemas.microsoft.com/office/drawing/2014/main" id="{BC2B09EA-6B9B-40FC-881E-744BEB546623}"/>
                </a:ext>
              </a:extLst>
            </p:cNvPr>
            <p:cNvSpPr/>
            <p:nvPr/>
          </p:nvSpPr>
          <p:spPr>
            <a:xfrm>
              <a:off x="1382225" y="569618"/>
              <a:ext cx="270873" cy="1085939"/>
            </a:xfrm>
            <a:custGeom>
              <a:avLst/>
              <a:gdLst/>
              <a:ahLst/>
              <a:cxnLst/>
              <a:rect l="0" t="0" r="0" b="0"/>
              <a:pathLst>
                <a:path w="270873" h="1085939">
                  <a:moveTo>
                    <a:pt x="270873" y="0"/>
                  </a:moveTo>
                  <a:lnTo>
                    <a:pt x="0" y="1085939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238">
              <a:extLst>
                <a:ext uri="{FF2B5EF4-FFF2-40B4-BE49-F238E27FC236}">
                  <a16:creationId xmlns:a16="http://schemas.microsoft.com/office/drawing/2014/main" id="{F65C8370-0EFA-4468-8CDB-8087CDB50463}"/>
                </a:ext>
              </a:extLst>
            </p:cNvPr>
            <p:cNvSpPr/>
            <p:nvPr/>
          </p:nvSpPr>
          <p:spPr>
            <a:xfrm>
              <a:off x="1653098" y="298403"/>
              <a:ext cx="406720" cy="403998"/>
            </a:xfrm>
            <a:custGeom>
              <a:avLst/>
              <a:gdLst/>
              <a:ahLst/>
              <a:cxnLst/>
              <a:rect l="0" t="0" r="0" b="0"/>
              <a:pathLst>
                <a:path w="406720" h="403998">
                  <a:moveTo>
                    <a:pt x="177633" y="0"/>
                  </a:moveTo>
                  <a:lnTo>
                    <a:pt x="225810" y="0"/>
                  </a:lnTo>
                  <a:lnTo>
                    <a:pt x="274151" y="12113"/>
                  </a:lnTo>
                  <a:lnTo>
                    <a:pt x="316265" y="36175"/>
                  </a:lnTo>
                  <a:lnTo>
                    <a:pt x="355266" y="66212"/>
                  </a:lnTo>
                  <a:lnTo>
                    <a:pt x="382631" y="108329"/>
                  </a:lnTo>
                  <a:lnTo>
                    <a:pt x="400657" y="153670"/>
                  </a:lnTo>
                  <a:lnTo>
                    <a:pt x="406720" y="202204"/>
                  </a:lnTo>
                  <a:lnTo>
                    <a:pt x="400657" y="250344"/>
                  </a:lnTo>
                  <a:lnTo>
                    <a:pt x="382631" y="295686"/>
                  </a:lnTo>
                  <a:lnTo>
                    <a:pt x="355266" y="337803"/>
                  </a:lnTo>
                  <a:lnTo>
                    <a:pt x="316265" y="371097"/>
                  </a:lnTo>
                  <a:lnTo>
                    <a:pt x="274151" y="391951"/>
                  </a:lnTo>
                  <a:lnTo>
                    <a:pt x="225810" y="403998"/>
                  </a:lnTo>
                  <a:lnTo>
                    <a:pt x="177633" y="403998"/>
                  </a:lnTo>
                  <a:lnTo>
                    <a:pt x="129456" y="391951"/>
                  </a:lnTo>
                  <a:lnTo>
                    <a:pt x="87669" y="371097"/>
                  </a:lnTo>
                  <a:lnTo>
                    <a:pt x="51455" y="337803"/>
                  </a:lnTo>
                  <a:lnTo>
                    <a:pt x="21303" y="295686"/>
                  </a:lnTo>
                  <a:lnTo>
                    <a:pt x="6064" y="250344"/>
                  </a:lnTo>
                  <a:lnTo>
                    <a:pt x="0" y="202204"/>
                  </a:lnTo>
                  <a:lnTo>
                    <a:pt x="6064" y="153670"/>
                  </a:lnTo>
                  <a:lnTo>
                    <a:pt x="21303" y="108329"/>
                  </a:lnTo>
                  <a:lnTo>
                    <a:pt x="51455" y="66212"/>
                  </a:lnTo>
                  <a:lnTo>
                    <a:pt x="87669" y="36175"/>
                  </a:lnTo>
                  <a:lnTo>
                    <a:pt x="129456" y="12113"/>
                  </a:lnTo>
                  <a:lnTo>
                    <a:pt x="177633" y="0"/>
                  </a:lnTo>
                  <a:close/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3239">
              <a:extLst>
                <a:ext uri="{FF2B5EF4-FFF2-40B4-BE49-F238E27FC236}">
                  <a16:creationId xmlns:a16="http://schemas.microsoft.com/office/drawing/2014/main" id="{AB43DBA8-D0E3-465C-A86A-697C9FEABFAD}"/>
                </a:ext>
              </a:extLst>
            </p:cNvPr>
            <p:cNvSpPr/>
            <p:nvPr/>
          </p:nvSpPr>
          <p:spPr>
            <a:xfrm>
              <a:off x="298239" y="26845"/>
              <a:ext cx="542239" cy="1628712"/>
            </a:xfrm>
            <a:custGeom>
              <a:avLst/>
              <a:gdLst/>
              <a:ahLst/>
              <a:cxnLst/>
              <a:rect l="0" t="0" r="0" b="0"/>
              <a:pathLst>
                <a:path w="542239" h="1628712">
                  <a:moveTo>
                    <a:pt x="0" y="1628712"/>
                  </a:moveTo>
                  <a:lnTo>
                    <a:pt x="542239" y="0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3240">
              <a:extLst>
                <a:ext uri="{FF2B5EF4-FFF2-40B4-BE49-F238E27FC236}">
                  <a16:creationId xmlns:a16="http://schemas.microsoft.com/office/drawing/2014/main" id="{8A4498C7-810D-40FB-B65D-9506BF11B632}"/>
                </a:ext>
              </a:extLst>
            </p:cNvPr>
            <p:cNvSpPr/>
            <p:nvPr/>
          </p:nvSpPr>
          <p:spPr>
            <a:xfrm>
              <a:off x="840478" y="26845"/>
              <a:ext cx="541747" cy="1628712"/>
            </a:xfrm>
            <a:custGeom>
              <a:avLst/>
              <a:gdLst/>
              <a:ahLst/>
              <a:cxnLst/>
              <a:rect l="0" t="0" r="0" b="0"/>
              <a:pathLst>
                <a:path w="541747" h="1628712">
                  <a:moveTo>
                    <a:pt x="0" y="0"/>
                  </a:moveTo>
                  <a:lnTo>
                    <a:pt x="541747" y="1628712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3241">
              <a:extLst>
                <a:ext uri="{FF2B5EF4-FFF2-40B4-BE49-F238E27FC236}">
                  <a16:creationId xmlns:a16="http://schemas.microsoft.com/office/drawing/2014/main" id="{077BE30C-99DE-4E2E-8E82-9C584631E574}"/>
                </a:ext>
              </a:extLst>
            </p:cNvPr>
            <p:cNvSpPr/>
            <p:nvPr/>
          </p:nvSpPr>
          <p:spPr>
            <a:xfrm>
              <a:off x="298239" y="1655557"/>
              <a:ext cx="1083986" cy="0"/>
            </a:xfrm>
            <a:custGeom>
              <a:avLst/>
              <a:gdLst/>
              <a:ahLst/>
              <a:cxnLst/>
              <a:rect l="0" t="0" r="0" b="0"/>
              <a:pathLst>
                <a:path w="1083986">
                  <a:moveTo>
                    <a:pt x="0" y="0"/>
                  </a:moveTo>
                  <a:lnTo>
                    <a:pt x="1083986" y="0"/>
                  </a:lnTo>
                </a:path>
              </a:pathLst>
            </a:custGeom>
            <a:ln w="281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82672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24507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/>
              <a:t>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5400" dirty="0"/>
              <a:t>6. </a:t>
            </a:r>
            <a:r>
              <a:rPr lang="en-US" sz="5400" dirty="0" err="1"/>
              <a:t>Lintasan</a:t>
            </a:r>
            <a:r>
              <a:rPr lang="en-US" sz="5400" dirty="0"/>
              <a:t> (Path) </a:t>
            </a:r>
            <a:endParaRPr lang="en" sz="54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1058" y="1023071"/>
            <a:ext cx="8681883" cy="2442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1" dirty="0" err="1"/>
              <a:t>Lintasan</a:t>
            </a:r>
            <a:r>
              <a:rPr lang="en-US" sz="1800" dirty="0"/>
              <a:t> yang </a:t>
            </a:r>
            <a:r>
              <a:rPr lang="en-US" sz="1800" dirty="0" err="1"/>
              <a:t>panjangnya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simpul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baseline="-25000" dirty="0"/>
              <a:t>0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simpul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i="1" dirty="0" err="1"/>
              <a:t>v</a:t>
            </a:r>
            <a:r>
              <a:rPr lang="en-US" sz="1800" i="1" baseline="-25000" dirty="0" err="1"/>
              <a:t>n</a:t>
            </a:r>
            <a:r>
              <a:rPr lang="en-US" sz="1800" i="1" dirty="0"/>
              <a:t> </a:t>
            </a:r>
            <a:r>
              <a:rPr lang="en-US" sz="1800" dirty="0"/>
              <a:t>di</a:t>
            </a:r>
            <a:r>
              <a:rPr lang="en-US" sz="1800" i="1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graf</a:t>
            </a:r>
            <a:r>
              <a:rPr lang="en-US" sz="1800" dirty="0"/>
              <a:t> </a:t>
            </a:r>
            <a:r>
              <a:rPr lang="en-US" sz="1800" i="1" dirty="0"/>
              <a:t>G</a:t>
            </a:r>
            <a:r>
              <a:rPr lang="en-US" sz="1800" dirty="0"/>
              <a:t> </a:t>
            </a:r>
            <a:r>
              <a:rPr lang="en-US" sz="1800" dirty="0" err="1"/>
              <a:t>ialah</a:t>
            </a:r>
            <a:r>
              <a:rPr lang="en-US" sz="1800" dirty="0"/>
              <a:t> </a:t>
            </a:r>
            <a:r>
              <a:rPr lang="en-US" sz="1800" dirty="0" err="1"/>
              <a:t>barisan</a:t>
            </a:r>
            <a:r>
              <a:rPr lang="en-US" sz="1800" dirty="0"/>
              <a:t> </a:t>
            </a:r>
            <a:r>
              <a:rPr lang="en-US" sz="1800" dirty="0" err="1"/>
              <a:t>berselang-seling</a:t>
            </a:r>
            <a:r>
              <a:rPr lang="en-US" sz="1800" dirty="0"/>
              <a:t> </a:t>
            </a:r>
            <a:r>
              <a:rPr lang="en-US" sz="1800" dirty="0" err="1"/>
              <a:t>simpul-simpul</a:t>
            </a:r>
            <a:r>
              <a:rPr lang="en-US" sz="1800" dirty="0"/>
              <a:t> dan </a:t>
            </a:r>
            <a:r>
              <a:rPr lang="en-US" sz="1800" dirty="0" err="1"/>
              <a:t>sisi-sisi</a:t>
            </a:r>
            <a:r>
              <a:rPr lang="en-US" sz="1800" dirty="0"/>
              <a:t> yang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baseline="-25000" dirty="0"/>
              <a:t>0</a:t>
            </a:r>
            <a:r>
              <a:rPr lang="en-US" sz="1800" dirty="0"/>
              <a:t>, </a:t>
            </a:r>
            <a:r>
              <a:rPr lang="en-US" sz="1800" i="1" dirty="0"/>
              <a:t>e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e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baseline="-25000" dirty="0"/>
              <a:t>2</a:t>
            </a:r>
            <a:r>
              <a:rPr lang="en-US" sz="1800" dirty="0"/>
              <a:t>,... , </a:t>
            </a:r>
            <a:r>
              <a:rPr lang="en-US" sz="1800" i="1" dirty="0" err="1"/>
              <a:t>v</a:t>
            </a:r>
            <a:r>
              <a:rPr lang="en-US" sz="1800" i="1" baseline="-25000" dirty="0" err="1"/>
              <a:t>n</a:t>
            </a:r>
            <a:r>
              <a:rPr lang="en-US" sz="1800" baseline="-25000" dirty="0"/>
              <a:t> –1</a:t>
            </a:r>
            <a:r>
              <a:rPr lang="en-US" sz="1800" dirty="0"/>
              <a:t>, 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n</a:t>
            </a:r>
            <a:r>
              <a:rPr lang="en-US" sz="1800" dirty="0"/>
              <a:t>, </a:t>
            </a:r>
            <a:r>
              <a:rPr lang="en-US" sz="1800" i="1" dirty="0" err="1"/>
              <a:t>v</a:t>
            </a:r>
            <a:r>
              <a:rPr lang="en-US" sz="1800" i="1" baseline="-25000" dirty="0" err="1"/>
              <a:t>n</a:t>
            </a:r>
            <a:r>
              <a:rPr lang="en-US" sz="1800" dirty="0"/>
              <a:t> </a:t>
            </a:r>
            <a:r>
              <a:rPr lang="en-US" sz="1800" dirty="0" err="1"/>
              <a:t>sedemikian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i="1" dirty="0"/>
              <a:t>e</a:t>
            </a:r>
            <a:r>
              <a:rPr lang="en-US" sz="1800" baseline="-25000" dirty="0"/>
              <a:t>1</a:t>
            </a:r>
            <a:r>
              <a:rPr lang="en-US" sz="1800" dirty="0"/>
              <a:t> = (</a:t>
            </a:r>
            <a:r>
              <a:rPr lang="en-US" sz="1800" i="1" dirty="0"/>
              <a:t>v</a:t>
            </a:r>
            <a:r>
              <a:rPr lang="en-US" sz="1800" baseline="-25000" dirty="0"/>
              <a:t>0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baseline="-25000" dirty="0"/>
              <a:t>1</a:t>
            </a:r>
            <a:r>
              <a:rPr lang="en-US" sz="1800" dirty="0"/>
              <a:t>), </a:t>
            </a:r>
            <a:r>
              <a:rPr lang="en-US" sz="1800" i="1" dirty="0"/>
              <a:t>e</a:t>
            </a:r>
            <a:r>
              <a:rPr lang="en-US" sz="1800" baseline="-25000" dirty="0"/>
              <a:t>2</a:t>
            </a:r>
            <a:r>
              <a:rPr lang="en-US" sz="1800" dirty="0"/>
              <a:t> = (</a:t>
            </a:r>
            <a:r>
              <a:rPr lang="en-US" sz="1800" i="1" dirty="0"/>
              <a:t>v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baseline="-25000" dirty="0"/>
              <a:t>2</a:t>
            </a:r>
            <a:r>
              <a:rPr lang="en-US" sz="1800" dirty="0"/>
              <a:t>), ... , 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n</a:t>
            </a:r>
            <a:r>
              <a:rPr lang="en-US" sz="1800" dirty="0"/>
              <a:t> = (</a:t>
            </a:r>
            <a:r>
              <a:rPr lang="en-US" sz="1800" i="1" dirty="0"/>
              <a:t>v</a:t>
            </a:r>
            <a:r>
              <a:rPr lang="en-US" sz="1800" i="1" baseline="-25000" dirty="0"/>
              <a:t>n</a:t>
            </a:r>
            <a:r>
              <a:rPr lang="en-US" sz="1800" baseline="-25000" dirty="0"/>
              <a:t>-1</a:t>
            </a:r>
            <a:r>
              <a:rPr lang="en-US" sz="1800" dirty="0"/>
              <a:t>, </a:t>
            </a:r>
            <a:r>
              <a:rPr lang="en-US" sz="1800" i="1" dirty="0" err="1"/>
              <a:t>v</a:t>
            </a:r>
            <a:r>
              <a:rPr lang="en-US" sz="1800" i="1" baseline="-25000" dirty="0" err="1"/>
              <a:t>n</a:t>
            </a:r>
            <a:r>
              <a:rPr lang="en-US" sz="1800" dirty="0"/>
              <a:t>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sisi-sisi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graf</a:t>
            </a:r>
            <a:r>
              <a:rPr lang="en-US" sz="1800" dirty="0"/>
              <a:t> </a:t>
            </a:r>
            <a:r>
              <a:rPr lang="en-US" sz="1800" i="1" dirty="0"/>
              <a:t>G</a:t>
            </a:r>
            <a:r>
              <a:rPr lang="en-US" sz="1800" dirty="0"/>
              <a:t>.  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 err="1"/>
              <a:t>Tinjau</a:t>
            </a:r>
            <a:r>
              <a:rPr lang="en-US" sz="1800" dirty="0"/>
              <a:t> </a:t>
            </a:r>
            <a:r>
              <a:rPr lang="en-US" sz="1800" dirty="0" err="1"/>
              <a:t>graf</a:t>
            </a:r>
            <a:r>
              <a:rPr lang="en-US" sz="1800" dirty="0"/>
              <a:t> </a:t>
            </a:r>
            <a:r>
              <a:rPr lang="en-US" sz="1800" i="1" dirty="0"/>
              <a:t>G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 err="1"/>
              <a:t>lintasan</a:t>
            </a:r>
            <a:r>
              <a:rPr lang="en-US" sz="1800" dirty="0"/>
              <a:t> 1, 2, 4, 3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lintasan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barisan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(1,2), (2,4), (4,3). </a:t>
            </a:r>
          </a:p>
          <a:p>
            <a:r>
              <a:rPr lang="en-US" sz="1800" dirty="0"/>
              <a:t> </a:t>
            </a:r>
          </a:p>
          <a:p>
            <a:r>
              <a:rPr lang="en-US" sz="1800" b="1" dirty="0"/>
              <a:t>Panjang </a:t>
            </a:r>
            <a:r>
              <a:rPr lang="en-US" sz="1800" b="1" dirty="0" err="1"/>
              <a:t>lintasan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lintasan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Lintasan</a:t>
            </a:r>
            <a:r>
              <a:rPr lang="en-US" sz="1800" dirty="0"/>
              <a:t> 1, 2, 4, 3 pada </a:t>
            </a:r>
            <a:r>
              <a:rPr lang="en-US" sz="1800" i="1" dirty="0"/>
              <a:t>G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3.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489FE-CE3F-4A5A-A310-F4E3565F445F}"/>
              </a:ext>
            </a:extLst>
          </p:cNvPr>
          <p:cNvGrpSpPr/>
          <p:nvPr/>
        </p:nvGrpSpPr>
        <p:grpSpPr>
          <a:xfrm>
            <a:off x="1194210" y="4380067"/>
            <a:ext cx="1271270" cy="1262380"/>
            <a:chOff x="0" y="0"/>
            <a:chExt cx="1271860" cy="1262597"/>
          </a:xfrm>
        </p:grpSpPr>
        <p:sp>
          <p:nvSpPr>
            <p:cNvPr id="5" name="Shape 2088">
              <a:extLst>
                <a:ext uri="{FF2B5EF4-FFF2-40B4-BE49-F238E27FC236}">
                  <a16:creationId xmlns:a16="http://schemas.microsoft.com/office/drawing/2014/main" id="{9AC18814-CF86-4672-9204-911691DECAAE}"/>
                </a:ext>
              </a:extLst>
            </p:cNvPr>
            <p:cNvSpPr/>
            <p:nvPr/>
          </p:nvSpPr>
          <p:spPr>
            <a:xfrm>
              <a:off x="605400" y="0"/>
              <a:ext cx="60668" cy="57022"/>
            </a:xfrm>
            <a:custGeom>
              <a:avLst/>
              <a:gdLst/>
              <a:ahLst/>
              <a:cxnLst/>
              <a:rect l="0" t="0" r="0" b="0"/>
              <a:pathLst>
                <a:path w="60668" h="57022">
                  <a:moveTo>
                    <a:pt x="20519" y="0"/>
                  </a:moveTo>
                  <a:lnTo>
                    <a:pt x="40594" y="0"/>
                  </a:lnTo>
                  <a:lnTo>
                    <a:pt x="54119" y="13501"/>
                  </a:lnTo>
                  <a:lnTo>
                    <a:pt x="60668" y="30554"/>
                  </a:lnTo>
                  <a:lnTo>
                    <a:pt x="54119" y="47074"/>
                  </a:lnTo>
                  <a:lnTo>
                    <a:pt x="40594" y="57022"/>
                  </a:lnTo>
                  <a:lnTo>
                    <a:pt x="20519" y="57022"/>
                  </a:lnTo>
                  <a:lnTo>
                    <a:pt x="6976" y="47074"/>
                  </a:lnTo>
                  <a:lnTo>
                    <a:pt x="0" y="30554"/>
                  </a:lnTo>
                  <a:lnTo>
                    <a:pt x="6976" y="13501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089">
              <a:extLst>
                <a:ext uri="{FF2B5EF4-FFF2-40B4-BE49-F238E27FC236}">
                  <a16:creationId xmlns:a16="http://schemas.microsoft.com/office/drawing/2014/main" id="{B458BA3F-F33F-4AF3-B3C7-C795458B1253}"/>
                </a:ext>
              </a:extLst>
            </p:cNvPr>
            <p:cNvSpPr/>
            <p:nvPr/>
          </p:nvSpPr>
          <p:spPr>
            <a:xfrm>
              <a:off x="0" y="603028"/>
              <a:ext cx="60668" cy="57040"/>
            </a:xfrm>
            <a:custGeom>
              <a:avLst/>
              <a:gdLst/>
              <a:ahLst/>
              <a:cxnLst/>
              <a:rect l="0" t="0" r="0" b="0"/>
              <a:pathLst>
                <a:path w="60668" h="57040">
                  <a:moveTo>
                    <a:pt x="20074" y="0"/>
                  </a:moveTo>
                  <a:lnTo>
                    <a:pt x="40149" y="0"/>
                  </a:lnTo>
                  <a:lnTo>
                    <a:pt x="53692" y="13501"/>
                  </a:lnTo>
                  <a:lnTo>
                    <a:pt x="60668" y="30038"/>
                  </a:lnTo>
                  <a:lnTo>
                    <a:pt x="53692" y="47021"/>
                  </a:lnTo>
                  <a:lnTo>
                    <a:pt x="40149" y="57040"/>
                  </a:lnTo>
                  <a:lnTo>
                    <a:pt x="20074" y="57040"/>
                  </a:lnTo>
                  <a:lnTo>
                    <a:pt x="6549" y="47021"/>
                  </a:lnTo>
                  <a:lnTo>
                    <a:pt x="0" y="30038"/>
                  </a:lnTo>
                  <a:lnTo>
                    <a:pt x="6549" y="13501"/>
                  </a:lnTo>
                  <a:lnTo>
                    <a:pt x="2007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090">
              <a:extLst>
                <a:ext uri="{FF2B5EF4-FFF2-40B4-BE49-F238E27FC236}">
                  <a16:creationId xmlns:a16="http://schemas.microsoft.com/office/drawing/2014/main" id="{FB313307-581B-4B4F-AA31-8BA7F3F3E775}"/>
                </a:ext>
              </a:extLst>
            </p:cNvPr>
            <p:cNvSpPr/>
            <p:nvPr/>
          </p:nvSpPr>
          <p:spPr>
            <a:xfrm>
              <a:off x="1211174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110" y="0"/>
                  </a:moveTo>
                  <a:lnTo>
                    <a:pt x="40220" y="0"/>
                  </a:lnTo>
                  <a:lnTo>
                    <a:pt x="53745" y="13501"/>
                  </a:lnTo>
                  <a:lnTo>
                    <a:pt x="60686" y="30038"/>
                  </a:lnTo>
                  <a:lnTo>
                    <a:pt x="53745" y="47021"/>
                  </a:lnTo>
                  <a:lnTo>
                    <a:pt x="40220" y="57040"/>
                  </a:lnTo>
                  <a:lnTo>
                    <a:pt x="20110" y="57040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1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091">
              <a:extLst>
                <a:ext uri="{FF2B5EF4-FFF2-40B4-BE49-F238E27FC236}">
                  <a16:creationId xmlns:a16="http://schemas.microsoft.com/office/drawing/2014/main" id="{1A1D5C04-8E80-44F5-897F-91741710509C}"/>
                </a:ext>
              </a:extLst>
            </p:cNvPr>
            <p:cNvSpPr/>
            <p:nvPr/>
          </p:nvSpPr>
          <p:spPr>
            <a:xfrm>
              <a:off x="605400" y="1206002"/>
              <a:ext cx="60668" cy="56595"/>
            </a:xfrm>
            <a:custGeom>
              <a:avLst/>
              <a:gdLst/>
              <a:ahLst/>
              <a:cxnLst/>
              <a:rect l="0" t="0" r="0" b="0"/>
              <a:pathLst>
                <a:path w="60668" h="56595">
                  <a:moveTo>
                    <a:pt x="20519" y="0"/>
                  </a:moveTo>
                  <a:lnTo>
                    <a:pt x="40594" y="0"/>
                  </a:lnTo>
                  <a:lnTo>
                    <a:pt x="54119" y="13057"/>
                  </a:lnTo>
                  <a:lnTo>
                    <a:pt x="60668" y="30039"/>
                  </a:lnTo>
                  <a:lnTo>
                    <a:pt x="54119" y="46577"/>
                  </a:lnTo>
                  <a:lnTo>
                    <a:pt x="40594" y="56595"/>
                  </a:lnTo>
                  <a:lnTo>
                    <a:pt x="20519" y="56595"/>
                  </a:lnTo>
                  <a:lnTo>
                    <a:pt x="6976" y="46577"/>
                  </a:lnTo>
                  <a:lnTo>
                    <a:pt x="0" y="30039"/>
                  </a:lnTo>
                  <a:lnTo>
                    <a:pt x="6976" y="13057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092">
              <a:extLst>
                <a:ext uri="{FF2B5EF4-FFF2-40B4-BE49-F238E27FC236}">
                  <a16:creationId xmlns:a16="http://schemas.microsoft.com/office/drawing/2014/main" id="{569D9CD0-C121-4784-8AFE-058E602BC8AF}"/>
                </a:ext>
              </a:extLst>
            </p:cNvPr>
            <p:cNvSpPr/>
            <p:nvPr/>
          </p:nvSpPr>
          <p:spPr>
            <a:xfrm>
              <a:off x="635957" y="30554"/>
              <a:ext cx="605471" cy="602512"/>
            </a:xfrm>
            <a:custGeom>
              <a:avLst/>
              <a:gdLst/>
              <a:ahLst/>
              <a:cxnLst/>
              <a:rect l="0" t="0" r="0" b="0"/>
              <a:pathLst>
                <a:path w="605471" h="602512">
                  <a:moveTo>
                    <a:pt x="0" y="0"/>
                  </a:moveTo>
                  <a:lnTo>
                    <a:pt x="605471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093">
              <a:extLst>
                <a:ext uri="{FF2B5EF4-FFF2-40B4-BE49-F238E27FC236}">
                  <a16:creationId xmlns:a16="http://schemas.microsoft.com/office/drawing/2014/main" id="{49D3EB8F-8F6D-4CA7-8D7B-E1E1A65E79E8}"/>
                </a:ext>
              </a:extLst>
            </p:cNvPr>
            <p:cNvSpPr/>
            <p:nvPr/>
          </p:nvSpPr>
          <p:spPr>
            <a:xfrm>
              <a:off x="30112" y="633066"/>
              <a:ext cx="605845" cy="602975"/>
            </a:xfrm>
            <a:custGeom>
              <a:avLst/>
              <a:gdLst/>
              <a:ahLst/>
              <a:cxnLst/>
              <a:rect l="0" t="0" r="0" b="0"/>
              <a:pathLst>
                <a:path w="605845" h="602975">
                  <a:moveTo>
                    <a:pt x="0" y="0"/>
                  </a:moveTo>
                  <a:lnTo>
                    <a:pt x="605845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094">
              <a:extLst>
                <a:ext uri="{FF2B5EF4-FFF2-40B4-BE49-F238E27FC236}">
                  <a16:creationId xmlns:a16="http://schemas.microsoft.com/office/drawing/2014/main" id="{6A03D50D-7393-4105-A4E2-C8EAD63B595C}"/>
                </a:ext>
              </a:extLst>
            </p:cNvPr>
            <p:cNvSpPr/>
            <p:nvPr/>
          </p:nvSpPr>
          <p:spPr>
            <a:xfrm>
              <a:off x="635957" y="633066"/>
              <a:ext cx="605471" cy="602975"/>
            </a:xfrm>
            <a:custGeom>
              <a:avLst/>
              <a:gdLst/>
              <a:ahLst/>
              <a:cxnLst/>
              <a:rect l="0" t="0" r="0" b="0"/>
              <a:pathLst>
                <a:path w="605471" h="602975">
                  <a:moveTo>
                    <a:pt x="605471" y="0"/>
                  </a:moveTo>
                  <a:lnTo>
                    <a:pt x="0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095">
              <a:extLst>
                <a:ext uri="{FF2B5EF4-FFF2-40B4-BE49-F238E27FC236}">
                  <a16:creationId xmlns:a16="http://schemas.microsoft.com/office/drawing/2014/main" id="{095719FE-F4AB-40E9-9DD8-F3349D302E79}"/>
                </a:ext>
              </a:extLst>
            </p:cNvPr>
            <p:cNvSpPr/>
            <p:nvPr/>
          </p:nvSpPr>
          <p:spPr>
            <a:xfrm>
              <a:off x="30112" y="30554"/>
              <a:ext cx="605845" cy="602512"/>
            </a:xfrm>
            <a:custGeom>
              <a:avLst/>
              <a:gdLst/>
              <a:ahLst/>
              <a:cxnLst/>
              <a:rect l="0" t="0" r="0" b="0"/>
              <a:pathLst>
                <a:path w="605845" h="602512">
                  <a:moveTo>
                    <a:pt x="605845" y="0"/>
                  </a:moveTo>
                  <a:lnTo>
                    <a:pt x="0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134">
              <a:extLst>
                <a:ext uri="{FF2B5EF4-FFF2-40B4-BE49-F238E27FC236}">
                  <a16:creationId xmlns:a16="http://schemas.microsoft.com/office/drawing/2014/main" id="{E3266A2A-21F6-48C9-A4C9-91353F62F9C2}"/>
                </a:ext>
              </a:extLst>
            </p:cNvPr>
            <p:cNvSpPr/>
            <p:nvPr/>
          </p:nvSpPr>
          <p:spPr>
            <a:xfrm>
              <a:off x="30112" y="633066"/>
              <a:ext cx="1211316" cy="0"/>
            </a:xfrm>
            <a:custGeom>
              <a:avLst/>
              <a:gdLst/>
              <a:ahLst/>
              <a:cxnLst/>
              <a:rect l="0" t="0" r="0" b="0"/>
              <a:pathLst>
                <a:path w="1211316">
                  <a:moveTo>
                    <a:pt x="0" y="0"/>
                  </a:moveTo>
                  <a:lnTo>
                    <a:pt x="1211316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2B479-2D5E-4EC1-A206-E1BBE8ADC7E5}"/>
              </a:ext>
            </a:extLst>
          </p:cNvPr>
          <p:cNvGrpSpPr/>
          <p:nvPr/>
        </p:nvGrpSpPr>
        <p:grpSpPr>
          <a:xfrm>
            <a:off x="6873123" y="4358565"/>
            <a:ext cx="1620520" cy="1146810"/>
            <a:chOff x="0" y="0"/>
            <a:chExt cx="1620573" cy="1147185"/>
          </a:xfrm>
        </p:grpSpPr>
        <p:sp>
          <p:nvSpPr>
            <p:cNvPr id="15" name="Shape 2099">
              <a:extLst>
                <a:ext uri="{FF2B5EF4-FFF2-40B4-BE49-F238E27FC236}">
                  <a16:creationId xmlns:a16="http://schemas.microsoft.com/office/drawing/2014/main" id="{CD652008-887E-48CA-99E9-324AA9387121}"/>
                </a:ext>
              </a:extLst>
            </p:cNvPr>
            <p:cNvSpPr/>
            <p:nvPr/>
          </p:nvSpPr>
          <p:spPr>
            <a:xfrm>
              <a:off x="302363" y="0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554"/>
                  </a:lnTo>
                  <a:lnTo>
                    <a:pt x="54101" y="47074"/>
                  </a:lnTo>
                  <a:lnTo>
                    <a:pt x="40576" y="57022"/>
                  </a:lnTo>
                  <a:lnTo>
                    <a:pt x="20466" y="57022"/>
                  </a:lnTo>
                  <a:lnTo>
                    <a:pt x="6940" y="47074"/>
                  </a:lnTo>
                  <a:lnTo>
                    <a:pt x="0" y="30554"/>
                  </a:lnTo>
                  <a:lnTo>
                    <a:pt x="6940" y="13501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100">
              <a:extLst>
                <a:ext uri="{FF2B5EF4-FFF2-40B4-BE49-F238E27FC236}">
                  <a16:creationId xmlns:a16="http://schemas.microsoft.com/office/drawing/2014/main" id="{265A37F5-B82A-4AB7-9F85-747463B6B2B4}"/>
                </a:ext>
              </a:extLst>
            </p:cNvPr>
            <p:cNvSpPr/>
            <p:nvPr/>
          </p:nvSpPr>
          <p:spPr>
            <a:xfrm>
              <a:off x="1513590" y="1054939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644" y="0"/>
                  </a:moveTo>
                  <a:lnTo>
                    <a:pt x="40576" y="0"/>
                  </a:lnTo>
                  <a:lnTo>
                    <a:pt x="54101" y="13483"/>
                  </a:lnTo>
                  <a:lnTo>
                    <a:pt x="60686" y="30465"/>
                  </a:lnTo>
                  <a:lnTo>
                    <a:pt x="54101" y="47003"/>
                  </a:lnTo>
                  <a:lnTo>
                    <a:pt x="40576" y="57022"/>
                  </a:lnTo>
                  <a:lnTo>
                    <a:pt x="20644" y="57022"/>
                  </a:lnTo>
                  <a:lnTo>
                    <a:pt x="6941" y="47003"/>
                  </a:lnTo>
                  <a:lnTo>
                    <a:pt x="0" y="30465"/>
                  </a:lnTo>
                  <a:lnTo>
                    <a:pt x="6941" y="13483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101">
              <a:extLst>
                <a:ext uri="{FF2B5EF4-FFF2-40B4-BE49-F238E27FC236}">
                  <a16:creationId xmlns:a16="http://schemas.microsoft.com/office/drawing/2014/main" id="{886179CB-2018-4881-9328-D18CEA53135F}"/>
                </a:ext>
              </a:extLst>
            </p:cNvPr>
            <p:cNvSpPr/>
            <p:nvPr/>
          </p:nvSpPr>
          <p:spPr>
            <a:xfrm>
              <a:off x="908154" y="904302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40220" y="0"/>
                  </a:lnTo>
                  <a:lnTo>
                    <a:pt x="53746" y="13500"/>
                  </a:lnTo>
                  <a:lnTo>
                    <a:pt x="60686" y="30038"/>
                  </a:lnTo>
                  <a:lnTo>
                    <a:pt x="53746" y="47021"/>
                  </a:lnTo>
                  <a:lnTo>
                    <a:pt x="40220" y="57022"/>
                  </a:lnTo>
                  <a:lnTo>
                    <a:pt x="20110" y="57022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0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102">
              <a:extLst>
                <a:ext uri="{FF2B5EF4-FFF2-40B4-BE49-F238E27FC236}">
                  <a16:creationId xmlns:a16="http://schemas.microsoft.com/office/drawing/2014/main" id="{F68D3D05-0D28-4E36-8398-A2405A736361}"/>
                </a:ext>
              </a:extLst>
            </p:cNvPr>
            <p:cNvSpPr/>
            <p:nvPr/>
          </p:nvSpPr>
          <p:spPr>
            <a:xfrm>
              <a:off x="0" y="1054939"/>
              <a:ext cx="60152" cy="57022"/>
            </a:xfrm>
            <a:custGeom>
              <a:avLst/>
              <a:gdLst/>
              <a:ahLst/>
              <a:cxnLst/>
              <a:rect l="0" t="0" r="0" b="0"/>
              <a:pathLst>
                <a:path w="60152" h="57022">
                  <a:moveTo>
                    <a:pt x="19933" y="0"/>
                  </a:moveTo>
                  <a:lnTo>
                    <a:pt x="40042" y="0"/>
                  </a:lnTo>
                  <a:lnTo>
                    <a:pt x="53568" y="13483"/>
                  </a:lnTo>
                  <a:lnTo>
                    <a:pt x="60152" y="30465"/>
                  </a:lnTo>
                  <a:lnTo>
                    <a:pt x="53568" y="47003"/>
                  </a:lnTo>
                  <a:lnTo>
                    <a:pt x="40042" y="57022"/>
                  </a:lnTo>
                  <a:lnTo>
                    <a:pt x="19933" y="57022"/>
                  </a:lnTo>
                  <a:lnTo>
                    <a:pt x="6407" y="47003"/>
                  </a:lnTo>
                  <a:lnTo>
                    <a:pt x="0" y="30465"/>
                  </a:lnTo>
                  <a:lnTo>
                    <a:pt x="6407" y="13483"/>
                  </a:lnTo>
                  <a:lnTo>
                    <a:pt x="19933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2103">
              <a:extLst>
                <a:ext uri="{FF2B5EF4-FFF2-40B4-BE49-F238E27FC236}">
                  <a16:creationId xmlns:a16="http://schemas.microsoft.com/office/drawing/2014/main" id="{E520285C-7979-4BDF-BC22-B3EF0BAB0C3A}"/>
                </a:ext>
              </a:extLst>
            </p:cNvPr>
            <p:cNvSpPr/>
            <p:nvPr/>
          </p:nvSpPr>
          <p:spPr>
            <a:xfrm>
              <a:off x="1513590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644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038"/>
                  </a:lnTo>
                  <a:lnTo>
                    <a:pt x="54101" y="47021"/>
                  </a:lnTo>
                  <a:lnTo>
                    <a:pt x="40576" y="57040"/>
                  </a:lnTo>
                  <a:lnTo>
                    <a:pt x="20644" y="57040"/>
                  </a:lnTo>
                  <a:lnTo>
                    <a:pt x="6941" y="47021"/>
                  </a:lnTo>
                  <a:lnTo>
                    <a:pt x="0" y="30038"/>
                  </a:lnTo>
                  <a:lnTo>
                    <a:pt x="6941" y="13501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104">
              <a:extLst>
                <a:ext uri="{FF2B5EF4-FFF2-40B4-BE49-F238E27FC236}">
                  <a16:creationId xmlns:a16="http://schemas.microsoft.com/office/drawing/2014/main" id="{F3EA3800-4902-44C5-BC8E-3212DD4DF1AA}"/>
                </a:ext>
              </a:extLst>
            </p:cNvPr>
            <p:cNvSpPr/>
            <p:nvPr/>
          </p:nvSpPr>
          <p:spPr>
            <a:xfrm>
              <a:off x="30076" y="30554"/>
              <a:ext cx="302896" cy="1054850"/>
            </a:xfrm>
            <a:custGeom>
              <a:avLst/>
              <a:gdLst/>
              <a:ahLst/>
              <a:cxnLst/>
              <a:rect l="0" t="0" r="0" b="0"/>
              <a:pathLst>
                <a:path w="302896" h="1054850">
                  <a:moveTo>
                    <a:pt x="302896" y="0"/>
                  </a:moveTo>
                  <a:lnTo>
                    <a:pt x="0" y="105485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105">
              <a:extLst>
                <a:ext uri="{FF2B5EF4-FFF2-40B4-BE49-F238E27FC236}">
                  <a16:creationId xmlns:a16="http://schemas.microsoft.com/office/drawing/2014/main" id="{7A4B9B8E-52D4-4648-9AB3-C19E3EF381F3}"/>
                </a:ext>
              </a:extLst>
            </p:cNvPr>
            <p:cNvSpPr/>
            <p:nvPr/>
          </p:nvSpPr>
          <p:spPr>
            <a:xfrm>
              <a:off x="938408" y="934340"/>
              <a:ext cx="605792" cy="151063"/>
            </a:xfrm>
            <a:custGeom>
              <a:avLst/>
              <a:gdLst/>
              <a:ahLst/>
              <a:cxnLst/>
              <a:rect l="0" t="0" r="0" b="0"/>
              <a:pathLst>
                <a:path w="605792" h="151063">
                  <a:moveTo>
                    <a:pt x="0" y="0"/>
                  </a:moveTo>
                  <a:lnTo>
                    <a:pt x="605792" y="151063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106">
              <a:extLst>
                <a:ext uri="{FF2B5EF4-FFF2-40B4-BE49-F238E27FC236}">
                  <a16:creationId xmlns:a16="http://schemas.microsoft.com/office/drawing/2014/main" id="{3FD02F31-27B3-4F0F-8010-85D9F53F7F20}"/>
                </a:ext>
              </a:extLst>
            </p:cNvPr>
            <p:cNvSpPr/>
            <p:nvPr/>
          </p:nvSpPr>
          <p:spPr>
            <a:xfrm>
              <a:off x="30076" y="934340"/>
              <a:ext cx="908332" cy="151063"/>
            </a:xfrm>
            <a:custGeom>
              <a:avLst/>
              <a:gdLst/>
              <a:ahLst/>
              <a:cxnLst/>
              <a:rect l="0" t="0" r="0" b="0"/>
              <a:pathLst>
                <a:path w="908332" h="151063">
                  <a:moveTo>
                    <a:pt x="0" y="151063"/>
                  </a:moveTo>
                  <a:lnTo>
                    <a:pt x="908332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107">
              <a:extLst>
                <a:ext uri="{FF2B5EF4-FFF2-40B4-BE49-F238E27FC236}">
                  <a16:creationId xmlns:a16="http://schemas.microsoft.com/office/drawing/2014/main" id="{0863DF0C-C2F2-4A20-B072-D9F454D1DC92}"/>
                </a:ext>
              </a:extLst>
            </p:cNvPr>
            <p:cNvSpPr/>
            <p:nvPr/>
          </p:nvSpPr>
          <p:spPr>
            <a:xfrm>
              <a:off x="332972" y="30554"/>
              <a:ext cx="605436" cy="903786"/>
            </a:xfrm>
            <a:custGeom>
              <a:avLst/>
              <a:gdLst/>
              <a:ahLst/>
              <a:cxnLst/>
              <a:rect l="0" t="0" r="0" b="0"/>
              <a:pathLst>
                <a:path w="605436" h="903786">
                  <a:moveTo>
                    <a:pt x="0" y="0"/>
                  </a:moveTo>
                  <a:lnTo>
                    <a:pt x="605436" y="903786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ADAD55-DECF-494A-B468-B96D1D2FC0C6}"/>
                </a:ext>
              </a:extLst>
            </p:cNvPr>
            <p:cNvSpPr/>
            <p:nvPr/>
          </p:nvSpPr>
          <p:spPr>
            <a:xfrm>
              <a:off x="884307" y="960159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F12E43-C902-48E7-B5F0-5261FC2C1AD2}"/>
                </a:ext>
              </a:extLst>
            </p:cNvPr>
            <p:cNvSpPr/>
            <p:nvPr/>
          </p:nvSpPr>
          <p:spPr>
            <a:xfrm>
              <a:off x="1527115" y="373740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F7098-28B4-417E-944A-F02519787A9D}"/>
              </a:ext>
            </a:extLst>
          </p:cNvPr>
          <p:cNvGrpSpPr/>
          <p:nvPr/>
        </p:nvGrpSpPr>
        <p:grpSpPr>
          <a:xfrm>
            <a:off x="3306174" y="4286594"/>
            <a:ext cx="2531651" cy="1506854"/>
            <a:chOff x="0" y="0"/>
            <a:chExt cx="2531861" cy="1507151"/>
          </a:xfrm>
        </p:grpSpPr>
        <p:sp>
          <p:nvSpPr>
            <p:cNvPr id="27" name="Shape 2114">
              <a:extLst>
                <a:ext uri="{FF2B5EF4-FFF2-40B4-BE49-F238E27FC236}">
                  <a16:creationId xmlns:a16="http://schemas.microsoft.com/office/drawing/2014/main" id="{4A2A240D-F4C8-481E-AFD4-0DCFA795CAB3}"/>
                </a:ext>
              </a:extLst>
            </p:cNvPr>
            <p:cNvSpPr/>
            <p:nvPr/>
          </p:nvSpPr>
          <p:spPr>
            <a:xfrm>
              <a:off x="151448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37016" y="0"/>
                  </a:lnTo>
                  <a:lnTo>
                    <a:pt x="53746" y="13483"/>
                  </a:lnTo>
                  <a:lnTo>
                    <a:pt x="60686" y="30038"/>
                  </a:lnTo>
                  <a:lnTo>
                    <a:pt x="53746" y="47003"/>
                  </a:lnTo>
                  <a:lnTo>
                    <a:pt x="37016" y="57022"/>
                  </a:lnTo>
                  <a:lnTo>
                    <a:pt x="20110" y="57022"/>
                  </a:lnTo>
                  <a:lnTo>
                    <a:pt x="3559" y="47003"/>
                  </a:lnTo>
                  <a:lnTo>
                    <a:pt x="0" y="30038"/>
                  </a:lnTo>
                  <a:lnTo>
                    <a:pt x="3559" y="13483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15">
              <a:extLst>
                <a:ext uri="{FF2B5EF4-FFF2-40B4-BE49-F238E27FC236}">
                  <a16:creationId xmlns:a16="http://schemas.microsoft.com/office/drawing/2014/main" id="{EC9CBAF4-E2D2-4FB7-9B31-54DA9DCC44C3}"/>
                </a:ext>
              </a:extLst>
            </p:cNvPr>
            <p:cNvSpPr/>
            <p:nvPr/>
          </p:nvSpPr>
          <p:spPr>
            <a:xfrm>
              <a:off x="1968111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37017" y="0"/>
                  </a:lnTo>
                  <a:lnTo>
                    <a:pt x="54101" y="13483"/>
                  </a:lnTo>
                  <a:lnTo>
                    <a:pt x="60686" y="30038"/>
                  </a:lnTo>
                  <a:lnTo>
                    <a:pt x="54101" y="47003"/>
                  </a:lnTo>
                  <a:lnTo>
                    <a:pt x="37017" y="57022"/>
                  </a:lnTo>
                  <a:lnTo>
                    <a:pt x="20466" y="57022"/>
                  </a:lnTo>
                  <a:lnTo>
                    <a:pt x="3382" y="47003"/>
                  </a:lnTo>
                  <a:lnTo>
                    <a:pt x="0" y="30038"/>
                  </a:lnTo>
                  <a:lnTo>
                    <a:pt x="3382" y="13483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116">
              <a:extLst>
                <a:ext uri="{FF2B5EF4-FFF2-40B4-BE49-F238E27FC236}">
                  <a16:creationId xmlns:a16="http://schemas.microsoft.com/office/drawing/2014/main" id="{5DBC16D1-A7E0-4FA4-8DEE-4200B74566AD}"/>
                </a:ext>
              </a:extLst>
            </p:cNvPr>
            <p:cNvSpPr/>
            <p:nvPr/>
          </p:nvSpPr>
          <p:spPr>
            <a:xfrm>
              <a:off x="181524" y="0"/>
              <a:ext cx="605791" cy="1205452"/>
            </a:xfrm>
            <a:custGeom>
              <a:avLst/>
              <a:gdLst/>
              <a:ahLst/>
              <a:cxnLst/>
              <a:rect l="0" t="0" r="0" b="0"/>
              <a:pathLst>
                <a:path w="605791" h="1205452">
                  <a:moveTo>
                    <a:pt x="605791" y="0"/>
                  </a:moveTo>
                  <a:lnTo>
                    <a:pt x="0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117">
              <a:extLst>
                <a:ext uri="{FF2B5EF4-FFF2-40B4-BE49-F238E27FC236}">
                  <a16:creationId xmlns:a16="http://schemas.microsoft.com/office/drawing/2014/main" id="{316DBE64-2152-4172-B597-CF59FFC11BE1}"/>
                </a:ext>
              </a:extLst>
            </p:cNvPr>
            <p:cNvSpPr/>
            <p:nvPr/>
          </p:nvSpPr>
          <p:spPr>
            <a:xfrm>
              <a:off x="787316" y="0"/>
              <a:ext cx="1211228" cy="1205452"/>
            </a:xfrm>
            <a:custGeom>
              <a:avLst/>
              <a:gdLst/>
              <a:ahLst/>
              <a:cxnLst/>
              <a:rect l="0" t="0" r="0" b="0"/>
              <a:pathLst>
                <a:path w="1211228" h="1205452">
                  <a:moveTo>
                    <a:pt x="0" y="0"/>
                  </a:moveTo>
                  <a:lnTo>
                    <a:pt x="1211228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118">
              <a:extLst>
                <a:ext uri="{FF2B5EF4-FFF2-40B4-BE49-F238E27FC236}">
                  <a16:creationId xmlns:a16="http://schemas.microsoft.com/office/drawing/2014/main" id="{A5932C24-DC9E-40E5-A42C-34E7D0CF40AB}"/>
                </a:ext>
              </a:extLst>
            </p:cNvPr>
            <p:cNvSpPr/>
            <p:nvPr/>
          </p:nvSpPr>
          <p:spPr>
            <a:xfrm>
              <a:off x="181524" y="1205452"/>
              <a:ext cx="1817019" cy="0"/>
            </a:xfrm>
            <a:custGeom>
              <a:avLst/>
              <a:gdLst/>
              <a:ahLst/>
              <a:cxnLst/>
              <a:rect l="0" t="0" r="0" b="0"/>
              <a:pathLst>
                <a:path w="1817019">
                  <a:moveTo>
                    <a:pt x="0" y="0"/>
                  </a:moveTo>
                  <a:lnTo>
                    <a:pt x="1817019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119">
              <a:extLst>
                <a:ext uri="{FF2B5EF4-FFF2-40B4-BE49-F238E27FC236}">
                  <a16:creationId xmlns:a16="http://schemas.microsoft.com/office/drawing/2014/main" id="{15ED392E-58D7-434A-8D71-DB964FC8B3C7}"/>
                </a:ext>
              </a:extLst>
            </p:cNvPr>
            <p:cNvSpPr/>
            <p:nvPr/>
          </p:nvSpPr>
          <p:spPr>
            <a:xfrm>
              <a:off x="87737" y="0"/>
              <a:ext cx="699579" cy="1205452"/>
            </a:xfrm>
            <a:custGeom>
              <a:avLst/>
              <a:gdLst/>
              <a:ahLst/>
              <a:cxnLst/>
              <a:rect l="0" t="0" r="0" b="0"/>
              <a:pathLst>
                <a:path w="699579" h="1205452">
                  <a:moveTo>
                    <a:pt x="699579" y="0"/>
                  </a:moveTo>
                  <a:lnTo>
                    <a:pt x="615402" y="36949"/>
                  </a:lnTo>
                  <a:lnTo>
                    <a:pt x="538165" y="73898"/>
                  </a:lnTo>
                  <a:lnTo>
                    <a:pt x="463954" y="117490"/>
                  </a:lnTo>
                  <a:lnTo>
                    <a:pt x="396683" y="157547"/>
                  </a:lnTo>
                  <a:lnTo>
                    <a:pt x="332972" y="201086"/>
                  </a:lnTo>
                  <a:lnTo>
                    <a:pt x="275845" y="248107"/>
                  </a:lnTo>
                  <a:lnTo>
                    <a:pt x="225125" y="294684"/>
                  </a:lnTo>
                  <a:lnTo>
                    <a:pt x="178142" y="341705"/>
                  </a:lnTo>
                  <a:lnTo>
                    <a:pt x="137922" y="391763"/>
                  </a:lnTo>
                  <a:lnTo>
                    <a:pt x="100728" y="445321"/>
                  </a:lnTo>
                  <a:lnTo>
                    <a:pt x="70296" y="498861"/>
                  </a:lnTo>
                  <a:lnTo>
                    <a:pt x="46627" y="555900"/>
                  </a:lnTo>
                  <a:lnTo>
                    <a:pt x="26517" y="612922"/>
                  </a:lnTo>
                  <a:lnTo>
                    <a:pt x="12991" y="673017"/>
                  </a:lnTo>
                  <a:lnTo>
                    <a:pt x="3025" y="733521"/>
                  </a:lnTo>
                  <a:lnTo>
                    <a:pt x="0" y="793598"/>
                  </a:lnTo>
                  <a:lnTo>
                    <a:pt x="3025" y="857157"/>
                  </a:lnTo>
                  <a:lnTo>
                    <a:pt x="9966" y="924215"/>
                  </a:lnTo>
                  <a:lnTo>
                    <a:pt x="23135" y="991256"/>
                  </a:lnTo>
                  <a:lnTo>
                    <a:pt x="40220" y="1061778"/>
                  </a:lnTo>
                  <a:lnTo>
                    <a:pt x="63711" y="1131874"/>
                  </a:lnTo>
                  <a:lnTo>
                    <a:pt x="93787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120">
              <a:extLst>
                <a:ext uri="{FF2B5EF4-FFF2-40B4-BE49-F238E27FC236}">
                  <a16:creationId xmlns:a16="http://schemas.microsoft.com/office/drawing/2014/main" id="{2ABE764A-6EB4-400A-B94E-EA002B6589A8}"/>
                </a:ext>
              </a:extLst>
            </p:cNvPr>
            <p:cNvSpPr/>
            <p:nvPr/>
          </p:nvSpPr>
          <p:spPr>
            <a:xfrm>
              <a:off x="1998543" y="1128392"/>
              <a:ext cx="376751" cy="378759"/>
            </a:xfrm>
            <a:custGeom>
              <a:avLst/>
              <a:gdLst/>
              <a:ahLst/>
              <a:cxnLst/>
              <a:rect l="0" t="0" r="0" b="0"/>
              <a:pathLst>
                <a:path w="376751" h="378759">
                  <a:moveTo>
                    <a:pt x="188287" y="0"/>
                  </a:moveTo>
                  <a:lnTo>
                    <a:pt x="238828" y="6963"/>
                  </a:lnTo>
                  <a:lnTo>
                    <a:pt x="282430" y="26983"/>
                  </a:lnTo>
                  <a:lnTo>
                    <a:pt x="323006" y="57022"/>
                  </a:lnTo>
                  <a:lnTo>
                    <a:pt x="353259" y="97523"/>
                  </a:lnTo>
                  <a:lnTo>
                    <a:pt x="370167" y="141044"/>
                  </a:lnTo>
                  <a:lnTo>
                    <a:pt x="376751" y="191121"/>
                  </a:lnTo>
                  <a:lnTo>
                    <a:pt x="370167" y="238141"/>
                  </a:lnTo>
                  <a:lnTo>
                    <a:pt x="353259" y="284718"/>
                  </a:lnTo>
                  <a:lnTo>
                    <a:pt x="323006" y="321720"/>
                  </a:lnTo>
                  <a:lnTo>
                    <a:pt x="282430" y="351759"/>
                  </a:lnTo>
                  <a:lnTo>
                    <a:pt x="238828" y="371796"/>
                  </a:lnTo>
                  <a:lnTo>
                    <a:pt x="188287" y="378759"/>
                  </a:lnTo>
                  <a:lnTo>
                    <a:pt x="138101" y="371796"/>
                  </a:lnTo>
                  <a:lnTo>
                    <a:pt x="94321" y="351759"/>
                  </a:lnTo>
                  <a:lnTo>
                    <a:pt x="53745" y="321720"/>
                  </a:lnTo>
                  <a:lnTo>
                    <a:pt x="23669" y="284718"/>
                  </a:lnTo>
                  <a:lnTo>
                    <a:pt x="6585" y="238141"/>
                  </a:lnTo>
                  <a:lnTo>
                    <a:pt x="0" y="191121"/>
                  </a:lnTo>
                  <a:lnTo>
                    <a:pt x="6585" y="141044"/>
                  </a:lnTo>
                  <a:lnTo>
                    <a:pt x="23669" y="97523"/>
                  </a:lnTo>
                  <a:lnTo>
                    <a:pt x="53745" y="57022"/>
                  </a:lnTo>
                  <a:lnTo>
                    <a:pt x="94321" y="26983"/>
                  </a:lnTo>
                  <a:lnTo>
                    <a:pt x="138101" y="6963"/>
                  </a:lnTo>
                  <a:lnTo>
                    <a:pt x="188287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F39996-FC0C-45FA-98BA-464D6DEA85E4}"/>
                </a:ext>
              </a:extLst>
            </p:cNvPr>
            <p:cNvSpPr/>
            <p:nvPr/>
          </p:nvSpPr>
          <p:spPr>
            <a:xfrm>
              <a:off x="605436" y="437300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2937B2-0A1A-4F38-A230-7FCD97BCD279}"/>
                </a:ext>
              </a:extLst>
            </p:cNvPr>
            <p:cNvSpPr/>
            <p:nvPr/>
          </p:nvSpPr>
          <p:spPr>
            <a:xfrm>
              <a:off x="716307" y="565059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81D83-6BD1-40DE-AC0E-2D36425404DC}"/>
                </a:ext>
              </a:extLst>
            </p:cNvPr>
            <p:cNvSpPr/>
            <p:nvPr/>
          </p:nvSpPr>
          <p:spPr>
            <a:xfrm>
              <a:off x="0" y="135599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969B0-00F6-4D2A-A6BB-6B469E8089BC}"/>
                </a:ext>
              </a:extLst>
            </p:cNvPr>
            <p:cNvSpPr/>
            <p:nvPr/>
          </p:nvSpPr>
          <p:spPr>
            <a:xfrm>
              <a:off x="110872" y="263358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83EE43-14E6-455F-B0A3-C75DFF94E109}"/>
                </a:ext>
              </a:extLst>
            </p:cNvPr>
            <p:cNvSpPr/>
            <p:nvPr/>
          </p:nvSpPr>
          <p:spPr>
            <a:xfrm>
              <a:off x="1342210" y="309738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A8981-8005-42FF-8B8B-5948EA93A240}"/>
                </a:ext>
              </a:extLst>
            </p:cNvPr>
            <p:cNvSpPr/>
            <p:nvPr/>
          </p:nvSpPr>
          <p:spPr>
            <a:xfrm>
              <a:off x="1453082" y="437497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AF2B5-2A5C-4902-9513-D6D65A015E47}"/>
                </a:ext>
              </a:extLst>
            </p:cNvPr>
            <p:cNvSpPr/>
            <p:nvPr/>
          </p:nvSpPr>
          <p:spPr>
            <a:xfrm>
              <a:off x="844086" y="1100351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2CFD1F-CF24-4139-9CF1-B0DC4CB4B222}"/>
                </a:ext>
              </a:extLst>
            </p:cNvPr>
            <p:cNvSpPr/>
            <p:nvPr/>
          </p:nvSpPr>
          <p:spPr>
            <a:xfrm>
              <a:off x="955492" y="1227666"/>
              <a:ext cx="99440" cy="19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673BF4-04A9-4F9E-947C-40575FEA27DE}"/>
                </a:ext>
              </a:extLst>
            </p:cNvPr>
            <p:cNvSpPr/>
            <p:nvPr/>
          </p:nvSpPr>
          <p:spPr>
            <a:xfrm>
              <a:off x="2321193" y="932732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54BDB-3DA3-4FD3-93CA-68EB9724CF0D}"/>
                </a:ext>
              </a:extLst>
            </p:cNvPr>
            <p:cNvSpPr/>
            <p:nvPr/>
          </p:nvSpPr>
          <p:spPr>
            <a:xfrm>
              <a:off x="2432421" y="1060491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Rectangle 56">
            <a:extLst>
              <a:ext uri="{FF2B5EF4-FFF2-40B4-BE49-F238E27FC236}">
                <a16:creationId xmlns:a16="http://schemas.microsoft.com/office/drawing/2014/main" id="{2171AFC3-DC88-4A5C-B268-9CE8E3F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5" y="5577972"/>
            <a:ext cx="78951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 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      	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2" name="TextBox 1791">
            <a:extLst>
              <a:ext uri="{FF2B5EF4-FFF2-40B4-BE49-F238E27FC236}">
                <a16:creationId xmlns:a16="http://schemas.microsoft.com/office/drawing/2014/main" id="{76129343-38E3-4BF9-B7B3-717CD9BFDBEE}"/>
              </a:ext>
            </a:extLst>
          </p:cNvPr>
          <p:cNvSpPr txBox="1"/>
          <p:nvPr/>
        </p:nvSpPr>
        <p:spPr>
          <a:xfrm>
            <a:off x="1776469" y="404100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3" name="TextBox 1792">
            <a:extLst>
              <a:ext uri="{FF2B5EF4-FFF2-40B4-BE49-F238E27FC236}">
                <a16:creationId xmlns:a16="http://schemas.microsoft.com/office/drawing/2014/main" id="{8C802A47-2D2B-4AF9-855F-8392237118F7}"/>
              </a:ext>
            </a:extLst>
          </p:cNvPr>
          <p:cNvSpPr txBox="1"/>
          <p:nvPr/>
        </p:nvSpPr>
        <p:spPr>
          <a:xfrm>
            <a:off x="2475858" y="493887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6F6295F-82E5-471E-BB02-E9E0FD2C2007}"/>
              </a:ext>
            </a:extLst>
          </p:cNvPr>
          <p:cNvSpPr txBox="1"/>
          <p:nvPr/>
        </p:nvSpPr>
        <p:spPr>
          <a:xfrm>
            <a:off x="995939" y="4892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FDB11DBA-F778-43EF-9F6D-A9DED276A0EE}"/>
              </a:ext>
            </a:extLst>
          </p:cNvPr>
          <p:cNvSpPr txBox="1"/>
          <p:nvPr/>
        </p:nvSpPr>
        <p:spPr>
          <a:xfrm>
            <a:off x="1783930" y="5711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6" name="TextBox 1795">
            <a:extLst>
              <a:ext uri="{FF2B5EF4-FFF2-40B4-BE49-F238E27FC236}">
                <a16:creationId xmlns:a16="http://schemas.microsoft.com/office/drawing/2014/main" id="{6AD71E2C-3ABF-4303-84D3-08992B6C03B0}"/>
              </a:ext>
            </a:extLst>
          </p:cNvPr>
          <p:cNvSpPr txBox="1"/>
          <p:nvPr/>
        </p:nvSpPr>
        <p:spPr>
          <a:xfrm>
            <a:off x="7190441" y="401563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7" name="TextBox 1796">
            <a:extLst>
              <a:ext uri="{FF2B5EF4-FFF2-40B4-BE49-F238E27FC236}">
                <a16:creationId xmlns:a16="http://schemas.microsoft.com/office/drawing/2014/main" id="{4A806718-A0CC-4497-9228-3CA297E15581}"/>
              </a:ext>
            </a:extLst>
          </p:cNvPr>
          <p:cNvSpPr txBox="1"/>
          <p:nvPr/>
        </p:nvSpPr>
        <p:spPr>
          <a:xfrm>
            <a:off x="6706021" y="5394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8" name="TextBox 1797">
            <a:extLst>
              <a:ext uri="{FF2B5EF4-FFF2-40B4-BE49-F238E27FC236}">
                <a16:creationId xmlns:a16="http://schemas.microsoft.com/office/drawing/2014/main" id="{2E4975BF-4DDB-4311-862F-7F9D2996C16D}"/>
              </a:ext>
            </a:extLst>
          </p:cNvPr>
          <p:cNvSpPr txBox="1"/>
          <p:nvPr/>
        </p:nvSpPr>
        <p:spPr>
          <a:xfrm>
            <a:off x="8363803" y="547016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07296869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24507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600" dirty="0"/>
              <a:t> </a:t>
            </a:r>
            <a:br>
              <a:rPr lang="en-US" sz="3600" dirty="0"/>
            </a:br>
            <a:r>
              <a:rPr lang="en-US" sz="3600" dirty="0"/>
              <a:t>        7. </a:t>
            </a:r>
            <a:r>
              <a:rPr lang="fr-FR" sz="3600" dirty="0" err="1"/>
              <a:t>Siklus</a:t>
            </a:r>
            <a:r>
              <a:rPr lang="fr-FR" sz="3600" dirty="0"/>
              <a:t> (Cycle) </a:t>
            </a:r>
            <a:r>
              <a:rPr lang="fr-FR" sz="3600" dirty="0" err="1"/>
              <a:t>atau</a:t>
            </a:r>
            <a:r>
              <a:rPr lang="fr-FR" sz="3600" dirty="0"/>
              <a:t> </a:t>
            </a:r>
            <a:r>
              <a:rPr lang="fr-FR" sz="3600" dirty="0" err="1"/>
              <a:t>Sirkuit</a:t>
            </a:r>
            <a:r>
              <a:rPr lang="fr-FR" sz="3600" dirty="0"/>
              <a:t> (Circuit) </a:t>
            </a:r>
            <a:endParaRPr lang="en" sz="3600" dirty="0"/>
          </a:p>
        </p:txBody>
      </p:sp>
      <p:sp>
        <p:nvSpPr>
          <p:cNvPr id="1814" name="Shape 1814"/>
          <p:cNvSpPr txBox="1"/>
          <p:nvPr/>
        </p:nvSpPr>
        <p:spPr>
          <a:xfrm>
            <a:off x="231058" y="1125487"/>
            <a:ext cx="8681883" cy="2442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 err="1"/>
              <a:t>Lintasan</a:t>
            </a:r>
            <a:r>
              <a:rPr lang="en-US" sz="2400" dirty="0"/>
              <a:t> yang </a:t>
            </a:r>
            <a:r>
              <a:rPr lang="en-US" sz="2400" dirty="0" err="1"/>
              <a:t>berawal</a:t>
            </a:r>
            <a:r>
              <a:rPr lang="en-US" sz="2400" dirty="0"/>
              <a:t> dan </a:t>
            </a:r>
            <a:r>
              <a:rPr lang="en-US" sz="2400" dirty="0" err="1"/>
              <a:t>berakhir</a:t>
            </a:r>
            <a:r>
              <a:rPr lang="en-US" sz="2400" dirty="0"/>
              <a:t> pada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sirkuit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. 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err="1"/>
              <a:t>Tinjau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G1: 1, 2, 3, 1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sirkuit</a:t>
            </a:r>
            <a:r>
              <a:rPr lang="en-US" sz="2400" dirty="0"/>
              <a:t>.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Panjang </a:t>
            </a:r>
            <a:r>
              <a:rPr lang="en-US" sz="2400" dirty="0" err="1"/>
              <a:t>sirkuit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sirkuit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Sirkuit</a:t>
            </a:r>
            <a:r>
              <a:rPr lang="en-US" sz="2400" dirty="0"/>
              <a:t> 1, 2, 3, 1 pada G1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3.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489FE-CE3F-4A5A-A310-F4E3565F445F}"/>
              </a:ext>
            </a:extLst>
          </p:cNvPr>
          <p:cNvGrpSpPr/>
          <p:nvPr/>
        </p:nvGrpSpPr>
        <p:grpSpPr>
          <a:xfrm>
            <a:off x="1194210" y="4380067"/>
            <a:ext cx="1271270" cy="1262380"/>
            <a:chOff x="0" y="0"/>
            <a:chExt cx="1271860" cy="1262597"/>
          </a:xfrm>
        </p:grpSpPr>
        <p:sp>
          <p:nvSpPr>
            <p:cNvPr id="5" name="Shape 2088">
              <a:extLst>
                <a:ext uri="{FF2B5EF4-FFF2-40B4-BE49-F238E27FC236}">
                  <a16:creationId xmlns:a16="http://schemas.microsoft.com/office/drawing/2014/main" id="{9AC18814-CF86-4672-9204-911691DECAAE}"/>
                </a:ext>
              </a:extLst>
            </p:cNvPr>
            <p:cNvSpPr/>
            <p:nvPr/>
          </p:nvSpPr>
          <p:spPr>
            <a:xfrm>
              <a:off x="605400" y="0"/>
              <a:ext cx="60668" cy="57022"/>
            </a:xfrm>
            <a:custGeom>
              <a:avLst/>
              <a:gdLst/>
              <a:ahLst/>
              <a:cxnLst/>
              <a:rect l="0" t="0" r="0" b="0"/>
              <a:pathLst>
                <a:path w="60668" h="57022">
                  <a:moveTo>
                    <a:pt x="20519" y="0"/>
                  </a:moveTo>
                  <a:lnTo>
                    <a:pt x="40594" y="0"/>
                  </a:lnTo>
                  <a:lnTo>
                    <a:pt x="54119" y="13501"/>
                  </a:lnTo>
                  <a:lnTo>
                    <a:pt x="60668" y="30554"/>
                  </a:lnTo>
                  <a:lnTo>
                    <a:pt x="54119" y="47074"/>
                  </a:lnTo>
                  <a:lnTo>
                    <a:pt x="40594" y="57022"/>
                  </a:lnTo>
                  <a:lnTo>
                    <a:pt x="20519" y="57022"/>
                  </a:lnTo>
                  <a:lnTo>
                    <a:pt x="6976" y="47074"/>
                  </a:lnTo>
                  <a:lnTo>
                    <a:pt x="0" y="30554"/>
                  </a:lnTo>
                  <a:lnTo>
                    <a:pt x="6976" y="13501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089">
              <a:extLst>
                <a:ext uri="{FF2B5EF4-FFF2-40B4-BE49-F238E27FC236}">
                  <a16:creationId xmlns:a16="http://schemas.microsoft.com/office/drawing/2014/main" id="{B458BA3F-F33F-4AF3-B3C7-C795458B1253}"/>
                </a:ext>
              </a:extLst>
            </p:cNvPr>
            <p:cNvSpPr/>
            <p:nvPr/>
          </p:nvSpPr>
          <p:spPr>
            <a:xfrm>
              <a:off x="0" y="603028"/>
              <a:ext cx="60668" cy="57040"/>
            </a:xfrm>
            <a:custGeom>
              <a:avLst/>
              <a:gdLst/>
              <a:ahLst/>
              <a:cxnLst/>
              <a:rect l="0" t="0" r="0" b="0"/>
              <a:pathLst>
                <a:path w="60668" h="57040">
                  <a:moveTo>
                    <a:pt x="20074" y="0"/>
                  </a:moveTo>
                  <a:lnTo>
                    <a:pt x="40149" y="0"/>
                  </a:lnTo>
                  <a:lnTo>
                    <a:pt x="53692" y="13501"/>
                  </a:lnTo>
                  <a:lnTo>
                    <a:pt x="60668" y="30038"/>
                  </a:lnTo>
                  <a:lnTo>
                    <a:pt x="53692" y="47021"/>
                  </a:lnTo>
                  <a:lnTo>
                    <a:pt x="40149" y="57040"/>
                  </a:lnTo>
                  <a:lnTo>
                    <a:pt x="20074" y="57040"/>
                  </a:lnTo>
                  <a:lnTo>
                    <a:pt x="6549" y="47021"/>
                  </a:lnTo>
                  <a:lnTo>
                    <a:pt x="0" y="30038"/>
                  </a:lnTo>
                  <a:lnTo>
                    <a:pt x="6549" y="13501"/>
                  </a:lnTo>
                  <a:lnTo>
                    <a:pt x="2007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090">
              <a:extLst>
                <a:ext uri="{FF2B5EF4-FFF2-40B4-BE49-F238E27FC236}">
                  <a16:creationId xmlns:a16="http://schemas.microsoft.com/office/drawing/2014/main" id="{FB313307-581B-4B4F-AA31-8BA7F3F3E775}"/>
                </a:ext>
              </a:extLst>
            </p:cNvPr>
            <p:cNvSpPr/>
            <p:nvPr/>
          </p:nvSpPr>
          <p:spPr>
            <a:xfrm>
              <a:off x="1211174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110" y="0"/>
                  </a:moveTo>
                  <a:lnTo>
                    <a:pt x="40220" y="0"/>
                  </a:lnTo>
                  <a:lnTo>
                    <a:pt x="53745" y="13501"/>
                  </a:lnTo>
                  <a:lnTo>
                    <a:pt x="60686" y="30038"/>
                  </a:lnTo>
                  <a:lnTo>
                    <a:pt x="53745" y="47021"/>
                  </a:lnTo>
                  <a:lnTo>
                    <a:pt x="40220" y="57040"/>
                  </a:lnTo>
                  <a:lnTo>
                    <a:pt x="20110" y="57040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1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091">
              <a:extLst>
                <a:ext uri="{FF2B5EF4-FFF2-40B4-BE49-F238E27FC236}">
                  <a16:creationId xmlns:a16="http://schemas.microsoft.com/office/drawing/2014/main" id="{1A1D5C04-8E80-44F5-897F-91741710509C}"/>
                </a:ext>
              </a:extLst>
            </p:cNvPr>
            <p:cNvSpPr/>
            <p:nvPr/>
          </p:nvSpPr>
          <p:spPr>
            <a:xfrm>
              <a:off x="605400" y="1206002"/>
              <a:ext cx="60668" cy="56595"/>
            </a:xfrm>
            <a:custGeom>
              <a:avLst/>
              <a:gdLst/>
              <a:ahLst/>
              <a:cxnLst/>
              <a:rect l="0" t="0" r="0" b="0"/>
              <a:pathLst>
                <a:path w="60668" h="56595">
                  <a:moveTo>
                    <a:pt x="20519" y="0"/>
                  </a:moveTo>
                  <a:lnTo>
                    <a:pt x="40594" y="0"/>
                  </a:lnTo>
                  <a:lnTo>
                    <a:pt x="54119" y="13057"/>
                  </a:lnTo>
                  <a:lnTo>
                    <a:pt x="60668" y="30039"/>
                  </a:lnTo>
                  <a:lnTo>
                    <a:pt x="54119" y="46577"/>
                  </a:lnTo>
                  <a:lnTo>
                    <a:pt x="40594" y="56595"/>
                  </a:lnTo>
                  <a:lnTo>
                    <a:pt x="20519" y="56595"/>
                  </a:lnTo>
                  <a:lnTo>
                    <a:pt x="6976" y="46577"/>
                  </a:lnTo>
                  <a:lnTo>
                    <a:pt x="0" y="30039"/>
                  </a:lnTo>
                  <a:lnTo>
                    <a:pt x="6976" y="13057"/>
                  </a:lnTo>
                  <a:lnTo>
                    <a:pt x="20519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092">
              <a:extLst>
                <a:ext uri="{FF2B5EF4-FFF2-40B4-BE49-F238E27FC236}">
                  <a16:creationId xmlns:a16="http://schemas.microsoft.com/office/drawing/2014/main" id="{569D9CD0-C121-4784-8AFE-058E602BC8AF}"/>
                </a:ext>
              </a:extLst>
            </p:cNvPr>
            <p:cNvSpPr/>
            <p:nvPr/>
          </p:nvSpPr>
          <p:spPr>
            <a:xfrm>
              <a:off x="635957" y="30554"/>
              <a:ext cx="605471" cy="602512"/>
            </a:xfrm>
            <a:custGeom>
              <a:avLst/>
              <a:gdLst/>
              <a:ahLst/>
              <a:cxnLst/>
              <a:rect l="0" t="0" r="0" b="0"/>
              <a:pathLst>
                <a:path w="605471" h="602512">
                  <a:moveTo>
                    <a:pt x="0" y="0"/>
                  </a:moveTo>
                  <a:lnTo>
                    <a:pt x="605471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093">
              <a:extLst>
                <a:ext uri="{FF2B5EF4-FFF2-40B4-BE49-F238E27FC236}">
                  <a16:creationId xmlns:a16="http://schemas.microsoft.com/office/drawing/2014/main" id="{49D3EB8F-8F6D-4CA7-8D7B-E1E1A65E79E8}"/>
                </a:ext>
              </a:extLst>
            </p:cNvPr>
            <p:cNvSpPr/>
            <p:nvPr/>
          </p:nvSpPr>
          <p:spPr>
            <a:xfrm>
              <a:off x="30112" y="633066"/>
              <a:ext cx="605845" cy="602975"/>
            </a:xfrm>
            <a:custGeom>
              <a:avLst/>
              <a:gdLst/>
              <a:ahLst/>
              <a:cxnLst/>
              <a:rect l="0" t="0" r="0" b="0"/>
              <a:pathLst>
                <a:path w="605845" h="602975">
                  <a:moveTo>
                    <a:pt x="0" y="0"/>
                  </a:moveTo>
                  <a:lnTo>
                    <a:pt x="605845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094">
              <a:extLst>
                <a:ext uri="{FF2B5EF4-FFF2-40B4-BE49-F238E27FC236}">
                  <a16:creationId xmlns:a16="http://schemas.microsoft.com/office/drawing/2014/main" id="{6A03D50D-7393-4105-A4E2-C8EAD63B595C}"/>
                </a:ext>
              </a:extLst>
            </p:cNvPr>
            <p:cNvSpPr/>
            <p:nvPr/>
          </p:nvSpPr>
          <p:spPr>
            <a:xfrm>
              <a:off x="635957" y="633066"/>
              <a:ext cx="605471" cy="602975"/>
            </a:xfrm>
            <a:custGeom>
              <a:avLst/>
              <a:gdLst/>
              <a:ahLst/>
              <a:cxnLst/>
              <a:rect l="0" t="0" r="0" b="0"/>
              <a:pathLst>
                <a:path w="605471" h="602975">
                  <a:moveTo>
                    <a:pt x="605471" y="0"/>
                  </a:moveTo>
                  <a:lnTo>
                    <a:pt x="0" y="602975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095">
              <a:extLst>
                <a:ext uri="{FF2B5EF4-FFF2-40B4-BE49-F238E27FC236}">
                  <a16:creationId xmlns:a16="http://schemas.microsoft.com/office/drawing/2014/main" id="{095719FE-F4AB-40E9-9DD8-F3349D302E79}"/>
                </a:ext>
              </a:extLst>
            </p:cNvPr>
            <p:cNvSpPr/>
            <p:nvPr/>
          </p:nvSpPr>
          <p:spPr>
            <a:xfrm>
              <a:off x="30112" y="30554"/>
              <a:ext cx="605845" cy="602512"/>
            </a:xfrm>
            <a:custGeom>
              <a:avLst/>
              <a:gdLst/>
              <a:ahLst/>
              <a:cxnLst/>
              <a:rect l="0" t="0" r="0" b="0"/>
              <a:pathLst>
                <a:path w="605845" h="602512">
                  <a:moveTo>
                    <a:pt x="605845" y="0"/>
                  </a:moveTo>
                  <a:lnTo>
                    <a:pt x="0" y="60251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134">
              <a:extLst>
                <a:ext uri="{FF2B5EF4-FFF2-40B4-BE49-F238E27FC236}">
                  <a16:creationId xmlns:a16="http://schemas.microsoft.com/office/drawing/2014/main" id="{E3266A2A-21F6-48C9-A4C9-91353F62F9C2}"/>
                </a:ext>
              </a:extLst>
            </p:cNvPr>
            <p:cNvSpPr/>
            <p:nvPr/>
          </p:nvSpPr>
          <p:spPr>
            <a:xfrm>
              <a:off x="30112" y="633066"/>
              <a:ext cx="1211316" cy="0"/>
            </a:xfrm>
            <a:custGeom>
              <a:avLst/>
              <a:gdLst/>
              <a:ahLst/>
              <a:cxnLst/>
              <a:rect l="0" t="0" r="0" b="0"/>
              <a:pathLst>
                <a:path w="1211316">
                  <a:moveTo>
                    <a:pt x="0" y="0"/>
                  </a:moveTo>
                  <a:lnTo>
                    <a:pt x="1211316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2B479-2D5E-4EC1-A206-E1BBE8ADC7E5}"/>
              </a:ext>
            </a:extLst>
          </p:cNvPr>
          <p:cNvGrpSpPr/>
          <p:nvPr/>
        </p:nvGrpSpPr>
        <p:grpSpPr>
          <a:xfrm>
            <a:off x="6873123" y="4358565"/>
            <a:ext cx="1620520" cy="1146810"/>
            <a:chOff x="0" y="0"/>
            <a:chExt cx="1620573" cy="1147185"/>
          </a:xfrm>
        </p:grpSpPr>
        <p:sp>
          <p:nvSpPr>
            <p:cNvPr id="15" name="Shape 2099">
              <a:extLst>
                <a:ext uri="{FF2B5EF4-FFF2-40B4-BE49-F238E27FC236}">
                  <a16:creationId xmlns:a16="http://schemas.microsoft.com/office/drawing/2014/main" id="{CD652008-887E-48CA-99E9-324AA9387121}"/>
                </a:ext>
              </a:extLst>
            </p:cNvPr>
            <p:cNvSpPr/>
            <p:nvPr/>
          </p:nvSpPr>
          <p:spPr>
            <a:xfrm>
              <a:off x="302363" y="0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554"/>
                  </a:lnTo>
                  <a:lnTo>
                    <a:pt x="54101" y="47074"/>
                  </a:lnTo>
                  <a:lnTo>
                    <a:pt x="40576" y="57022"/>
                  </a:lnTo>
                  <a:lnTo>
                    <a:pt x="20466" y="57022"/>
                  </a:lnTo>
                  <a:lnTo>
                    <a:pt x="6940" y="47074"/>
                  </a:lnTo>
                  <a:lnTo>
                    <a:pt x="0" y="30554"/>
                  </a:lnTo>
                  <a:lnTo>
                    <a:pt x="6940" y="13501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2100">
              <a:extLst>
                <a:ext uri="{FF2B5EF4-FFF2-40B4-BE49-F238E27FC236}">
                  <a16:creationId xmlns:a16="http://schemas.microsoft.com/office/drawing/2014/main" id="{265A37F5-B82A-4AB7-9F85-747463B6B2B4}"/>
                </a:ext>
              </a:extLst>
            </p:cNvPr>
            <p:cNvSpPr/>
            <p:nvPr/>
          </p:nvSpPr>
          <p:spPr>
            <a:xfrm>
              <a:off x="1513590" y="1054939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644" y="0"/>
                  </a:moveTo>
                  <a:lnTo>
                    <a:pt x="40576" y="0"/>
                  </a:lnTo>
                  <a:lnTo>
                    <a:pt x="54101" y="13483"/>
                  </a:lnTo>
                  <a:lnTo>
                    <a:pt x="60686" y="30465"/>
                  </a:lnTo>
                  <a:lnTo>
                    <a:pt x="54101" y="47003"/>
                  </a:lnTo>
                  <a:lnTo>
                    <a:pt x="40576" y="57022"/>
                  </a:lnTo>
                  <a:lnTo>
                    <a:pt x="20644" y="57022"/>
                  </a:lnTo>
                  <a:lnTo>
                    <a:pt x="6941" y="47003"/>
                  </a:lnTo>
                  <a:lnTo>
                    <a:pt x="0" y="30465"/>
                  </a:lnTo>
                  <a:lnTo>
                    <a:pt x="6941" y="13483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2101">
              <a:extLst>
                <a:ext uri="{FF2B5EF4-FFF2-40B4-BE49-F238E27FC236}">
                  <a16:creationId xmlns:a16="http://schemas.microsoft.com/office/drawing/2014/main" id="{886179CB-2018-4881-9328-D18CEA53135F}"/>
                </a:ext>
              </a:extLst>
            </p:cNvPr>
            <p:cNvSpPr/>
            <p:nvPr/>
          </p:nvSpPr>
          <p:spPr>
            <a:xfrm>
              <a:off x="908154" y="904302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40220" y="0"/>
                  </a:lnTo>
                  <a:lnTo>
                    <a:pt x="53746" y="13500"/>
                  </a:lnTo>
                  <a:lnTo>
                    <a:pt x="60686" y="30038"/>
                  </a:lnTo>
                  <a:lnTo>
                    <a:pt x="53746" y="47021"/>
                  </a:lnTo>
                  <a:lnTo>
                    <a:pt x="40220" y="57022"/>
                  </a:lnTo>
                  <a:lnTo>
                    <a:pt x="20110" y="57022"/>
                  </a:lnTo>
                  <a:lnTo>
                    <a:pt x="6585" y="47021"/>
                  </a:lnTo>
                  <a:lnTo>
                    <a:pt x="0" y="30038"/>
                  </a:lnTo>
                  <a:lnTo>
                    <a:pt x="6585" y="13500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2102">
              <a:extLst>
                <a:ext uri="{FF2B5EF4-FFF2-40B4-BE49-F238E27FC236}">
                  <a16:creationId xmlns:a16="http://schemas.microsoft.com/office/drawing/2014/main" id="{F68D3D05-0D28-4E36-8398-A2405A736361}"/>
                </a:ext>
              </a:extLst>
            </p:cNvPr>
            <p:cNvSpPr/>
            <p:nvPr/>
          </p:nvSpPr>
          <p:spPr>
            <a:xfrm>
              <a:off x="0" y="1054939"/>
              <a:ext cx="60152" cy="57022"/>
            </a:xfrm>
            <a:custGeom>
              <a:avLst/>
              <a:gdLst/>
              <a:ahLst/>
              <a:cxnLst/>
              <a:rect l="0" t="0" r="0" b="0"/>
              <a:pathLst>
                <a:path w="60152" h="57022">
                  <a:moveTo>
                    <a:pt x="19933" y="0"/>
                  </a:moveTo>
                  <a:lnTo>
                    <a:pt x="40042" y="0"/>
                  </a:lnTo>
                  <a:lnTo>
                    <a:pt x="53568" y="13483"/>
                  </a:lnTo>
                  <a:lnTo>
                    <a:pt x="60152" y="30465"/>
                  </a:lnTo>
                  <a:lnTo>
                    <a:pt x="53568" y="47003"/>
                  </a:lnTo>
                  <a:lnTo>
                    <a:pt x="40042" y="57022"/>
                  </a:lnTo>
                  <a:lnTo>
                    <a:pt x="19933" y="57022"/>
                  </a:lnTo>
                  <a:lnTo>
                    <a:pt x="6407" y="47003"/>
                  </a:lnTo>
                  <a:lnTo>
                    <a:pt x="0" y="30465"/>
                  </a:lnTo>
                  <a:lnTo>
                    <a:pt x="6407" y="13483"/>
                  </a:lnTo>
                  <a:lnTo>
                    <a:pt x="19933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2103">
              <a:extLst>
                <a:ext uri="{FF2B5EF4-FFF2-40B4-BE49-F238E27FC236}">
                  <a16:creationId xmlns:a16="http://schemas.microsoft.com/office/drawing/2014/main" id="{E520285C-7979-4BDF-BC22-B3EF0BAB0C3A}"/>
                </a:ext>
              </a:extLst>
            </p:cNvPr>
            <p:cNvSpPr/>
            <p:nvPr/>
          </p:nvSpPr>
          <p:spPr>
            <a:xfrm>
              <a:off x="1513590" y="603028"/>
              <a:ext cx="60686" cy="57040"/>
            </a:xfrm>
            <a:custGeom>
              <a:avLst/>
              <a:gdLst/>
              <a:ahLst/>
              <a:cxnLst/>
              <a:rect l="0" t="0" r="0" b="0"/>
              <a:pathLst>
                <a:path w="60686" h="57040">
                  <a:moveTo>
                    <a:pt x="20644" y="0"/>
                  </a:moveTo>
                  <a:lnTo>
                    <a:pt x="40576" y="0"/>
                  </a:lnTo>
                  <a:lnTo>
                    <a:pt x="54101" y="13501"/>
                  </a:lnTo>
                  <a:lnTo>
                    <a:pt x="60686" y="30038"/>
                  </a:lnTo>
                  <a:lnTo>
                    <a:pt x="54101" y="47021"/>
                  </a:lnTo>
                  <a:lnTo>
                    <a:pt x="40576" y="57040"/>
                  </a:lnTo>
                  <a:lnTo>
                    <a:pt x="20644" y="57040"/>
                  </a:lnTo>
                  <a:lnTo>
                    <a:pt x="6941" y="47021"/>
                  </a:lnTo>
                  <a:lnTo>
                    <a:pt x="0" y="30038"/>
                  </a:lnTo>
                  <a:lnTo>
                    <a:pt x="6941" y="13501"/>
                  </a:lnTo>
                  <a:lnTo>
                    <a:pt x="20644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2104">
              <a:extLst>
                <a:ext uri="{FF2B5EF4-FFF2-40B4-BE49-F238E27FC236}">
                  <a16:creationId xmlns:a16="http://schemas.microsoft.com/office/drawing/2014/main" id="{F3EA3800-4902-44C5-BC8E-3212DD4DF1AA}"/>
                </a:ext>
              </a:extLst>
            </p:cNvPr>
            <p:cNvSpPr/>
            <p:nvPr/>
          </p:nvSpPr>
          <p:spPr>
            <a:xfrm>
              <a:off x="30076" y="30554"/>
              <a:ext cx="302896" cy="1054850"/>
            </a:xfrm>
            <a:custGeom>
              <a:avLst/>
              <a:gdLst/>
              <a:ahLst/>
              <a:cxnLst/>
              <a:rect l="0" t="0" r="0" b="0"/>
              <a:pathLst>
                <a:path w="302896" h="1054850">
                  <a:moveTo>
                    <a:pt x="302896" y="0"/>
                  </a:moveTo>
                  <a:lnTo>
                    <a:pt x="0" y="105485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2105">
              <a:extLst>
                <a:ext uri="{FF2B5EF4-FFF2-40B4-BE49-F238E27FC236}">
                  <a16:creationId xmlns:a16="http://schemas.microsoft.com/office/drawing/2014/main" id="{7A4B9B8E-52D4-4648-9AB3-C19E3EF381F3}"/>
                </a:ext>
              </a:extLst>
            </p:cNvPr>
            <p:cNvSpPr/>
            <p:nvPr/>
          </p:nvSpPr>
          <p:spPr>
            <a:xfrm>
              <a:off x="938408" y="934340"/>
              <a:ext cx="605792" cy="151063"/>
            </a:xfrm>
            <a:custGeom>
              <a:avLst/>
              <a:gdLst/>
              <a:ahLst/>
              <a:cxnLst/>
              <a:rect l="0" t="0" r="0" b="0"/>
              <a:pathLst>
                <a:path w="605792" h="151063">
                  <a:moveTo>
                    <a:pt x="0" y="0"/>
                  </a:moveTo>
                  <a:lnTo>
                    <a:pt x="605792" y="151063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2106">
              <a:extLst>
                <a:ext uri="{FF2B5EF4-FFF2-40B4-BE49-F238E27FC236}">
                  <a16:creationId xmlns:a16="http://schemas.microsoft.com/office/drawing/2014/main" id="{3FD02F31-27B3-4F0F-8010-85D9F53F7F20}"/>
                </a:ext>
              </a:extLst>
            </p:cNvPr>
            <p:cNvSpPr/>
            <p:nvPr/>
          </p:nvSpPr>
          <p:spPr>
            <a:xfrm>
              <a:off x="30076" y="934340"/>
              <a:ext cx="908332" cy="151063"/>
            </a:xfrm>
            <a:custGeom>
              <a:avLst/>
              <a:gdLst/>
              <a:ahLst/>
              <a:cxnLst/>
              <a:rect l="0" t="0" r="0" b="0"/>
              <a:pathLst>
                <a:path w="908332" h="151063">
                  <a:moveTo>
                    <a:pt x="0" y="151063"/>
                  </a:moveTo>
                  <a:lnTo>
                    <a:pt x="908332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107">
              <a:extLst>
                <a:ext uri="{FF2B5EF4-FFF2-40B4-BE49-F238E27FC236}">
                  <a16:creationId xmlns:a16="http://schemas.microsoft.com/office/drawing/2014/main" id="{0863DF0C-C2F2-4A20-B072-D9F454D1DC92}"/>
                </a:ext>
              </a:extLst>
            </p:cNvPr>
            <p:cNvSpPr/>
            <p:nvPr/>
          </p:nvSpPr>
          <p:spPr>
            <a:xfrm>
              <a:off x="332972" y="30554"/>
              <a:ext cx="605436" cy="903786"/>
            </a:xfrm>
            <a:custGeom>
              <a:avLst/>
              <a:gdLst/>
              <a:ahLst/>
              <a:cxnLst/>
              <a:rect l="0" t="0" r="0" b="0"/>
              <a:pathLst>
                <a:path w="605436" h="903786">
                  <a:moveTo>
                    <a:pt x="0" y="0"/>
                  </a:moveTo>
                  <a:lnTo>
                    <a:pt x="605436" y="903786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ADAD55-DECF-494A-B468-B96D1D2FC0C6}"/>
                </a:ext>
              </a:extLst>
            </p:cNvPr>
            <p:cNvSpPr/>
            <p:nvPr/>
          </p:nvSpPr>
          <p:spPr>
            <a:xfrm>
              <a:off x="884307" y="960159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F12E43-C902-48E7-B5F0-5261FC2C1AD2}"/>
                </a:ext>
              </a:extLst>
            </p:cNvPr>
            <p:cNvSpPr/>
            <p:nvPr/>
          </p:nvSpPr>
          <p:spPr>
            <a:xfrm>
              <a:off x="1527115" y="373740"/>
              <a:ext cx="124300" cy="2487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F7098-28B4-417E-944A-F02519787A9D}"/>
              </a:ext>
            </a:extLst>
          </p:cNvPr>
          <p:cNvGrpSpPr/>
          <p:nvPr/>
        </p:nvGrpSpPr>
        <p:grpSpPr>
          <a:xfrm>
            <a:off x="3306174" y="4286594"/>
            <a:ext cx="2531651" cy="1506854"/>
            <a:chOff x="0" y="0"/>
            <a:chExt cx="2531861" cy="1507151"/>
          </a:xfrm>
        </p:grpSpPr>
        <p:sp>
          <p:nvSpPr>
            <p:cNvPr id="27" name="Shape 2114">
              <a:extLst>
                <a:ext uri="{FF2B5EF4-FFF2-40B4-BE49-F238E27FC236}">
                  <a16:creationId xmlns:a16="http://schemas.microsoft.com/office/drawing/2014/main" id="{4A2A240D-F4C8-481E-AFD4-0DCFA795CAB3}"/>
                </a:ext>
              </a:extLst>
            </p:cNvPr>
            <p:cNvSpPr/>
            <p:nvPr/>
          </p:nvSpPr>
          <p:spPr>
            <a:xfrm>
              <a:off x="151448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110" y="0"/>
                  </a:moveTo>
                  <a:lnTo>
                    <a:pt x="37016" y="0"/>
                  </a:lnTo>
                  <a:lnTo>
                    <a:pt x="53746" y="13483"/>
                  </a:lnTo>
                  <a:lnTo>
                    <a:pt x="60686" y="30038"/>
                  </a:lnTo>
                  <a:lnTo>
                    <a:pt x="53746" y="47003"/>
                  </a:lnTo>
                  <a:lnTo>
                    <a:pt x="37016" y="57022"/>
                  </a:lnTo>
                  <a:lnTo>
                    <a:pt x="20110" y="57022"/>
                  </a:lnTo>
                  <a:lnTo>
                    <a:pt x="3559" y="47003"/>
                  </a:lnTo>
                  <a:lnTo>
                    <a:pt x="0" y="30038"/>
                  </a:lnTo>
                  <a:lnTo>
                    <a:pt x="3559" y="13483"/>
                  </a:lnTo>
                  <a:lnTo>
                    <a:pt x="20110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15">
              <a:extLst>
                <a:ext uri="{FF2B5EF4-FFF2-40B4-BE49-F238E27FC236}">
                  <a16:creationId xmlns:a16="http://schemas.microsoft.com/office/drawing/2014/main" id="{EC9CBAF4-E2D2-4FB7-9B31-54DA9DCC44C3}"/>
                </a:ext>
              </a:extLst>
            </p:cNvPr>
            <p:cNvSpPr/>
            <p:nvPr/>
          </p:nvSpPr>
          <p:spPr>
            <a:xfrm>
              <a:off x="1968111" y="1175413"/>
              <a:ext cx="60686" cy="57022"/>
            </a:xfrm>
            <a:custGeom>
              <a:avLst/>
              <a:gdLst/>
              <a:ahLst/>
              <a:cxnLst/>
              <a:rect l="0" t="0" r="0" b="0"/>
              <a:pathLst>
                <a:path w="60686" h="57022">
                  <a:moveTo>
                    <a:pt x="20466" y="0"/>
                  </a:moveTo>
                  <a:lnTo>
                    <a:pt x="37017" y="0"/>
                  </a:lnTo>
                  <a:lnTo>
                    <a:pt x="54101" y="13483"/>
                  </a:lnTo>
                  <a:lnTo>
                    <a:pt x="60686" y="30038"/>
                  </a:lnTo>
                  <a:lnTo>
                    <a:pt x="54101" y="47003"/>
                  </a:lnTo>
                  <a:lnTo>
                    <a:pt x="37017" y="57022"/>
                  </a:lnTo>
                  <a:lnTo>
                    <a:pt x="20466" y="57022"/>
                  </a:lnTo>
                  <a:lnTo>
                    <a:pt x="3382" y="47003"/>
                  </a:lnTo>
                  <a:lnTo>
                    <a:pt x="0" y="30038"/>
                  </a:lnTo>
                  <a:lnTo>
                    <a:pt x="3382" y="13483"/>
                  </a:lnTo>
                  <a:lnTo>
                    <a:pt x="20466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2116">
              <a:extLst>
                <a:ext uri="{FF2B5EF4-FFF2-40B4-BE49-F238E27FC236}">
                  <a16:creationId xmlns:a16="http://schemas.microsoft.com/office/drawing/2014/main" id="{5DBC16D1-A7E0-4FA4-8DEE-4200B74566AD}"/>
                </a:ext>
              </a:extLst>
            </p:cNvPr>
            <p:cNvSpPr/>
            <p:nvPr/>
          </p:nvSpPr>
          <p:spPr>
            <a:xfrm>
              <a:off x="181524" y="0"/>
              <a:ext cx="605791" cy="1205452"/>
            </a:xfrm>
            <a:custGeom>
              <a:avLst/>
              <a:gdLst/>
              <a:ahLst/>
              <a:cxnLst/>
              <a:rect l="0" t="0" r="0" b="0"/>
              <a:pathLst>
                <a:path w="605791" h="1205452">
                  <a:moveTo>
                    <a:pt x="605791" y="0"/>
                  </a:moveTo>
                  <a:lnTo>
                    <a:pt x="0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2117">
              <a:extLst>
                <a:ext uri="{FF2B5EF4-FFF2-40B4-BE49-F238E27FC236}">
                  <a16:creationId xmlns:a16="http://schemas.microsoft.com/office/drawing/2014/main" id="{316DBE64-2152-4172-B597-CF59FFC11BE1}"/>
                </a:ext>
              </a:extLst>
            </p:cNvPr>
            <p:cNvSpPr/>
            <p:nvPr/>
          </p:nvSpPr>
          <p:spPr>
            <a:xfrm>
              <a:off x="787316" y="0"/>
              <a:ext cx="1211228" cy="1205452"/>
            </a:xfrm>
            <a:custGeom>
              <a:avLst/>
              <a:gdLst/>
              <a:ahLst/>
              <a:cxnLst/>
              <a:rect l="0" t="0" r="0" b="0"/>
              <a:pathLst>
                <a:path w="1211228" h="1205452">
                  <a:moveTo>
                    <a:pt x="0" y="0"/>
                  </a:moveTo>
                  <a:lnTo>
                    <a:pt x="1211228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2118">
              <a:extLst>
                <a:ext uri="{FF2B5EF4-FFF2-40B4-BE49-F238E27FC236}">
                  <a16:creationId xmlns:a16="http://schemas.microsoft.com/office/drawing/2014/main" id="{A5932C24-DC9E-40E5-A42C-34E7D0CF40AB}"/>
                </a:ext>
              </a:extLst>
            </p:cNvPr>
            <p:cNvSpPr/>
            <p:nvPr/>
          </p:nvSpPr>
          <p:spPr>
            <a:xfrm>
              <a:off x="181524" y="1205452"/>
              <a:ext cx="1817019" cy="0"/>
            </a:xfrm>
            <a:custGeom>
              <a:avLst/>
              <a:gdLst/>
              <a:ahLst/>
              <a:cxnLst/>
              <a:rect l="0" t="0" r="0" b="0"/>
              <a:pathLst>
                <a:path w="1817019">
                  <a:moveTo>
                    <a:pt x="0" y="0"/>
                  </a:moveTo>
                  <a:lnTo>
                    <a:pt x="1817019" y="0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2119">
              <a:extLst>
                <a:ext uri="{FF2B5EF4-FFF2-40B4-BE49-F238E27FC236}">
                  <a16:creationId xmlns:a16="http://schemas.microsoft.com/office/drawing/2014/main" id="{15ED392E-58D7-434A-8D71-DB964FC8B3C7}"/>
                </a:ext>
              </a:extLst>
            </p:cNvPr>
            <p:cNvSpPr/>
            <p:nvPr/>
          </p:nvSpPr>
          <p:spPr>
            <a:xfrm>
              <a:off x="87737" y="0"/>
              <a:ext cx="699579" cy="1205452"/>
            </a:xfrm>
            <a:custGeom>
              <a:avLst/>
              <a:gdLst/>
              <a:ahLst/>
              <a:cxnLst/>
              <a:rect l="0" t="0" r="0" b="0"/>
              <a:pathLst>
                <a:path w="699579" h="1205452">
                  <a:moveTo>
                    <a:pt x="699579" y="0"/>
                  </a:moveTo>
                  <a:lnTo>
                    <a:pt x="615402" y="36949"/>
                  </a:lnTo>
                  <a:lnTo>
                    <a:pt x="538165" y="73898"/>
                  </a:lnTo>
                  <a:lnTo>
                    <a:pt x="463954" y="117490"/>
                  </a:lnTo>
                  <a:lnTo>
                    <a:pt x="396683" y="157547"/>
                  </a:lnTo>
                  <a:lnTo>
                    <a:pt x="332972" y="201086"/>
                  </a:lnTo>
                  <a:lnTo>
                    <a:pt x="275845" y="248107"/>
                  </a:lnTo>
                  <a:lnTo>
                    <a:pt x="225125" y="294684"/>
                  </a:lnTo>
                  <a:lnTo>
                    <a:pt x="178142" y="341705"/>
                  </a:lnTo>
                  <a:lnTo>
                    <a:pt x="137922" y="391763"/>
                  </a:lnTo>
                  <a:lnTo>
                    <a:pt x="100728" y="445321"/>
                  </a:lnTo>
                  <a:lnTo>
                    <a:pt x="70296" y="498861"/>
                  </a:lnTo>
                  <a:lnTo>
                    <a:pt x="46627" y="555900"/>
                  </a:lnTo>
                  <a:lnTo>
                    <a:pt x="26517" y="612922"/>
                  </a:lnTo>
                  <a:lnTo>
                    <a:pt x="12991" y="673017"/>
                  </a:lnTo>
                  <a:lnTo>
                    <a:pt x="3025" y="733521"/>
                  </a:lnTo>
                  <a:lnTo>
                    <a:pt x="0" y="793598"/>
                  </a:lnTo>
                  <a:lnTo>
                    <a:pt x="3025" y="857157"/>
                  </a:lnTo>
                  <a:lnTo>
                    <a:pt x="9966" y="924215"/>
                  </a:lnTo>
                  <a:lnTo>
                    <a:pt x="23135" y="991256"/>
                  </a:lnTo>
                  <a:lnTo>
                    <a:pt x="40220" y="1061778"/>
                  </a:lnTo>
                  <a:lnTo>
                    <a:pt x="63711" y="1131874"/>
                  </a:lnTo>
                  <a:lnTo>
                    <a:pt x="93787" y="1205452"/>
                  </a:lnTo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120">
              <a:extLst>
                <a:ext uri="{FF2B5EF4-FFF2-40B4-BE49-F238E27FC236}">
                  <a16:creationId xmlns:a16="http://schemas.microsoft.com/office/drawing/2014/main" id="{2ABE764A-6EB4-400A-B94E-EA002B6589A8}"/>
                </a:ext>
              </a:extLst>
            </p:cNvPr>
            <p:cNvSpPr/>
            <p:nvPr/>
          </p:nvSpPr>
          <p:spPr>
            <a:xfrm>
              <a:off x="1998543" y="1128392"/>
              <a:ext cx="376751" cy="378759"/>
            </a:xfrm>
            <a:custGeom>
              <a:avLst/>
              <a:gdLst/>
              <a:ahLst/>
              <a:cxnLst/>
              <a:rect l="0" t="0" r="0" b="0"/>
              <a:pathLst>
                <a:path w="376751" h="378759">
                  <a:moveTo>
                    <a:pt x="188287" y="0"/>
                  </a:moveTo>
                  <a:lnTo>
                    <a:pt x="238828" y="6963"/>
                  </a:lnTo>
                  <a:lnTo>
                    <a:pt x="282430" y="26983"/>
                  </a:lnTo>
                  <a:lnTo>
                    <a:pt x="323006" y="57022"/>
                  </a:lnTo>
                  <a:lnTo>
                    <a:pt x="353259" y="97523"/>
                  </a:lnTo>
                  <a:lnTo>
                    <a:pt x="370167" y="141044"/>
                  </a:lnTo>
                  <a:lnTo>
                    <a:pt x="376751" y="191121"/>
                  </a:lnTo>
                  <a:lnTo>
                    <a:pt x="370167" y="238141"/>
                  </a:lnTo>
                  <a:lnTo>
                    <a:pt x="353259" y="284718"/>
                  </a:lnTo>
                  <a:lnTo>
                    <a:pt x="323006" y="321720"/>
                  </a:lnTo>
                  <a:lnTo>
                    <a:pt x="282430" y="351759"/>
                  </a:lnTo>
                  <a:lnTo>
                    <a:pt x="238828" y="371796"/>
                  </a:lnTo>
                  <a:lnTo>
                    <a:pt x="188287" y="378759"/>
                  </a:lnTo>
                  <a:lnTo>
                    <a:pt x="138101" y="371796"/>
                  </a:lnTo>
                  <a:lnTo>
                    <a:pt x="94321" y="351759"/>
                  </a:lnTo>
                  <a:lnTo>
                    <a:pt x="53745" y="321720"/>
                  </a:lnTo>
                  <a:lnTo>
                    <a:pt x="23669" y="284718"/>
                  </a:lnTo>
                  <a:lnTo>
                    <a:pt x="6585" y="238141"/>
                  </a:lnTo>
                  <a:lnTo>
                    <a:pt x="0" y="191121"/>
                  </a:lnTo>
                  <a:lnTo>
                    <a:pt x="6585" y="141044"/>
                  </a:lnTo>
                  <a:lnTo>
                    <a:pt x="23669" y="97523"/>
                  </a:lnTo>
                  <a:lnTo>
                    <a:pt x="53745" y="57022"/>
                  </a:lnTo>
                  <a:lnTo>
                    <a:pt x="94321" y="26983"/>
                  </a:lnTo>
                  <a:lnTo>
                    <a:pt x="138101" y="6963"/>
                  </a:lnTo>
                  <a:lnTo>
                    <a:pt x="188287" y="0"/>
                  </a:lnTo>
                  <a:close/>
                </a:path>
              </a:pathLst>
            </a:custGeom>
            <a:ln w="3485" cap="flat">
              <a:round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F39996-FC0C-45FA-98BA-464D6DEA85E4}"/>
                </a:ext>
              </a:extLst>
            </p:cNvPr>
            <p:cNvSpPr/>
            <p:nvPr/>
          </p:nvSpPr>
          <p:spPr>
            <a:xfrm>
              <a:off x="605436" y="437300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2937B2-0A1A-4F38-A230-7FCD97BCD279}"/>
                </a:ext>
              </a:extLst>
            </p:cNvPr>
            <p:cNvSpPr/>
            <p:nvPr/>
          </p:nvSpPr>
          <p:spPr>
            <a:xfrm>
              <a:off x="716307" y="565059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81D83-6BD1-40DE-AC0E-2D36425404DC}"/>
                </a:ext>
              </a:extLst>
            </p:cNvPr>
            <p:cNvSpPr/>
            <p:nvPr/>
          </p:nvSpPr>
          <p:spPr>
            <a:xfrm>
              <a:off x="0" y="135599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1969B0-00F6-4D2A-A6BB-6B469E8089BC}"/>
                </a:ext>
              </a:extLst>
            </p:cNvPr>
            <p:cNvSpPr/>
            <p:nvPr/>
          </p:nvSpPr>
          <p:spPr>
            <a:xfrm>
              <a:off x="110872" y="263358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83EE43-14E6-455F-B0A3-C75DFF94E109}"/>
                </a:ext>
              </a:extLst>
            </p:cNvPr>
            <p:cNvSpPr/>
            <p:nvPr/>
          </p:nvSpPr>
          <p:spPr>
            <a:xfrm>
              <a:off x="1342210" y="309738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A8981-8005-42FF-8B8B-5948EA93A240}"/>
                </a:ext>
              </a:extLst>
            </p:cNvPr>
            <p:cNvSpPr/>
            <p:nvPr/>
          </p:nvSpPr>
          <p:spPr>
            <a:xfrm>
              <a:off x="1453082" y="437497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AF2B5-2A5C-4902-9513-D6D65A015E47}"/>
                </a:ext>
              </a:extLst>
            </p:cNvPr>
            <p:cNvSpPr/>
            <p:nvPr/>
          </p:nvSpPr>
          <p:spPr>
            <a:xfrm>
              <a:off x="844086" y="1100351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2CFD1F-CF24-4139-9CF1-B0DC4CB4B222}"/>
                </a:ext>
              </a:extLst>
            </p:cNvPr>
            <p:cNvSpPr/>
            <p:nvPr/>
          </p:nvSpPr>
          <p:spPr>
            <a:xfrm>
              <a:off x="955492" y="1227666"/>
              <a:ext cx="99440" cy="1989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673BF4-04A9-4F9E-947C-40575FEA27DE}"/>
                </a:ext>
              </a:extLst>
            </p:cNvPr>
            <p:cNvSpPr/>
            <p:nvPr/>
          </p:nvSpPr>
          <p:spPr>
            <a:xfrm>
              <a:off x="2321193" y="932732"/>
              <a:ext cx="149158" cy="2979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54BDB-3DA3-4FD3-93CA-68EB9724CF0D}"/>
                </a:ext>
              </a:extLst>
            </p:cNvPr>
            <p:cNvSpPr/>
            <p:nvPr/>
          </p:nvSpPr>
          <p:spPr>
            <a:xfrm>
              <a:off x="2432421" y="1060491"/>
              <a:ext cx="99440" cy="1989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Rectangle 56">
            <a:extLst>
              <a:ext uri="{FF2B5EF4-FFF2-40B4-BE49-F238E27FC236}">
                <a16:creationId xmlns:a16="http://schemas.microsoft.com/office/drawing/2014/main" id="{2171AFC3-DC88-4A5C-B268-9CE8E3F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0" y="5772534"/>
            <a:ext cx="78951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98588" algn="ctr"/>
                <a:tab pos="2608263" algn="ctr"/>
                <a:tab pos="3751263" algn="ctr"/>
                <a:tab pos="4530725" algn="ctr"/>
                <a:tab pos="5172075" algn="ctr"/>
                <a:tab pos="5813425" algn="ctr"/>
                <a:tab pos="6583363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          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      	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en-US" altLang="en-US" sz="19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2" name="TextBox 1791">
            <a:extLst>
              <a:ext uri="{FF2B5EF4-FFF2-40B4-BE49-F238E27FC236}">
                <a16:creationId xmlns:a16="http://schemas.microsoft.com/office/drawing/2014/main" id="{76129343-38E3-4BF9-B7B3-717CD9BFDBEE}"/>
              </a:ext>
            </a:extLst>
          </p:cNvPr>
          <p:cNvSpPr txBox="1"/>
          <p:nvPr/>
        </p:nvSpPr>
        <p:spPr>
          <a:xfrm>
            <a:off x="1776469" y="404100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3" name="TextBox 1792">
            <a:extLst>
              <a:ext uri="{FF2B5EF4-FFF2-40B4-BE49-F238E27FC236}">
                <a16:creationId xmlns:a16="http://schemas.microsoft.com/office/drawing/2014/main" id="{8C802A47-2D2B-4AF9-855F-8392237118F7}"/>
              </a:ext>
            </a:extLst>
          </p:cNvPr>
          <p:cNvSpPr txBox="1"/>
          <p:nvPr/>
        </p:nvSpPr>
        <p:spPr>
          <a:xfrm>
            <a:off x="2475858" y="493887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6F6295F-82E5-471E-BB02-E9E0FD2C2007}"/>
              </a:ext>
            </a:extLst>
          </p:cNvPr>
          <p:cNvSpPr txBox="1"/>
          <p:nvPr/>
        </p:nvSpPr>
        <p:spPr>
          <a:xfrm>
            <a:off x="995939" y="4892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FDB11DBA-F778-43EF-9F6D-A9DED276A0EE}"/>
              </a:ext>
            </a:extLst>
          </p:cNvPr>
          <p:cNvSpPr txBox="1"/>
          <p:nvPr/>
        </p:nvSpPr>
        <p:spPr>
          <a:xfrm>
            <a:off x="1783930" y="5711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6" name="TextBox 1795">
            <a:extLst>
              <a:ext uri="{FF2B5EF4-FFF2-40B4-BE49-F238E27FC236}">
                <a16:creationId xmlns:a16="http://schemas.microsoft.com/office/drawing/2014/main" id="{6AD71E2C-3ABF-4303-84D3-08992B6C03B0}"/>
              </a:ext>
            </a:extLst>
          </p:cNvPr>
          <p:cNvSpPr txBox="1"/>
          <p:nvPr/>
        </p:nvSpPr>
        <p:spPr>
          <a:xfrm>
            <a:off x="7190441" y="401563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97" name="TextBox 1796">
            <a:extLst>
              <a:ext uri="{FF2B5EF4-FFF2-40B4-BE49-F238E27FC236}">
                <a16:creationId xmlns:a16="http://schemas.microsoft.com/office/drawing/2014/main" id="{4A806718-A0CC-4497-9228-3CA297E15581}"/>
              </a:ext>
            </a:extLst>
          </p:cNvPr>
          <p:cNvSpPr txBox="1"/>
          <p:nvPr/>
        </p:nvSpPr>
        <p:spPr>
          <a:xfrm>
            <a:off x="6706021" y="539407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98" name="TextBox 1797">
            <a:extLst>
              <a:ext uri="{FF2B5EF4-FFF2-40B4-BE49-F238E27FC236}">
                <a16:creationId xmlns:a16="http://schemas.microsoft.com/office/drawing/2014/main" id="{2E4975BF-4DDB-4311-862F-7F9D2996C16D}"/>
              </a:ext>
            </a:extLst>
          </p:cNvPr>
          <p:cNvSpPr txBox="1"/>
          <p:nvPr/>
        </p:nvSpPr>
        <p:spPr>
          <a:xfrm>
            <a:off x="8363803" y="547016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2727142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8. </a:t>
            </a:r>
            <a:r>
              <a:rPr lang="en-US" sz="3600" dirty="0" err="1"/>
              <a:t>Terhubung</a:t>
            </a:r>
            <a:r>
              <a:rPr lang="en-US" sz="3600" dirty="0"/>
              <a:t> (Connected) </a:t>
            </a:r>
            <a:endParaRPr lang="e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2DECA-DDD1-4A9B-A764-A3E660F51498}"/>
              </a:ext>
            </a:extLst>
          </p:cNvPr>
          <p:cNvSpPr txBox="1"/>
          <p:nvPr/>
        </p:nvSpPr>
        <p:spPr>
          <a:xfrm>
            <a:off x="165097" y="1769534"/>
            <a:ext cx="8813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v1 dan </a:t>
            </a:r>
            <a:r>
              <a:rPr lang="en-US" sz="2000" dirty="0" err="1"/>
              <a:t>simpul</a:t>
            </a:r>
            <a:r>
              <a:rPr lang="en-US" sz="2000" dirty="0"/>
              <a:t> v2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lintasan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v1 </a:t>
            </a:r>
            <a:r>
              <a:rPr lang="en-US" sz="2000" dirty="0" err="1"/>
              <a:t>ke</a:t>
            </a:r>
            <a:r>
              <a:rPr lang="en-US" sz="2000" dirty="0"/>
              <a:t> v2.  </a:t>
            </a:r>
          </a:p>
          <a:p>
            <a:r>
              <a:rPr lang="en-US" sz="2000" dirty="0"/>
              <a:t>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(connected graph)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pasang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vi dan </a:t>
            </a:r>
            <a:r>
              <a:rPr lang="en-US" sz="2000" dirty="0" err="1"/>
              <a:t>vj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V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lintasan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vi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vj</a:t>
            </a:r>
            <a:r>
              <a:rPr lang="en-US" sz="2000" dirty="0"/>
              <a:t>.  </a:t>
            </a:r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G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tak-terhubung</a:t>
            </a:r>
            <a:r>
              <a:rPr lang="en-US" sz="2000" dirty="0"/>
              <a:t> (disconnected graph). 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tak-terhubung</a:t>
            </a:r>
            <a:r>
              <a:rPr lang="en-US" sz="2000" dirty="0"/>
              <a:t>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9FBFD-8C37-4DD3-9FC9-5FC8A583884B}"/>
              </a:ext>
            </a:extLst>
          </p:cNvPr>
          <p:cNvGrpSpPr/>
          <p:nvPr/>
        </p:nvGrpSpPr>
        <p:grpSpPr>
          <a:xfrm>
            <a:off x="2611543" y="4103793"/>
            <a:ext cx="3069209" cy="1891623"/>
            <a:chOff x="0" y="0"/>
            <a:chExt cx="3069481" cy="1891875"/>
          </a:xfrm>
        </p:grpSpPr>
        <p:sp>
          <p:nvSpPr>
            <p:cNvPr id="7" name="Shape 3856">
              <a:extLst>
                <a:ext uri="{FF2B5EF4-FFF2-40B4-BE49-F238E27FC236}">
                  <a16:creationId xmlns:a16="http://schemas.microsoft.com/office/drawing/2014/main" id="{27FE0B6E-839B-4740-B66B-1CF95EEC40B3}"/>
                </a:ext>
              </a:extLst>
            </p:cNvPr>
            <p:cNvSpPr/>
            <p:nvPr/>
          </p:nvSpPr>
          <p:spPr>
            <a:xfrm>
              <a:off x="94881" y="1044812"/>
              <a:ext cx="55845" cy="53046"/>
            </a:xfrm>
            <a:custGeom>
              <a:avLst/>
              <a:gdLst/>
              <a:ahLst/>
              <a:cxnLst/>
              <a:rect l="0" t="0" r="0" b="0"/>
              <a:pathLst>
                <a:path w="55845" h="53046">
                  <a:moveTo>
                    <a:pt x="18304" y="0"/>
                  </a:moveTo>
                  <a:lnTo>
                    <a:pt x="37168" y="0"/>
                  </a:lnTo>
                  <a:lnTo>
                    <a:pt x="49868" y="12352"/>
                  </a:lnTo>
                  <a:lnTo>
                    <a:pt x="55845" y="27894"/>
                  </a:lnTo>
                  <a:lnTo>
                    <a:pt x="49868" y="43904"/>
                  </a:lnTo>
                  <a:lnTo>
                    <a:pt x="37168" y="53046"/>
                  </a:lnTo>
                  <a:lnTo>
                    <a:pt x="18304" y="53046"/>
                  </a:lnTo>
                  <a:lnTo>
                    <a:pt x="5977" y="43904"/>
                  </a:lnTo>
                  <a:lnTo>
                    <a:pt x="0" y="27894"/>
                  </a:lnTo>
                  <a:lnTo>
                    <a:pt x="5977" y="12352"/>
                  </a:lnTo>
                  <a:lnTo>
                    <a:pt x="18304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3857">
              <a:extLst>
                <a:ext uri="{FF2B5EF4-FFF2-40B4-BE49-F238E27FC236}">
                  <a16:creationId xmlns:a16="http://schemas.microsoft.com/office/drawing/2014/main" id="{3995DF5D-FC4B-4A64-B626-FEA12354020D}"/>
                </a:ext>
              </a:extLst>
            </p:cNvPr>
            <p:cNvSpPr/>
            <p:nvPr/>
          </p:nvSpPr>
          <p:spPr>
            <a:xfrm>
              <a:off x="657442" y="199709"/>
              <a:ext cx="55845" cy="53177"/>
            </a:xfrm>
            <a:custGeom>
              <a:avLst/>
              <a:gdLst/>
              <a:ahLst/>
              <a:cxnLst/>
              <a:rect l="0" t="0" r="0" b="0"/>
              <a:pathLst>
                <a:path w="55845" h="53177">
                  <a:moveTo>
                    <a:pt x="18678" y="0"/>
                  </a:moveTo>
                  <a:lnTo>
                    <a:pt x="37542" y="0"/>
                  </a:lnTo>
                  <a:lnTo>
                    <a:pt x="49869" y="12314"/>
                  </a:lnTo>
                  <a:lnTo>
                    <a:pt x="55845" y="27988"/>
                  </a:lnTo>
                  <a:lnTo>
                    <a:pt x="49869" y="44034"/>
                  </a:lnTo>
                  <a:lnTo>
                    <a:pt x="37542" y="53177"/>
                  </a:lnTo>
                  <a:lnTo>
                    <a:pt x="18678" y="53177"/>
                  </a:lnTo>
                  <a:lnTo>
                    <a:pt x="5977" y="44034"/>
                  </a:lnTo>
                  <a:lnTo>
                    <a:pt x="0" y="27988"/>
                  </a:lnTo>
                  <a:lnTo>
                    <a:pt x="5977" y="12314"/>
                  </a:lnTo>
                  <a:lnTo>
                    <a:pt x="18678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3858">
              <a:extLst>
                <a:ext uri="{FF2B5EF4-FFF2-40B4-BE49-F238E27FC236}">
                  <a16:creationId xmlns:a16="http://schemas.microsoft.com/office/drawing/2014/main" id="{763207E0-5567-47A6-B00F-201391AE8616}"/>
                </a:ext>
              </a:extLst>
            </p:cNvPr>
            <p:cNvSpPr/>
            <p:nvPr/>
          </p:nvSpPr>
          <p:spPr>
            <a:xfrm>
              <a:off x="938723" y="1608190"/>
              <a:ext cx="56219" cy="53046"/>
            </a:xfrm>
            <a:custGeom>
              <a:avLst/>
              <a:gdLst/>
              <a:ahLst/>
              <a:cxnLst/>
              <a:rect l="0" t="0" r="0" b="0"/>
              <a:pathLst>
                <a:path w="56219" h="53046">
                  <a:moveTo>
                    <a:pt x="18677" y="0"/>
                  </a:moveTo>
                  <a:lnTo>
                    <a:pt x="37542" y="0"/>
                  </a:lnTo>
                  <a:lnTo>
                    <a:pt x="49868" y="12352"/>
                  </a:lnTo>
                  <a:lnTo>
                    <a:pt x="56219" y="27894"/>
                  </a:lnTo>
                  <a:lnTo>
                    <a:pt x="49868" y="43437"/>
                  </a:lnTo>
                  <a:lnTo>
                    <a:pt x="37542" y="53046"/>
                  </a:lnTo>
                  <a:lnTo>
                    <a:pt x="18677" y="53046"/>
                  </a:lnTo>
                  <a:lnTo>
                    <a:pt x="5977" y="43437"/>
                  </a:lnTo>
                  <a:lnTo>
                    <a:pt x="0" y="27894"/>
                  </a:lnTo>
                  <a:lnTo>
                    <a:pt x="5977" y="12352"/>
                  </a:lnTo>
                  <a:lnTo>
                    <a:pt x="18677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3859">
              <a:extLst>
                <a:ext uri="{FF2B5EF4-FFF2-40B4-BE49-F238E27FC236}">
                  <a16:creationId xmlns:a16="http://schemas.microsoft.com/office/drawing/2014/main" id="{8EA5C060-A157-40E3-901C-90C1131A84DE}"/>
                </a:ext>
              </a:extLst>
            </p:cNvPr>
            <p:cNvSpPr/>
            <p:nvPr/>
          </p:nvSpPr>
          <p:spPr>
            <a:xfrm>
              <a:off x="1782565" y="1044812"/>
              <a:ext cx="56219" cy="53046"/>
            </a:xfrm>
            <a:custGeom>
              <a:avLst/>
              <a:gdLst/>
              <a:ahLst/>
              <a:cxnLst/>
              <a:rect l="0" t="0" r="0" b="0"/>
              <a:pathLst>
                <a:path w="56219" h="53046">
                  <a:moveTo>
                    <a:pt x="18677" y="0"/>
                  </a:moveTo>
                  <a:lnTo>
                    <a:pt x="37541" y="0"/>
                  </a:lnTo>
                  <a:lnTo>
                    <a:pt x="49868" y="12352"/>
                  </a:lnTo>
                  <a:lnTo>
                    <a:pt x="56219" y="27894"/>
                  </a:lnTo>
                  <a:lnTo>
                    <a:pt x="49868" y="43904"/>
                  </a:lnTo>
                  <a:lnTo>
                    <a:pt x="37541" y="53046"/>
                  </a:lnTo>
                  <a:lnTo>
                    <a:pt x="18677" y="53046"/>
                  </a:lnTo>
                  <a:lnTo>
                    <a:pt x="6350" y="43904"/>
                  </a:lnTo>
                  <a:lnTo>
                    <a:pt x="0" y="27894"/>
                  </a:lnTo>
                  <a:lnTo>
                    <a:pt x="6350" y="12352"/>
                  </a:lnTo>
                  <a:lnTo>
                    <a:pt x="18677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860">
              <a:extLst>
                <a:ext uri="{FF2B5EF4-FFF2-40B4-BE49-F238E27FC236}">
                  <a16:creationId xmlns:a16="http://schemas.microsoft.com/office/drawing/2014/main" id="{958782E9-FDD3-4EF4-A4C1-E2D7A92FC352}"/>
                </a:ext>
              </a:extLst>
            </p:cNvPr>
            <p:cNvSpPr/>
            <p:nvPr/>
          </p:nvSpPr>
          <p:spPr>
            <a:xfrm>
              <a:off x="2344939" y="481435"/>
              <a:ext cx="56406" cy="53047"/>
            </a:xfrm>
            <a:custGeom>
              <a:avLst/>
              <a:gdLst/>
              <a:ahLst/>
              <a:cxnLst/>
              <a:rect l="0" t="0" r="0" b="0"/>
              <a:pathLst>
                <a:path w="56406" h="53047">
                  <a:moveTo>
                    <a:pt x="18864" y="0"/>
                  </a:moveTo>
                  <a:lnTo>
                    <a:pt x="37542" y="0"/>
                  </a:lnTo>
                  <a:lnTo>
                    <a:pt x="50055" y="12352"/>
                  </a:lnTo>
                  <a:lnTo>
                    <a:pt x="56406" y="27895"/>
                  </a:lnTo>
                  <a:lnTo>
                    <a:pt x="50055" y="43904"/>
                  </a:lnTo>
                  <a:lnTo>
                    <a:pt x="37542" y="53047"/>
                  </a:lnTo>
                  <a:lnTo>
                    <a:pt x="18864" y="53047"/>
                  </a:lnTo>
                  <a:lnTo>
                    <a:pt x="6537" y="43904"/>
                  </a:lnTo>
                  <a:lnTo>
                    <a:pt x="0" y="27895"/>
                  </a:lnTo>
                  <a:lnTo>
                    <a:pt x="6537" y="12352"/>
                  </a:lnTo>
                  <a:lnTo>
                    <a:pt x="18864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3861">
              <a:extLst>
                <a:ext uri="{FF2B5EF4-FFF2-40B4-BE49-F238E27FC236}">
                  <a16:creationId xmlns:a16="http://schemas.microsoft.com/office/drawing/2014/main" id="{45394CBE-8D98-48F9-8FFF-270F6A5A1A5F}"/>
                </a:ext>
              </a:extLst>
            </p:cNvPr>
            <p:cNvSpPr/>
            <p:nvPr/>
          </p:nvSpPr>
          <p:spPr>
            <a:xfrm>
              <a:off x="2907501" y="1326501"/>
              <a:ext cx="56405" cy="53046"/>
            </a:xfrm>
            <a:custGeom>
              <a:avLst/>
              <a:gdLst/>
              <a:ahLst/>
              <a:cxnLst/>
              <a:rect l="0" t="0" r="0" b="0"/>
              <a:pathLst>
                <a:path w="56405" h="53046">
                  <a:moveTo>
                    <a:pt x="18864" y="0"/>
                  </a:moveTo>
                  <a:lnTo>
                    <a:pt x="37541" y="0"/>
                  </a:lnTo>
                  <a:lnTo>
                    <a:pt x="50055" y="12352"/>
                  </a:lnTo>
                  <a:lnTo>
                    <a:pt x="56405" y="27895"/>
                  </a:lnTo>
                  <a:lnTo>
                    <a:pt x="50055" y="43437"/>
                  </a:lnTo>
                  <a:lnTo>
                    <a:pt x="37541" y="53046"/>
                  </a:lnTo>
                  <a:lnTo>
                    <a:pt x="18864" y="53046"/>
                  </a:lnTo>
                  <a:lnTo>
                    <a:pt x="6536" y="43437"/>
                  </a:lnTo>
                  <a:lnTo>
                    <a:pt x="0" y="27895"/>
                  </a:lnTo>
                  <a:lnTo>
                    <a:pt x="6536" y="12352"/>
                  </a:lnTo>
                  <a:lnTo>
                    <a:pt x="18864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3862">
              <a:extLst>
                <a:ext uri="{FF2B5EF4-FFF2-40B4-BE49-F238E27FC236}">
                  <a16:creationId xmlns:a16="http://schemas.microsoft.com/office/drawing/2014/main" id="{72849743-413D-4E66-9E41-1BD9FAB01F28}"/>
                </a:ext>
              </a:extLst>
            </p:cNvPr>
            <p:cNvSpPr/>
            <p:nvPr/>
          </p:nvSpPr>
          <p:spPr>
            <a:xfrm>
              <a:off x="122897" y="1072707"/>
              <a:ext cx="843655" cy="563378"/>
            </a:xfrm>
            <a:custGeom>
              <a:avLst/>
              <a:gdLst/>
              <a:ahLst/>
              <a:cxnLst/>
              <a:rect l="0" t="0" r="0" b="0"/>
              <a:pathLst>
                <a:path w="843655" h="563378">
                  <a:moveTo>
                    <a:pt x="0" y="0"/>
                  </a:moveTo>
                  <a:lnTo>
                    <a:pt x="843655" y="563378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3863">
              <a:extLst>
                <a:ext uri="{FF2B5EF4-FFF2-40B4-BE49-F238E27FC236}">
                  <a16:creationId xmlns:a16="http://schemas.microsoft.com/office/drawing/2014/main" id="{F47033BC-6241-45DC-8456-FB43683686D8}"/>
                </a:ext>
              </a:extLst>
            </p:cNvPr>
            <p:cNvSpPr/>
            <p:nvPr/>
          </p:nvSpPr>
          <p:spPr>
            <a:xfrm>
              <a:off x="685271" y="227697"/>
              <a:ext cx="281281" cy="1408388"/>
            </a:xfrm>
            <a:custGeom>
              <a:avLst/>
              <a:gdLst/>
              <a:ahLst/>
              <a:cxnLst/>
              <a:rect l="0" t="0" r="0" b="0"/>
              <a:pathLst>
                <a:path w="281281" h="1408388">
                  <a:moveTo>
                    <a:pt x="0" y="0"/>
                  </a:moveTo>
                  <a:lnTo>
                    <a:pt x="281281" y="1408388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864">
              <a:extLst>
                <a:ext uri="{FF2B5EF4-FFF2-40B4-BE49-F238E27FC236}">
                  <a16:creationId xmlns:a16="http://schemas.microsoft.com/office/drawing/2014/main" id="{D450CFF4-682C-46B8-81E5-E02BF9FCBCC4}"/>
                </a:ext>
              </a:extLst>
            </p:cNvPr>
            <p:cNvSpPr/>
            <p:nvPr/>
          </p:nvSpPr>
          <p:spPr>
            <a:xfrm>
              <a:off x="966552" y="1072707"/>
              <a:ext cx="843842" cy="563378"/>
            </a:xfrm>
            <a:custGeom>
              <a:avLst/>
              <a:gdLst/>
              <a:ahLst/>
              <a:cxnLst/>
              <a:rect l="0" t="0" r="0" b="0"/>
              <a:pathLst>
                <a:path w="843842" h="563378">
                  <a:moveTo>
                    <a:pt x="0" y="563378"/>
                  </a:moveTo>
                  <a:lnTo>
                    <a:pt x="843842" y="0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3865">
              <a:extLst>
                <a:ext uri="{FF2B5EF4-FFF2-40B4-BE49-F238E27FC236}">
                  <a16:creationId xmlns:a16="http://schemas.microsoft.com/office/drawing/2014/main" id="{478DDEAE-0792-4C8C-911B-6F62E836FA46}"/>
                </a:ext>
              </a:extLst>
            </p:cNvPr>
            <p:cNvSpPr/>
            <p:nvPr/>
          </p:nvSpPr>
          <p:spPr>
            <a:xfrm>
              <a:off x="2372955" y="509329"/>
              <a:ext cx="562935" cy="845066"/>
            </a:xfrm>
            <a:custGeom>
              <a:avLst/>
              <a:gdLst/>
              <a:ahLst/>
              <a:cxnLst/>
              <a:rect l="0" t="0" r="0" b="0"/>
              <a:pathLst>
                <a:path w="562935" h="845066">
                  <a:moveTo>
                    <a:pt x="0" y="0"/>
                  </a:moveTo>
                  <a:lnTo>
                    <a:pt x="562935" y="845066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3866">
              <a:extLst>
                <a:ext uri="{FF2B5EF4-FFF2-40B4-BE49-F238E27FC236}">
                  <a16:creationId xmlns:a16="http://schemas.microsoft.com/office/drawing/2014/main" id="{32B279F7-FAD3-4CA8-BA2A-E2FC35A2B08E}"/>
                </a:ext>
              </a:extLst>
            </p:cNvPr>
            <p:cNvSpPr/>
            <p:nvPr/>
          </p:nvSpPr>
          <p:spPr>
            <a:xfrm>
              <a:off x="122897" y="227697"/>
              <a:ext cx="562374" cy="845010"/>
            </a:xfrm>
            <a:custGeom>
              <a:avLst/>
              <a:gdLst/>
              <a:ahLst/>
              <a:cxnLst/>
              <a:rect l="0" t="0" r="0" b="0"/>
              <a:pathLst>
                <a:path w="562374" h="845010">
                  <a:moveTo>
                    <a:pt x="562374" y="0"/>
                  </a:moveTo>
                  <a:lnTo>
                    <a:pt x="0" y="845010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3867">
              <a:extLst>
                <a:ext uri="{FF2B5EF4-FFF2-40B4-BE49-F238E27FC236}">
                  <a16:creationId xmlns:a16="http://schemas.microsoft.com/office/drawing/2014/main" id="{3C6272E3-265A-4464-8846-18B3E3B54509}"/>
                </a:ext>
              </a:extLst>
            </p:cNvPr>
            <p:cNvSpPr/>
            <p:nvPr/>
          </p:nvSpPr>
          <p:spPr>
            <a:xfrm>
              <a:off x="2063658" y="1608190"/>
              <a:ext cx="56405" cy="53046"/>
            </a:xfrm>
            <a:custGeom>
              <a:avLst/>
              <a:gdLst/>
              <a:ahLst/>
              <a:cxnLst/>
              <a:rect l="0" t="0" r="0" b="0"/>
              <a:pathLst>
                <a:path w="56405" h="53046">
                  <a:moveTo>
                    <a:pt x="18864" y="0"/>
                  </a:moveTo>
                  <a:lnTo>
                    <a:pt x="37728" y="0"/>
                  </a:lnTo>
                  <a:lnTo>
                    <a:pt x="50055" y="12352"/>
                  </a:lnTo>
                  <a:lnTo>
                    <a:pt x="56405" y="27894"/>
                  </a:lnTo>
                  <a:lnTo>
                    <a:pt x="50055" y="43437"/>
                  </a:lnTo>
                  <a:lnTo>
                    <a:pt x="37728" y="53046"/>
                  </a:lnTo>
                  <a:lnTo>
                    <a:pt x="18864" y="53046"/>
                  </a:lnTo>
                  <a:lnTo>
                    <a:pt x="6537" y="43437"/>
                  </a:lnTo>
                  <a:lnTo>
                    <a:pt x="0" y="27894"/>
                  </a:lnTo>
                  <a:lnTo>
                    <a:pt x="6537" y="12352"/>
                  </a:lnTo>
                  <a:lnTo>
                    <a:pt x="18864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3868">
              <a:extLst>
                <a:ext uri="{FF2B5EF4-FFF2-40B4-BE49-F238E27FC236}">
                  <a16:creationId xmlns:a16="http://schemas.microsoft.com/office/drawing/2014/main" id="{1BFCBF00-5DD2-42C2-AFA8-011F4CB8ED08}"/>
                </a:ext>
              </a:extLst>
            </p:cNvPr>
            <p:cNvSpPr/>
            <p:nvPr/>
          </p:nvSpPr>
          <p:spPr>
            <a:xfrm>
              <a:off x="2091675" y="1354396"/>
              <a:ext cx="844215" cy="281689"/>
            </a:xfrm>
            <a:custGeom>
              <a:avLst/>
              <a:gdLst/>
              <a:ahLst/>
              <a:cxnLst/>
              <a:rect l="0" t="0" r="0" b="0"/>
              <a:pathLst>
                <a:path w="844215" h="281689">
                  <a:moveTo>
                    <a:pt x="844215" y="0"/>
                  </a:moveTo>
                  <a:lnTo>
                    <a:pt x="0" y="281689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3869">
              <a:extLst>
                <a:ext uri="{FF2B5EF4-FFF2-40B4-BE49-F238E27FC236}">
                  <a16:creationId xmlns:a16="http://schemas.microsoft.com/office/drawing/2014/main" id="{57CBE5B3-4581-46A3-B1B6-CC3C181C4F53}"/>
                </a:ext>
              </a:extLst>
            </p:cNvPr>
            <p:cNvSpPr/>
            <p:nvPr/>
          </p:nvSpPr>
          <p:spPr>
            <a:xfrm>
              <a:off x="685271" y="227697"/>
              <a:ext cx="1125122" cy="845010"/>
            </a:xfrm>
            <a:custGeom>
              <a:avLst/>
              <a:gdLst/>
              <a:ahLst/>
              <a:cxnLst/>
              <a:rect l="0" t="0" r="0" b="0"/>
              <a:pathLst>
                <a:path w="1125122" h="845010">
                  <a:moveTo>
                    <a:pt x="0" y="0"/>
                  </a:moveTo>
                  <a:lnTo>
                    <a:pt x="1125122" y="845010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870">
              <a:extLst>
                <a:ext uri="{FF2B5EF4-FFF2-40B4-BE49-F238E27FC236}">
                  <a16:creationId xmlns:a16="http://schemas.microsoft.com/office/drawing/2014/main" id="{8B2EA21D-1B07-4242-9EB5-4155AD5C405A}"/>
                </a:ext>
              </a:extLst>
            </p:cNvPr>
            <p:cNvSpPr/>
            <p:nvPr/>
          </p:nvSpPr>
          <p:spPr>
            <a:xfrm>
              <a:off x="122897" y="1072707"/>
              <a:ext cx="1687497" cy="0"/>
            </a:xfrm>
            <a:custGeom>
              <a:avLst/>
              <a:gdLst/>
              <a:ahLst/>
              <a:cxnLst/>
              <a:rect l="0" t="0" r="0" b="0"/>
              <a:pathLst>
                <a:path w="1687497">
                  <a:moveTo>
                    <a:pt x="0" y="0"/>
                  </a:moveTo>
                  <a:lnTo>
                    <a:pt x="1687497" y="0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3871">
              <a:extLst>
                <a:ext uri="{FF2B5EF4-FFF2-40B4-BE49-F238E27FC236}">
                  <a16:creationId xmlns:a16="http://schemas.microsoft.com/office/drawing/2014/main" id="{D2725A0A-87C9-404E-A9CD-436617899137}"/>
                </a:ext>
              </a:extLst>
            </p:cNvPr>
            <p:cNvSpPr/>
            <p:nvPr/>
          </p:nvSpPr>
          <p:spPr>
            <a:xfrm>
              <a:off x="2907501" y="1608190"/>
              <a:ext cx="56405" cy="53046"/>
            </a:xfrm>
            <a:custGeom>
              <a:avLst/>
              <a:gdLst/>
              <a:ahLst/>
              <a:cxnLst/>
              <a:rect l="0" t="0" r="0" b="0"/>
              <a:pathLst>
                <a:path w="56405" h="53046">
                  <a:moveTo>
                    <a:pt x="18864" y="0"/>
                  </a:moveTo>
                  <a:lnTo>
                    <a:pt x="37541" y="0"/>
                  </a:lnTo>
                  <a:lnTo>
                    <a:pt x="50055" y="12352"/>
                  </a:lnTo>
                  <a:lnTo>
                    <a:pt x="56405" y="27894"/>
                  </a:lnTo>
                  <a:lnTo>
                    <a:pt x="50055" y="43437"/>
                  </a:lnTo>
                  <a:lnTo>
                    <a:pt x="37541" y="53046"/>
                  </a:lnTo>
                  <a:lnTo>
                    <a:pt x="18864" y="53046"/>
                  </a:lnTo>
                  <a:lnTo>
                    <a:pt x="6536" y="43437"/>
                  </a:lnTo>
                  <a:lnTo>
                    <a:pt x="0" y="27894"/>
                  </a:lnTo>
                  <a:lnTo>
                    <a:pt x="6536" y="12352"/>
                  </a:lnTo>
                  <a:lnTo>
                    <a:pt x="18864" y="0"/>
                  </a:lnTo>
                  <a:close/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3872">
              <a:extLst>
                <a:ext uri="{FF2B5EF4-FFF2-40B4-BE49-F238E27FC236}">
                  <a16:creationId xmlns:a16="http://schemas.microsoft.com/office/drawing/2014/main" id="{F1DB71F3-3759-44B2-B59A-E5885D60D943}"/>
                </a:ext>
              </a:extLst>
            </p:cNvPr>
            <p:cNvSpPr/>
            <p:nvPr/>
          </p:nvSpPr>
          <p:spPr>
            <a:xfrm>
              <a:off x="2091675" y="1636084"/>
              <a:ext cx="844215" cy="0"/>
            </a:xfrm>
            <a:custGeom>
              <a:avLst/>
              <a:gdLst/>
              <a:ahLst/>
              <a:cxnLst/>
              <a:rect l="0" t="0" r="0" b="0"/>
              <a:pathLst>
                <a:path w="844215">
                  <a:moveTo>
                    <a:pt x="844215" y="0"/>
                  </a:moveTo>
                  <a:lnTo>
                    <a:pt x="0" y="0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3873">
              <a:extLst>
                <a:ext uri="{FF2B5EF4-FFF2-40B4-BE49-F238E27FC236}">
                  <a16:creationId xmlns:a16="http://schemas.microsoft.com/office/drawing/2014/main" id="{F27620F7-A30B-4DD1-87CF-86642A66ADA1}"/>
                </a:ext>
              </a:extLst>
            </p:cNvPr>
            <p:cNvSpPr/>
            <p:nvPr/>
          </p:nvSpPr>
          <p:spPr>
            <a:xfrm>
              <a:off x="2935890" y="1354396"/>
              <a:ext cx="0" cy="281689"/>
            </a:xfrm>
            <a:custGeom>
              <a:avLst/>
              <a:gdLst/>
              <a:ahLst/>
              <a:cxnLst/>
              <a:rect l="0" t="0" r="0" b="0"/>
              <a:pathLst>
                <a:path h="281689">
                  <a:moveTo>
                    <a:pt x="0" y="0"/>
                  </a:moveTo>
                  <a:lnTo>
                    <a:pt x="0" y="281689"/>
                  </a:lnTo>
                </a:path>
              </a:pathLst>
            </a:custGeom>
            <a:ln w="3203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BB2E32-C3B4-4C18-ADEF-95516E21EFDF}"/>
                </a:ext>
              </a:extLst>
            </p:cNvPr>
            <p:cNvSpPr/>
            <p:nvPr/>
          </p:nvSpPr>
          <p:spPr>
            <a:xfrm>
              <a:off x="0" y="936139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831614-3CBD-4E61-BBE2-C903361A49E4}"/>
                </a:ext>
              </a:extLst>
            </p:cNvPr>
            <p:cNvSpPr/>
            <p:nvPr/>
          </p:nvSpPr>
          <p:spPr>
            <a:xfrm>
              <a:off x="703201" y="0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3215BE-5F78-439A-BA5B-85F65B2698CC}"/>
                </a:ext>
              </a:extLst>
            </p:cNvPr>
            <p:cNvSpPr/>
            <p:nvPr/>
          </p:nvSpPr>
          <p:spPr>
            <a:xfrm>
              <a:off x="984482" y="1659103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1D0D1C-1AE6-481C-A8B0-CD999EF13850}"/>
                </a:ext>
              </a:extLst>
            </p:cNvPr>
            <p:cNvSpPr/>
            <p:nvPr/>
          </p:nvSpPr>
          <p:spPr>
            <a:xfrm>
              <a:off x="1968964" y="970433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0608DA-B9C4-4671-8583-25EC34D0787C}"/>
                </a:ext>
              </a:extLst>
            </p:cNvPr>
            <p:cNvSpPr/>
            <p:nvPr/>
          </p:nvSpPr>
          <p:spPr>
            <a:xfrm>
              <a:off x="2322152" y="250678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A4286E-9FD9-45ED-9189-4A5631E49454}"/>
                </a:ext>
              </a:extLst>
            </p:cNvPr>
            <p:cNvSpPr/>
            <p:nvPr/>
          </p:nvSpPr>
          <p:spPr>
            <a:xfrm>
              <a:off x="2953260" y="1126830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DCBD04-59B3-416B-B6EE-85890DC3C715}"/>
                </a:ext>
              </a:extLst>
            </p:cNvPr>
            <p:cNvSpPr/>
            <p:nvPr/>
          </p:nvSpPr>
          <p:spPr>
            <a:xfrm>
              <a:off x="2953260" y="1659103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1B37B2-1C78-45C5-A6CB-6A008DD6E1B7}"/>
                </a:ext>
              </a:extLst>
            </p:cNvPr>
            <p:cNvSpPr/>
            <p:nvPr/>
          </p:nvSpPr>
          <p:spPr>
            <a:xfrm>
              <a:off x="2040872" y="1659103"/>
              <a:ext cx="116221" cy="2327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03127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47E18-2A4A-4EE6-A3B2-2D513ECB521D}"/>
              </a:ext>
            </a:extLst>
          </p:cNvPr>
          <p:cNvSpPr txBox="1"/>
          <p:nvPr/>
        </p:nvSpPr>
        <p:spPr>
          <a:xfrm>
            <a:off x="0" y="930615"/>
            <a:ext cx="8627533" cy="483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•	Graf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dikatakan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jika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berarahnya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diperoleh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menghilangkan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arahnya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).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•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Dua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simpul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u dan v, pada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kuat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(strongly connected)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jika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lintasan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u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v dan juga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lintasan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v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u.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•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Jika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u dan v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kuat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tetapi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pada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berarahnya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u dan v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dikatakan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lemah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(weakly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coonected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).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•	Graf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kuat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(strongly connected graph)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apabila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pasang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simpul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sembarang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u dan v di G,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kuat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Kalau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lemah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1010820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47E18-2A4A-4EE6-A3B2-2D513ECB521D}"/>
              </a:ext>
            </a:extLst>
          </p:cNvPr>
          <p:cNvSpPr txBox="1"/>
          <p:nvPr/>
        </p:nvSpPr>
        <p:spPr>
          <a:xfrm>
            <a:off x="0" y="930615"/>
            <a:ext cx="8627533" cy="134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•	Graf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berarah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kuat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(strongly connected graph)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apabila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pasang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simpul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sembarang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u dan v di G,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kuat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Kalau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lemah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949217-546C-4B17-873D-BDB2ABFBF04A}"/>
              </a:ext>
            </a:extLst>
          </p:cNvPr>
          <p:cNvGrpSpPr/>
          <p:nvPr/>
        </p:nvGrpSpPr>
        <p:grpSpPr>
          <a:xfrm>
            <a:off x="2192125" y="2594928"/>
            <a:ext cx="1319151" cy="1831107"/>
            <a:chOff x="0" y="0"/>
            <a:chExt cx="1319725" cy="1831398"/>
          </a:xfrm>
        </p:grpSpPr>
        <p:sp>
          <p:nvSpPr>
            <p:cNvPr id="5" name="Shape 4047">
              <a:extLst>
                <a:ext uri="{FF2B5EF4-FFF2-40B4-BE49-F238E27FC236}">
                  <a16:creationId xmlns:a16="http://schemas.microsoft.com/office/drawing/2014/main" id="{CEB5D404-664D-42BF-A5B5-CB45AF55E118}"/>
                </a:ext>
              </a:extLst>
            </p:cNvPr>
            <p:cNvSpPr/>
            <p:nvPr/>
          </p:nvSpPr>
          <p:spPr>
            <a:xfrm>
              <a:off x="621600" y="0"/>
              <a:ext cx="59849" cy="56551"/>
            </a:xfrm>
            <a:custGeom>
              <a:avLst/>
              <a:gdLst/>
              <a:ahLst/>
              <a:cxnLst/>
              <a:rect l="0" t="0" r="0" b="0"/>
              <a:pathLst>
                <a:path w="59849" h="56551">
                  <a:moveTo>
                    <a:pt x="19770" y="0"/>
                  </a:moveTo>
                  <a:lnTo>
                    <a:pt x="40079" y="0"/>
                  </a:lnTo>
                  <a:lnTo>
                    <a:pt x="53199" y="10022"/>
                  </a:lnTo>
                  <a:lnTo>
                    <a:pt x="59849" y="26665"/>
                  </a:lnTo>
                  <a:lnTo>
                    <a:pt x="53199" y="43308"/>
                  </a:lnTo>
                  <a:lnTo>
                    <a:pt x="40079" y="56551"/>
                  </a:lnTo>
                  <a:lnTo>
                    <a:pt x="19770" y="56551"/>
                  </a:lnTo>
                  <a:lnTo>
                    <a:pt x="6470" y="43308"/>
                  </a:lnTo>
                  <a:lnTo>
                    <a:pt x="0" y="26665"/>
                  </a:lnTo>
                  <a:lnTo>
                    <a:pt x="6470" y="10022"/>
                  </a:lnTo>
                  <a:lnTo>
                    <a:pt x="19770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4048">
              <a:extLst>
                <a:ext uri="{FF2B5EF4-FFF2-40B4-BE49-F238E27FC236}">
                  <a16:creationId xmlns:a16="http://schemas.microsoft.com/office/drawing/2014/main" id="{0E555153-245C-469A-B1C6-AF81D790B553}"/>
                </a:ext>
              </a:extLst>
            </p:cNvPr>
            <p:cNvSpPr/>
            <p:nvPr/>
          </p:nvSpPr>
          <p:spPr>
            <a:xfrm>
              <a:off x="621600" y="599511"/>
              <a:ext cx="59849" cy="56569"/>
            </a:xfrm>
            <a:custGeom>
              <a:avLst/>
              <a:gdLst/>
              <a:ahLst/>
              <a:cxnLst/>
              <a:rect l="0" t="0" r="0" b="0"/>
              <a:pathLst>
                <a:path w="59849" h="56569">
                  <a:moveTo>
                    <a:pt x="19770" y="0"/>
                  </a:moveTo>
                  <a:lnTo>
                    <a:pt x="40079" y="0"/>
                  </a:lnTo>
                  <a:lnTo>
                    <a:pt x="53199" y="10075"/>
                  </a:lnTo>
                  <a:lnTo>
                    <a:pt x="59849" y="26736"/>
                  </a:lnTo>
                  <a:lnTo>
                    <a:pt x="53199" y="43415"/>
                  </a:lnTo>
                  <a:lnTo>
                    <a:pt x="40079" y="56569"/>
                  </a:lnTo>
                  <a:lnTo>
                    <a:pt x="19770" y="56569"/>
                  </a:lnTo>
                  <a:lnTo>
                    <a:pt x="6470" y="43415"/>
                  </a:lnTo>
                  <a:lnTo>
                    <a:pt x="0" y="26736"/>
                  </a:lnTo>
                  <a:lnTo>
                    <a:pt x="6470" y="10075"/>
                  </a:lnTo>
                  <a:lnTo>
                    <a:pt x="19770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4049">
              <a:extLst>
                <a:ext uri="{FF2B5EF4-FFF2-40B4-BE49-F238E27FC236}">
                  <a16:creationId xmlns:a16="http://schemas.microsoft.com/office/drawing/2014/main" id="{FA9B6EE5-3BF3-4701-BB87-59D855371B2E}"/>
                </a:ext>
              </a:extLst>
            </p:cNvPr>
            <p:cNvSpPr/>
            <p:nvPr/>
          </p:nvSpPr>
          <p:spPr>
            <a:xfrm>
              <a:off x="23796" y="1498616"/>
              <a:ext cx="59957" cy="56569"/>
            </a:xfrm>
            <a:custGeom>
              <a:avLst/>
              <a:gdLst/>
              <a:ahLst/>
              <a:cxnLst/>
              <a:rect l="0" t="0" r="0" b="0"/>
              <a:pathLst>
                <a:path w="59957" h="56569">
                  <a:moveTo>
                    <a:pt x="19842" y="0"/>
                  </a:moveTo>
                  <a:lnTo>
                    <a:pt x="39683" y="0"/>
                  </a:lnTo>
                  <a:lnTo>
                    <a:pt x="52911" y="10075"/>
                  </a:lnTo>
                  <a:lnTo>
                    <a:pt x="59957" y="26755"/>
                  </a:lnTo>
                  <a:lnTo>
                    <a:pt x="52911" y="43416"/>
                  </a:lnTo>
                  <a:lnTo>
                    <a:pt x="39683" y="56569"/>
                  </a:lnTo>
                  <a:lnTo>
                    <a:pt x="19842" y="56569"/>
                  </a:lnTo>
                  <a:lnTo>
                    <a:pt x="6614" y="43416"/>
                  </a:lnTo>
                  <a:lnTo>
                    <a:pt x="0" y="26755"/>
                  </a:lnTo>
                  <a:lnTo>
                    <a:pt x="6614" y="10075"/>
                  </a:lnTo>
                  <a:lnTo>
                    <a:pt x="19842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4050">
              <a:extLst>
                <a:ext uri="{FF2B5EF4-FFF2-40B4-BE49-F238E27FC236}">
                  <a16:creationId xmlns:a16="http://schemas.microsoft.com/office/drawing/2014/main" id="{B1C51C7C-8D8F-44ED-84E9-7A0A464EB300}"/>
                </a:ext>
              </a:extLst>
            </p:cNvPr>
            <p:cNvSpPr/>
            <p:nvPr/>
          </p:nvSpPr>
          <p:spPr>
            <a:xfrm>
              <a:off x="1219189" y="1498616"/>
              <a:ext cx="60029" cy="56569"/>
            </a:xfrm>
            <a:custGeom>
              <a:avLst/>
              <a:gdLst/>
              <a:ahLst/>
              <a:cxnLst/>
              <a:rect l="0" t="0" r="0" b="0"/>
              <a:pathLst>
                <a:path w="60029" h="56569">
                  <a:moveTo>
                    <a:pt x="20309" y="0"/>
                  </a:moveTo>
                  <a:lnTo>
                    <a:pt x="40259" y="0"/>
                  </a:lnTo>
                  <a:lnTo>
                    <a:pt x="53379" y="10075"/>
                  </a:lnTo>
                  <a:lnTo>
                    <a:pt x="60029" y="26755"/>
                  </a:lnTo>
                  <a:lnTo>
                    <a:pt x="53379" y="43416"/>
                  </a:lnTo>
                  <a:lnTo>
                    <a:pt x="40259" y="56569"/>
                  </a:lnTo>
                  <a:lnTo>
                    <a:pt x="20309" y="56569"/>
                  </a:lnTo>
                  <a:lnTo>
                    <a:pt x="6650" y="43416"/>
                  </a:lnTo>
                  <a:lnTo>
                    <a:pt x="0" y="26755"/>
                  </a:lnTo>
                  <a:lnTo>
                    <a:pt x="6650" y="10075"/>
                  </a:lnTo>
                  <a:lnTo>
                    <a:pt x="20309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051">
              <a:extLst>
                <a:ext uri="{FF2B5EF4-FFF2-40B4-BE49-F238E27FC236}">
                  <a16:creationId xmlns:a16="http://schemas.microsoft.com/office/drawing/2014/main" id="{62175461-9C44-4A54-B4A3-587066E2F0A2}"/>
                </a:ext>
              </a:extLst>
            </p:cNvPr>
            <p:cNvSpPr/>
            <p:nvPr/>
          </p:nvSpPr>
          <p:spPr>
            <a:xfrm>
              <a:off x="502083" y="26665"/>
              <a:ext cx="149352" cy="546092"/>
            </a:xfrm>
            <a:custGeom>
              <a:avLst/>
              <a:gdLst/>
              <a:ahLst/>
              <a:cxnLst/>
              <a:rect l="0" t="0" r="0" b="0"/>
              <a:pathLst>
                <a:path w="149352" h="546092">
                  <a:moveTo>
                    <a:pt x="149352" y="0"/>
                  </a:moveTo>
                  <a:lnTo>
                    <a:pt x="99568" y="46529"/>
                  </a:lnTo>
                  <a:lnTo>
                    <a:pt x="56434" y="99680"/>
                  </a:lnTo>
                  <a:lnTo>
                    <a:pt x="26420" y="159631"/>
                  </a:lnTo>
                  <a:lnTo>
                    <a:pt x="6650" y="226382"/>
                  </a:lnTo>
                  <a:lnTo>
                    <a:pt x="0" y="292955"/>
                  </a:lnTo>
                  <a:lnTo>
                    <a:pt x="3055" y="362749"/>
                  </a:lnTo>
                  <a:lnTo>
                    <a:pt x="23364" y="426351"/>
                  </a:lnTo>
                  <a:lnTo>
                    <a:pt x="49784" y="489505"/>
                  </a:lnTo>
                  <a:lnTo>
                    <a:pt x="89503" y="546092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052">
              <a:extLst>
                <a:ext uri="{FF2B5EF4-FFF2-40B4-BE49-F238E27FC236}">
                  <a16:creationId xmlns:a16="http://schemas.microsoft.com/office/drawing/2014/main" id="{AD642233-C5EF-4DA2-AB6A-36B8ED062653}"/>
                </a:ext>
              </a:extLst>
            </p:cNvPr>
            <p:cNvSpPr/>
            <p:nvPr/>
          </p:nvSpPr>
          <p:spPr>
            <a:xfrm>
              <a:off x="551867" y="529324"/>
              <a:ext cx="99568" cy="96924"/>
            </a:xfrm>
            <a:custGeom>
              <a:avLst/>
              <a:gdLst/>
              <a:ahLst/>
              <a:cxnLst/>
              <a:rect l="0" t="0" r="0" b="0"/>
              <a:pathLst>
                <a:path w="99568" h="96924">
                  <a:moveTo>
                    <a:pt x="63084" y="0"/>
                  </a:moveTo>
                  <a:lnTo>
                    <a:pt x="99568" y="96924"/>
                  </a:lnTo>
                  <a:lnTo>
                    <a:pt x="0" y="66662"/>
                  </a:lnTo>
                  <a:lnTo>
                    <a:pt x="63084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4053">
              <a:extLst>
                <a:ext uri="{FF2B5EF4-FFF2-40B4-BE49-F238E27FC236}">
                  <a16:creationId xmlns:a16="http://schemas.microsoft.com/office/drawing/2014/main" id="{1EA4C01D-A7E5-4AF6-8964-86F1E416F649}"/>
                </a:ext>
              </a:extLst>
            </p:cNvPr>
            <p:cNvSpPr/>
            <p:nvPr/>
          </p:nvSpPr>
          <p:spPr>
            <a:xfrm>
              <a:off x="651435" y="83216"/>
              <a:ext cx="149532" cy="543031"/>
            </a:xfrm>
            <a:custGeom>
              <a:avLst/>
              <a:gdLst/>
              <a:ahLst/>
              <a:cxnLst/>
              <a:rect l="0" t="0" r="0" b="0"/>
              <a:pathLst>
                <a:path w="149532" h="543031">
                  <a:moveTo>
                    <a:pt x="56434" y="0"/>
                  </a:moveTo>
                  <a:lnTo>
                    <a:pt x="96153" y="53151"/>
                  </a:lnTo>
                  <a:lnTo>
                    <a:pt x="126168" y="116681"/>
                  </a:lnTo>
                  <a:lnTo>
                    <a:pt x="142882" y="182896"/>
                  </a:lnTo>
                  <a:lnTo>
                    <a:pt x="149532" y="249647"/>
                  </a:lnTo>
                  <a:lnTo>
                    <a:pt x="142882" y="316291"/>
                  </a:lnTo>
                  <a:lnTo>
                    <a:pt x="123112" y="382953"/>
                  </a:lnTo>
                  <a:lnTo>
                    <a:pt x="89504" y="443048"/>
                  </a:lnTo>
                  <a:lnTo>
                    <a:pt x="49964" y="496109"/>
                  </a:lnTo>
                  <a:lnTo>
                    <a:pt x="0" y="543031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4054">
              <a:extLst>
                <a:ext uri="{FF2B5EF4-FFF2-40B4-BE49-F238E27FC236}">
                  <a16:creationId xmlns:a16="http://schemas.microsoft.com/office/drawing/2014/main" id="{A903983C-ADA7-4916-997A-41CA2CD1A454}"/>
                </a:ext>
              </a:extLst>
            </p:cNvPr>
            <p:cNvSpPr/>
            <p:nvPr/>
          </p:nvSpPr>
          <p:spPr>
            <a:xfrm>
              <a:off x="651435" y="26665"/>
              <a:ext cx="96153" cy="96459"/>
            </a:xfrm>
            <a:custGeom>
              <a:avLst/>
              <a:gdLst/>
              <a:ahLst/>
              <a:cxnLst/>
              <a:rect l="0" t="0" r="0" b="0"/>
              <a:pathLst>
                <a:path w="96153" h="96459">
                  <a:moveTo>
                    <a:pt x="0" y="0"/>
                  </a:moveTo>
                  <a:lnTo>
                    <a:pt x="96153" y="29886"/>
                  </a:lnTo>
                  <a:lnTo>
                    <a:pt x="36664" y="96459"/>
                  </a:lnTo>
                  <a:lnTo>
                    <a:pt x="0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4055">
              <a:extLst>
                <a:ext uri="{FF2B5EF4-FFF2-40B4-BE49-F238E27FC236}">
                  <a16:creationId xmlns:a16="http://schemas.microsoft.com/office/drawing/2014/main" id="{F0215A8D-A6B3-4D9F-9104-461B32C860DC}"/>
                </a:ext>
              </a:extLst>
            </p:cNvPr>
            <p:cNvSpPr/>
            <p:nvPr/>
          </p:nvSpPr>
          <p:spPr>
            <a:xfrm>
              <a:off x="96980" y="626247"/>
              <a:ext cx="554455" cy="832443"/>
            </a:xfrm>
            <a:custGeom>
              <a:avLst/>
              <a:gdLst/>
              <a:ahLst/>
              <a:cxnLst/>
              <a:rect l="0" t="0" r="0" b="0"/>
              <a:pathLst>
                <a:path w="554455" h="832443">
                  <a:moveTo>
                    <a:pt x="554455" y="0"/>
                  </a:moveTo>
                  <a:lnTo>
                    <a:pt x="0" y="832443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4056">
              <a:extLst>
                <a:ext uri="{FF2B5EF4-FFF2-40B4-BE49-F238E27FC236}">
                  <a16:creationId xmlns:a16="http://schemas.microsoft.com/office/drawing/2014/main" id="{F9600A7D-EBDD-4F8B-BC21-2CF13630D47D}"/>
                </a:ext>
              </a:extLst>
            </p:cNvPr>
            <p:cNvSpPr/>
            <p:nvPr/>
          </p:nvSpPr>
          <p:spPr>
            <a:xfrm>
              <a:off x="53774" y="1422290"/>
              <a:ext cx="89486" cy="103080"/>
            </a:xfrm>
            <a:custGeom>
              <a:avLst/>
              <a:gdLst/>
              <a:ahLst/>
              <a:cxnLst/>
              <a:rect l="0" t="0" r="0" b="0"/>
              <a:pathLst>
                <a:path w="89486" h="103080">
                  <a:moveTo>
                    <a:pt x="13228" y="0"/>
                  </a:moveTo>
                  <a:lnTo>
                    <a:pt x="89486" y="53079"/>
                  </a:lnTo>
                  <a:lnTo>
                    <a:pt x="0" y="103080"/>
                  </a:lnTo>
                  <a:lnTo>
                    <a:pt x="13228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4057">
              <a:extLst>
                <a:ext uri="{FF2B5EF4-FFF2-40B4-BE49-F238E27FC236}">
                  <a16:creationId xmlns:a16="http://schemas.microsoft.com/office/drawing/2014/main" id="{68A36370-C584-4265-9294-6F56440FE030}"/>
                </a:ext>
              </a:extLst>
            </p:cNvPr>
            <p:cNvSpPr/>
            <p:nvPr/>
          </p:nvSpPr>
          <p:spPr>
            <a:xfrm>
              <a:off x="651435" y="626247"/>
              <a:ext cx="551579" cy="832443"/>
            </a:xfrm>
            <a:custGeom>
              <a:avLst/>
              <a:gdLst/>
              <a:ahLst/>
              <a:cxnLst/>
              <a:rect l="0" t="0" r="0" b="0"/>
              <a:pathLst>
                <a:path w="551579" h="832443">
                  <a:moveTo>
                    <a:pt x="0" y="0"/>
                  </a:moveTo>
                  <a:lnTo>
                    <a:pt x="551579" y="832443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4058">
              <a:extLst>
                <a:ext uri="{FF2B5EF4-FFF2-40B4-BE49-F238E27FC236}">
                  <a16:creationId xmlns:a16="http://schemas.microsoft.com/office/drawing/2014/main" id="{57FEAF20-2937-40FB-BCA3-54B76A9AA5F5}"/>
                </a:ext>
              </a:extLst>
            </p:cNvPr>
            <p:cNvSpPr/>
            <p:nvPr/>
          </p:nvSpPr>
          <p:spPr>
            <a:xfrm>
              <a:off x="1159700" y="1422290"/>
              <a:ext cx="89503" cy="103080"/>
            </a:xfrm>
            <a:custGeom>
              <a:avLst/>
              <a:gdLst/>
              <a:ahLst/>
              <a:cxnLst/>
              <a:rect l="0" t="0" r="0" b="0"/>
              <a:pathLst>
                <a:path w="89503" h="103080">
                  <a:moveTo>
                    <a:pt x="76384" y="0"/>
                  </a:moveTo>
                  <a:lnTo>
                    <a:pt x="89503" y="103080"/>
                  </a:lnTo>
                  <a:lnTo>
                    <a:pt x="0" y="53079"/>
                  </a:lnTo>
                  <a:lnTo>
                    <a:pt x="76384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4059">
              <a:extLst>
                <a:ext uri="{FF2B5EF4-FFF2-40B4-BE49-F238E27FC236}">
                  <a16:creationId xmlns:a16="http://schemas.microsoft.com/office/drawing/2014/main" id="{B07DF6B5-5A98-4762-B130-175C43A32E42}"/>
                </a:ext>
              </a:extLst>
            </p:cNvPr>
            <p:cNvSpPr/>
            <p:nvPr/>
          </p:nvSpPr>
          <p:spPr>
            <a:xfrm>
              <a:off x="53774" y="1525370"/>
              <a:ext cx="1129290" cy="206572"/>
            </a:xfrm>
            <a:custGeom>
              <a:avLst/>
              <a:gdLst/>
              <a:ahLst/>
              <a:cxnLst/>
              <a:rect l="0" t="0" r="0" b="0"/>
              <a:pathLst>
                <a:path w="1129290" h="206572">
                  <a:moveTo>
                    <a:pt x="0" y="0"/>
                  </a:moveTo>
                  <a:lnTo>
                    <a:pt x="89486" y="63154"/>
                  </a:lnTo>
                  <a:lnTo>
                    <a:pt x="186016" y="116663"/>
                  </a:lnTo>
                  <a:lnTo>
                    <a:pt x="288730" y="156571"/>
                  </a:lnTo>
                  <a:lnTo>
                    <a:pt x="394930" y="186385"/>
                  </a:lnTo>
                  <a:lnTo>
                    <a:pt x="501148" y="203064"/>
                  </a:lnTo>
                  <a:lnTo>
                    <a:pt x="610960" y="206572"/>
                  </a:lnTo>
                  <a:lnTo>
                    <a:pt x="720773" y="199986"/>
                  </a:lnTo>
                  <a:lnTo>
                    <a:pt x="830046" y="179817"/>
                  </a:lnTo>
                  <a:lnTo>
                    <a:pt x="933209" y="146478"/>
                  </a:lnTo>
                  <a:lnTo>
                    <a:pt x="1036372" y="103062"/>
                  </a:lnTo>
                  <a:lnTo>
                    <a:pt x="1129290" y="46475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4060">
              <a:extLst>
                <a:ext uri="{FF2B5EF4-FFF2-40B4-BE49-F238E27FC236}">
                  <a16:creationId xmlns:a16="http://schemas.microsoft.com/office/drawing/2014/main" id="{BC7640DE-CBB5-44E0-98B4-2CADE5BE9066}"/>
                </a:ext>
              </a:extLst>
            </p:cNvPr>
            <p:cNvSpPr/>
            <p:nvPr/>
          </p:nvSpPr>
          <p:spPr>
            <a:xfrm>
              <a:off x="1146580" y="1525370"/>
              <a:ext cx="102623" cy="89909"/>
            </a:xfrm>
            <a:custGeom>
              <a:avLst/>
              <a:gdLst/>
              <a:ahLst/>
              <a:cxnLst/>
              <a:rect l="0" t="0" r="0" b="0"/>
              <a:pathLst>
                <a:path w="102623" h="89909">
                  <a:moveTo>
                    <a:pt x="102623" y="0"/>
                  </a:moveTo>
                  <a:lnTo>
                    <a:pt x="56434" y="89909"/>
                  </a:lnTo>
                  <a:lnTo>
                    <a:pt x="0" y="16661"/>
                  </a:lnTo>
                  <a:lnTo>
                    <a:pt x="102623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1D498B-BF43-4297-B6D2-DA66B9E00D44}"/>
                </a:ext>
              </a:extLst>
            </p:cNvPr>
            <p:cNvSpPr/>
            <p:nvPr/>
          </p:nvSpPr>
          <p:spPr>
            <a:xfrm>
              <a:off x="747588" y="518289"/>
              <a:ext cx="123900" cy="2473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08CF72-D616-4D8E-9051-BB99453E98BD}"/>
                </a:ext>
              </a:extLst>
            </p:cNvPr>
            <p:cNvSpPr/>
            <p:nvPr/>
          </p:nvSpPr>
          <p:spPr>
            <a:xfrm>
              <a:off x="0" y="1584058"/>
              <a:ext cx="123900" cy="2473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EA53A-8D90-4596-84F5-D179C1B77D4B}"/>
                </a:ext>
              </a:extLst>
            </p:cNvPr>
            <p:cNvSpPr/>
            <p:nvPr/>
          </p:nvSpPr>
          <p:spPr>
            <a:xfrm>
              <a:off x="1195825" y="1584058"/>
              <a:ext cx="123900" cy="2473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4079">
              <a:extLst>
                <a:ext uri="{FF2B5EF4-FFF2-40B4-BE49-F238E27FC236}">
                  <a16:creationId xmlns:a16="http://schemas.microsoft.com/office/drawing/2014/main" id="{2DBA027F-1441-405D-8E13-212374FDE6DE}"/>
                </a:ext>
              </a:extLst>
            </p:cNvPr>
            <p:cNvSpPr/>
            <p:nvPr/>
          </p:nvSpPr>
          <p:spPr>
            <a:xfrm>
              <a:off x="96980" y="626247"/>
              <a:ext cx="554455" cy="832443"/>
            </a:xfrm>
            <a:custGeom>
              <a:avLst/>
              <a:gdLst/>
              <a:ahLst/>
              <a:cxnLst/>
              <a:rect l="0" t="0" r="0" b="0"/>
              <a:pathLst>
                <a:path w="554455" h="832443">
                  <a:moveTo>
                    <a:pt x="554455" y="0"/>
                  </a:moveTo>
                  <a:lnTo>
                    <a:pt x="0" y="832443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4080">
              <a:extLst>
                <a:ext uri="{FF2B5EF4-FFF2-40B4-BE49-F238E27FC236}">
                  <a16:creationId xmlns:a16="http://schemas.microsoft.com/office/drawing/2014/main" id="{75FD0529-3C62-4C36-9A86-60997CE8ADAB}"/>
                </a:ext>
              </a:extLst>
            </p:cNvPr>
            <p:cNvSpPr/>
            <p:nvPr/>
          </p:nvSpPr>
          <p:spPr>
            <a:xfrm>
              <a:off x="53774" y="1422290"/>
              <a:ext cx="89486" cy="103080"/>
            </a:xfrm>
            <a:custGeom>
              <a:avLst/>
              <a:gdLst/>
              <a:ahLst/>
              <a:cxnLst/>
              <a:rect l="0" t="0" r="0" b="0"/>
              <a:pathLst>
                <a:path w="89486" h="103080">
                  <a:moveTo>
                    <a:pt x="13228" y="0"/>
                  </a:moveTo>
                  <a:lnTo>
                    <a:pt x="89486" y="53079"/>
                  </a:lnTo>
                  <a:lnTo>
                    <a:pt x="0" y="103080"/>
                  </a:lnTo>
                  <a:lnTo>
                    <a:pt x="13228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FDFCCD-D2EF-4E4C-9340-1FBF3D1CE55D}"/>
              </a:ext>
            </a:extLst>
          </p:cNvPr>
          <p:cNvSpPr txBox="1"/>
          <p:nvPr/>
        </p:nvSpPr>
        <p:spPr>
          <a:xfrm>
            <a:off x="2701251" y="2201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C9207-D9CA-4B97-B5EB-8260EB1C4BBA}"/>
              </a:ext>
            </a:extLst>
          </p:cNvPr>
          <p:cNvGrpSpPr/>
          <p:nvPr/>
        </p:nvGrpSpPr>
        <p:grpSpPr>
          <a:xfrm>
            <a:off x="5882428" y="2599433"/>
            <a:ext cx="1501604" cy="1610517"/>
            <a:chOff x="0" y="0"/>
            <a:chExt cx="1375444" cy="1198493"/>
          </a:xfrm>
        </p:grpSpPr>
        <p:sp>
          <p:nvSpPr>
            <p:cNvPr id="25" name="Shape 4065">
              <a:extLst>
                <a:ext uri="{FF2B5EF4-FFF2-40B4-BE49-F238E27FC236}">
                  <a16:creationId xmlns:a16="http://schemas.microsoft.com/office/drawing/2014/main" id="{B6D3D0C6-7D2D-4A3F-B9DA-28F853EDA97C}"/>
                </a:ext>
              </a:extLst>
            </p:cNvPr>
            <p:cNvSpPr/>
            <p:nvPr/>
          </p:nvSpPr>
          <p:spPr>
            <a:xfrm>
              <a:off x="119518" y="0"/>
              <a:ext cx="60029" cy="56551"/>
            </a:xfrm>
            <a:custGeom>
              <a:avLst/>
              <a:gdLst/>
              <a:ahLst/>
              <a:cxnLst/>
              <a:rect l="0" t="0" r="0" b="0"/>
              <a:pathLst>
                <a:path w="60029" h="56551">
                  <a:moveTo>
                    <a:pt x="20309" y="0"/>
                  </a:moveTo>
                  <a:lnTo>
                    <a:pt x="40079" y="0"/>
                  </a:lnTo>
                  <a:lnTo>
                    <a:pt x="53379" y="10022"/>
                  </a:lnTo>
                  <a:lnTo>
                    <a:pt x="60029" y="26665"/>
                  </a:lnTo>
                  <a:lnTo>
                    <a:pt x="53379" y="43308"/>
                  </a:lnTo>
                  <a:lnTo>
                    <a:pt x="40079" y="56551"/>
                  </a:lnTo>
                  <a:lnTo>
                    <a:pt x="20309" y="56551"/>
                  </a:lnTo>
                  <a:lnTo>
                    <a:pt x="6650" y="43308"/>
                  </a:lnTo>
                  <a:lnTo>
                    <a:pt x="0" y="26665"/>
                  </a:lnTo>
                  <a:lnTo>
                    <a:pt x="6650" y="10022"/>
                  </a:lnTo>
                  <a:lnTo>
                    <a:pt x="20309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4066">
              <a:extLst>
                <a:ext uri="{FF2B5EF4-FFF2-40B4-BE49-F238E27FC236}">
                  <a16:creationId xmlns:a16="http://schemas.microsoft.com/office/drawing/2014/main" id="{5CADEBB2-78B4-433D-AEDE-1973D50FE37C}"/>
                </a:ext>
              </a:extLst>
            </p:cNvPr>
            <p:cNvSpPr/>
            <p:nvPr/>
          </p:nvSpPr>
          <p:spPr>
            <a:xfrm>
              <a:off x="119518" y="899481"/>
              <a:ext cx="60029" cy="56569"/>
            </a:xfrm>
            <a:custGeom>
              <a:avLst/>
              <a:gdLst/>
              <a:ahLst/>
              <a:cxnLst/>
              <a:rect l="0" t="0" r="0" b="0"/>
              <a:pathLst>
                <a:path w="60029" h="56569">
                  <a:moveTo>
                    <a:pt x="20309" y="0"/>
                  </a:moveTo>
                  <a:lnTo>
                    <a:pt x="40079" y="0"/>
                  </a:lnTo>
                  <a:lnTo>
                    <a:pt x="53379" y="10075"/>
                  </a:lnTo>
                  <a:lnTo>
                    <a:pt x="60029" y="26755"/>
                  </a:lnTo>
                  <a:lnTo>
                    <a:pt x="53379" y="43416"/>
                  </a:lnTo>
                  <a:lnTo>
                    <a:pt x="40079" y="56569"/>
                  </a:lnTo>
                  <a:lnTo>
                    <a:pt x="20309" y="56569"/>
                  </a:lnTo>
                  <a:lnTo>
                    <a:pt x="6650" y="43416"/>
                  </a:lnTo>
                  <a:lnTo>
                    <a:pt x="0" y="26755"/>
                  </a:lnTo>
                  <a:lnTo>
                    <a:pt x="6650" y="10075"/>
                  </a:lnTo>
                  <a:lnTo>
                    <a:pt x="20309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4067">
              <a:extLst>
                <a:ext uri="{FF2B5EF4-FFF2-40B4-BE49-F238E27FC236}">
                  <a16:creationId xmlns:a16="http://schemas.microsoft.com/office/drawing/2014/main" id="{208A0FC8-4373-4D24-86CF-2CEE957BC95C}"/>
                </a:ext>
              </a:extLst>
            </p:cNvPr>
            <p:cNvSpPr/>
            <p:nvPr/>
          </p:nvSpPr>
          <p:spPr>
            <a:xfrm>
              <a:off x="1315415" y="899481"/>
              <a:ext cx="60029" cy="56569"/>
            </a:xfrm>
            <a:custGeom>
              <a:avLst/>
              <a:gdLst/>
              <a:ahLst/>
              <a:cxnLst/>
              <a:rect l="0" t="0" r="0" b="0"/>
              <a:pathLst>
                <a:path w="60029" h="56569">
                  <a:moveTo>
                    <a:pt x="19769" y="0"/>
                  </a:moveTo>
                  <a:lnTo>
                    <a:pt x="39719" y="0"/>
                  </a:lnTo>
                  <a:lnTo>
                    <a:pt x="52839" y="10075"/>
                  </a:lnTo>
                  <a:lnTo>
                    <a:pt x="60029" y="26755"/>
                  </a:lnTo>
                  <a:lnTo>
                    <a:pt x="52839" y="43416"/>
                  </a:lnTo>
                  <a:lnTo>
                    <a:pt x="39719" y="56569"/>
                  </a:lnTo>
                  <a:lnTo>
                    <a:pt x="19769" y="56569"/>
                  </a:lnTo>
                  <a:lnTo>
                    <a:pt x="6650" y="43416"/>
                  </a:lnTo>
                  <a:lnTo>
                    <a:pt x="0" y="26755"/>
                  </a:lnTo>
                  <a:lnTo>
                    <a:pt x="6650" y="10075"/>
                  </a:lnTo>
                  <a:lnTo>
                    <a:pt x="19769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4068">
              <a:extLst>
                <a:ext uri="{FF2B5EF4-FFF2-40B4-BE49-F238E27FC236}">
                  <a16:creationId xmlns:a16="http://schemas.microsoft.com/office/drawing/2014/main" id="{C30FBEC5-137E-4A82-BE53-1FE5AF1CA1E0}"/>
                </a:ext>
              </a:extLst>
            </p:cNvPr>
            <p:cNvSpPr/>
            <p:nvPr/>
          </p:nvSpPr>
          <p:spPr>
            <a:xfrm>
              <a:off x="0" y="26665"/>
              <a:ext cx="149532" cy="832908"/>
            </a:xfrm>
            <a:custGeom>
              <a:avLst/>
              <a:gdLst/>
              <a:ahLst/>
              <a:cxnLst/>
              <a:rect l="0" t="0" r="0" b="0"/>
              <a:pathLst>
                <a:path w="149532" h="832908">
                  <a:moveTo>
                    <a:pt x="149532" y="0"/>
                  </a:moveTo>
                  <a:lnTo>
                    <a:pt x="96513" y="83359"/>
                  </a:lnTo>
                  <a:lnTo>
                    <a:pt x="53379" y="169760"/>
                  </a:lnTo>
                  <a:lnTo>
                    <a:pt x="23364" y="263176"/>
                  </a:lnTo>
                  <a:lnTo>
                    <a:pt x="3595" y="359671"/>
                  </a:lnTo>
                  <a:lnTo>
                    <a:pt x="0" y="459655"/>
                  </a:lnTo>
                  <a:lnTo>
                    <a:pt x="6650" y="556149"/>
                  </a:lnTo>
                  <a:lnTo>
                    <a:pt x="26600" y="653073"/>
                  </a:lnTo>
                  <a:lnTo>
                    <a:pt x="60029" y="746060"/>
                  </a:lnTo>
                  <a:lnTo>
                    <a:pt x="103163" y="832908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4069">
              <a:extLst>
                <a:ext uri="{FF2B5EF4-FFF2-40B4-BE49-F238E27FC236}">
                  <a16:creationId xmlns:a16="http://schemas.microsoft.com/office/drawing/2014/main" id="{51B494AE-6B4B-4881-A28E-9B18936AB55D}"/>
                </a:ext>
              </a:extLst>
            </p:cNvPr>
            <p:cNvSpPr/>
            <p:nvPr/>
          </p:nvSpPr>
          <p:spPr>
            <a:xfrm>
              <a:off x="60029" y="822726"/>
              <a:ext cx="89503" cy="103510"/>
            </a:xfrm>
            <a:custGeom>
              <a:avLst/>
              <a:gdLst/>
              <a:ahLst/>
              <a:cxnLst/>
              <a:rect l="0" t="0" r="0" b="0"/>
              <a:pathLst>
                <a:path w="89503" h="103510">
                  <a:moveTo>
                    <a:pt x="76203" y="0"/>
                  </a:moveTo>
                  <a:lnTo>
                    <a:pt x="89503" y="103510"/>
                  </a:lnTo>
                  <a:lnTo>
                    <a:pt x="0" y="53508"/>
                  </a:lnTo>
                  <a:lnTo>
                    <a:pt x="76203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4070">
              <a:extLst>
                <a:ext uri="{FF2B5EF4-FFF2-40B4-BE49-F238E27FC236}">
                  <a16:creationId xmlns:a16="http://schemas.microsoft.com/office/drawing/2014/main" id="{09C528AA-F2C1-434A-A15C-DE40F62DFEF1}"/>
                </a:ext>
              </a:extLst>
            </p:cNvPr>
            <p:cNvSpPr/>
            <p:nvPr/>
          </p:nvSpPr>
          <p:spPr>
            <a:xfrm>
              <a:off x="149532" y="93416"/>
              <a:ext cx="149353" cy="832819"/>
            </a:xfrm>
            <a:custGeom>
              <a:avLst/>
              <a:gdLst/>
              <a:ahLst/>
              <a:cxnLst/>
              <a:rect l="0" t="0" r="0" b="0"/>
              <a:pathLst>
                <a:path w="149353" h="832819">
                  <a:moveTo>
                    <a:pt x="43135" y="0"/>
                  </a:moveTo>
                  <a:lnTo>
                    <a:pt x="89863" y="86330"/>
                  </a:lnTo>
                  <a:lnTo>
                    <a:pt x="119338" y="179764"/>
                  </a:lnTo>
                  <a:lnTo>
                    <a:pt x="142703" y="276240"/>
                  </a:lnTo>
                  <a:lnTo>
                    <a:pt x="149353" y="373182"/>
                  </a:lnTo>
                  <a:lnTo>
                    <a:pt x="142703" y="472737"/>
                  </a:lnTo>
                  <a:lnTo>
                    <a:pt x="125988" y="569661"/>
                  </a:lnTo>
                  <a:lnTo>
                    <a:pt x="96513" y="662647"/>
                  </a:lnTo>
                  <a:lnTo>
                    <a:pt x="53379" y="749478"/>
                  </a:lnTo>
                  <a:lnTo>
                    <a:pt x="0" y="832819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4071">
              <a:extLst>
                <a:ext uri="{FF2B5EF4-FFF2-40B4-BE49-F238E27FC236}">
                  <a16:creationId xmlns:a16="http://schemas.microsoft.com/office/drawing/2014/main" id="{C56A5001-A83C-4472-9309-6170CA43D7F8}"/>
                </a:ext>
              </a:extLst>
            </p:cNvPr>
            <p:cNvSpPr/>
            <p:nvPr/>
          </p:nvSpPr>
          <p:spPr>
            <a:xfrm>
              <a:off x="149532" y="26665"/>
              <a:ext cx="89863" cy="103527"/>
            </a:xfrm>
            <a:custGeom>
              <a:avLst/>
              <a:gdLst/>
              <a:ahLst/>
              <a:cxnLst/>
              <a:rect l="0" t="0" r="0" b="0"/>
              <a:pathLst>
                <a:path w="89863" h="103527">
                  <a:moveTo>
                    <a:pt x="0" y="0"/>
                  </a:moveTo>
                  <a:lnTo>
                    <a:pt x="89863" y="50108"/>
                  </a:lnTo>
                  <a:lnTo>
                    <a:pt x="13120" y="103527"/>
                  </a:lnTo>
                  <a:lnTo>
                    <a:pt x="0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4072">
              <a:extLst>
                <a:ext uri="{FF2B5EF4-FFF2-40B4-BE49-F238E27FC236}">
                  <a16:creationId xmlns:a16="http://schemas.microsoft.com/office/drawing/2014/main" id="{31E40DC0-025E-4868-8F60-AE50E75B92BE}"/>
                </a:ext>
              </a:extLst>
            </p:cNvPr>
            <p:cNvSpPr/>
            <p:nvPr/>
          </p:nvSpPr>
          <p:spPr>
            <a:xfrm>
              <a:off x="149532" y="926235"/>
              <a:ext cx="1122748" cy="149556"/>
            </a:xfrm>
            <a:custGeom>
              <a:avLst/>
              <a:gdLst/>
              <a:ahLst/>
              <a:cxnLst/>
              <a:rect l="0" t="0" r="0" b="0"/>
              <a:pathLst>
                <a:path w="1122748" h="149556">
                  <a:moveTo>
                    <a:pt x="0" y="0"/>
                  </a:moveTo>
                  <a:lnTo>
                    <a:pt x="116283" y="56569"/>
                  </a:lnTo>
                  <a:lnTo>
                    <a:pt x="239395" y="99554"/>
                  </a:lnTo>
                  <a:lnTo>
                    <a:pt x="365383" y="129816"/>
                  </a:lnTo>
                  <a:lnTo>
                    <a:pt x="491371" y="146478"/>
                  </a:lnTo>
                  <a:lnTo>
                    <a:pt x="621133" y="149556"/>
                  </a:lnTo>
                  <a:lnTo>
                    <a:pt x="750716" y="139462"/>
                  </a:lnTo>
                  <a:lnTo>
                    <a:pt x="876703" y="119723"/>
                  </a:lnTo>
                  <a:lnTo>
                    <a:pt x="1003230" y="82893"/>
                  </a:lnTo>
                  <a:lnTo>
                    <a:pt x="1122748" y="36400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4073">
              <a:extLst>
                <a:ext uri="{FF2B5EF4-FFF2-40B4-BE49-F238E27FC236}">
                  <a16:creationId xmlns:a16="http://schemas.microsoft.com/office/drawing/2014/main" id="{EBB5ACDE-302F-49E7-9556-9D43CE542FF5}"/>
                </a:ext>
              </a:extLst>
            </p:cNvPr>
            <p:cNvSpPr/>
            <p:nvPr/>
          </p:nvSpPr>
          <p:spPr>
            <a:xfrm>
              <a:off x="1242266" y="926235"/>
              <a:ext cx="103163" cy="82893"/>
            </a:xfrm>
            <a:custGeom>
              <a:avLst/>
              <a:gdLst/>
              <a:ahLst/>
              <a:cxnLst/>
              <a:rect l="0" t="0" r="0" b="0"/>
              <a:pathLst>
                <a:path w="103163" h="82893">
                  <a:moveTo>
                    <a:pt x="0" y="0"/>
                  </a:moveTo>
                  <a:lnTo>
                    <a:pt x="103163" y="0"/>
                  </a:lnTo>
                  <a:lnTo>
                    <a:pt x="40079" y="82893"/>
                  </a:lnTo>
                  <a:lnTo>
                    <a:pt x="0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4074">
              <a:extLst>
                <a:ext uri="{FF2B5EF4-FFF2-40B4-BE49-F238E27FC236}">
                  <a16:creationId xmlns:a16="http://schemas.microsoft.com/office/drawing/2014/main" id="{717FD43C-4429-4C5A-AA77-6D9956E63039}"/>
                </a:ext>
              </a:extLst>
            </p:cNvPr>
            <p:cNvSpPr/>
            <p:nvPr/>
          </p:nvSpPr>
          <p:spPr>
            <a:xfrm>
              <a:off x="219086" y="776232"/>
              <a:ext cx="1126343" cy="150003"/>
            </a:xfrm>
            <a:custGeom>
              <a:avLst/>
              <a:gdLst/>
              <a:ahLst/>
              <a:cxnLst/>
              <a:rect l="0" t="0" r="0" b="0"/>
              <a:pathLst>
                <a:path w="1126343" h="150003">
                  <a:moveTo>
                    <a:pt x="1126343" y="150003"/>
                  </a:moveTo>
                  <a:lnTo>
                    <a:pt x="1009880" y="96494"/>
                  </a:lnTo>
                  <a:lnTo>
                    <a:pt x="886947" y="53079"/>
                  </a:lnTo>
                  <a:lnTo>
                    <a:pt x="760960" y="23247"/>
                  </a:lnTo>
                  <a:lnTo>
                    <a:pt x="631198" y="3078"/>
                  </a:lnTo>
                  <a:lnTo>
                    <a:pt x="501615" y="0"/>
                  </a:lnTo>
                  <a:lnTo>
                    <a:pt x="375627" y="10093"/>
                  </a:lnTo>
                  <a:lnTo>
                    <a:pt x="246045" y="33340"/>
                  </a:lnTo>
                  <a:lnTo>
                    <a:pt x="123112" y="66662"/>
                  </a:lnTo>
                  <a:lnTo>
                    <a:pt x="0" y="113155"/>
                  </a:lnTo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4075">
              <a:extLst>
                <a:ext uri="{FF2B5EF4-FFF2-40B4-BE49-F238E27FC236}">
                  <a16:creationId xmlns:a16="http://schemas.microsoft.com/office/drawing/2014/main" id="{4CC7B5C6-2FC4-4B66-8C32-5C11565F1043}"/>
                </a:ext>
              </a:extLst>
            </p:cNvPr>
            <p:cNvSpPr/>
            <p:nvPr/>
          </p:nvSpPr>
          <p:spPr>
            <a:xfrm>
              <a:off x="149532" y="842894"/>
              <a:ext cx="103163" cy="83341"/>
            </a:xfrm>
            <a:custGeom>
              <a:avLst/>
              <a:gdLst/>
              <a:ahLst/>
              <a:cxnLst/>
              <a:rect l="0" t="0" r="0" b="0"/>
              <a:pathLst>
                <a:path w="103163" h="83341">
                  <a:moveTo>
                    <a:pt x="59849" y="0"/>
                  </a:moveTo>
                  <a:lnTo>
                    <a:pt x="103163" y="83341"/>
                  </a:lnTo>
                  <a:lnTo>
                    <a:pt x="0" y="83341"/>
                  </a:lnTo>
                  <a:lnTo>
                    <a:pt x="59849" y="0"/>
                  </a:lnTo>
                  <a:close/>
                </a:path>
              </a:pathLst>
            </a:custGeom>
            <a:ln w="3072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C5FC4B7-5A42-48B4-92CA-BE472A5F817B}"/>
                </a:ext>
              </a:extLst>
            </p:cNvPr>
            <p:cNvSpPr/>
            <p:nvPr/>
          </p:nvSpPr>
          <p:spPr>
            <a:xfrm>
              <a:off x="96153" y="951153"/>
              <a:ext cx="123900" cy="2473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09A426-B367-4845-B348-1571E76C81C3}"/>
              </a:ext>
            </a:extLst>
          </p:cNvPr>
          <p:cNvSpPr txBox="1"/>
          <p:nvPr/>
        </p:nvSpPr>
        <p:spPr>
          <a:xfrm>
            <a:off x="5876399" y="2293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B0D74-28C7-46F1-A12F-406D61F3B950}"/>
              </a:ext>
            </a:extLst>
          </p:cNvPr>
          <p:cNvSpPr txBox="1"/>
          <p:nvPr/>
        </p:nvSpPr>
        <p:spPr>
          <a:xfrm>
            <a:off x="7357161" y="3705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982EC1-8CBA-45D7-930B-22ABE8403CC3}"/>
              </a:ext>
            </a:extLst>
          </p:cNvPr>
          <p:cNvSpPr txBox="1"/>
          <p:nvPr/>
        </p:nvSpPr>
        <p:spPr>
          <a:xfrm>
            <a:off x="1412782" y="458929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graf</a:t>
            </a:r>
            <a:r>
              <a:rPr lang="en-US" sz="1800" dirty="0"/>
              <a:t>  </a:t>
            </a:r>
            <a:r>
              <a:rPr lang="en-US" sz="1800" dirty="0" err="1"/>
              <a:t>berarah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lemah</a:t>
            </a:r>
            <a:endParaRPr 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BA76E0-8702-45B6-9BD5-90BFF6FC0BED}"/>
              </a:ext>
            </a:extLst>
          </p:cNvPr>
          <p:cNvSpPr txBox="1"/>
          <p:nvPr/>
        </p:nvSpPr>
        <p:spPr>
          <a:xfrm>
            <a:off x="5291667" y="4544497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graf</a:t>
            </a:r>
            <a:r>
              <a:rPr lang="en-US" sz="1800" dirty="0"/>
              <a:t> </a:t>
            </a:r>
            <a:r>
              <a:rPr lang="en-US" sz="1800" dirty="0" err="1"/>
              <a:t>berarah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kuat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439947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9. </a:t>
            </a:r>
            <a:r>
              <a:rPr lang="nl-NL" sz="3600" dirty="0"/>
              <a:t>Upagraf (Subgraph) dan Komplemen Upagraf </a:t>
            </a:r>
            <a:endParaRPr lang="e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CD78DD-22BC-4535-9AC0-8CA2FFF22E03}"/>
                  </a:ext>
                </a:extLst>
              </p:cNvPr>
              <p:cNvSpPr txBox="1"/>
              <p:nvPr/>
            </p:nvSpPr>
            <p:spPr>
              <a:xfrm>
                <a:off x="258230" y="1894006"/>
                <a:ext cx="8627533" cy="1404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20140" marR="353060">
                  <a:lnSpc>
                    <a:spcPct val="103000"/>
                  </a:lnSpc>
                  <a:spcAft>
                    <a:spcPts val="15"/>
                  </a:spcAft>
                </a:pP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Misalkan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G = (V, E)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adalah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sebuah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graf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. G1 = (V1, E1)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adalah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upagraf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(subgraph)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dari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G </a:t>
                </a:r>
                <a:r>
                  <a:rPr lang="en-US" sz="2800" dirty="0" err="1">
                    <a:latin typeface="Calibri" panose="020F0502020204030204" pitchFamily="34" charset="0"/>
                    <a:ea typeface="Calibri" panose="020F0502020204030204" pitchFamily="34" charset="0"/>
                  </a:rPr>
                  <a:t>jika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V1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V dan E1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E.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CD78DD-22BC-4535-9AC0-8CA2FFF2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0" y="1894006"/>
                <a:ext cx="8627533" cy="1404936"/>
              </a:xfrm>
              <a:prstGeom prst="rect">
                <a:avLst/>
              </a:prstGeom>
              <a:blipFill>
                <a:blip r:embed="rId3"/>
                <a:stretch>
                  <a:fillRect t="-4783" b="-1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647E18-2A4A-4EE6-A3B2-2D513ECB521D}"/>
              </a:ext>
            </a:extLst>
          </p:cNvPr>
          <p:cNvSpPr txBox="1"/>
          <p:nvPr/>
        </p:nvSpPr>
        <p:spPr>
          <a:xfrm>
            <a:off x="88897" y="3445215"/>
            <a:ext cx="8627533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</a:rPr>
              <a:t>Komplemen dari upagraf G1 terhadap graf G adalah graf G2 = (V2, E2) sedemikian sehingga E2 = E - E1 dan V2 adalah himpunan simpul yang anggota-anggota E2 bersisian dengannya.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0414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954341" y="143797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/>
              <a:t>DEFINISI GRAF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DE628-5302-4DC8-A7D7-A6109C3A2F98}"/>
              </a:ext>
            </a:extLst>
          </p:cNvPr>
          <p:cNvGrpSpPr/>
          <p:nvPr/>
        </p:nvGrpSpPr>
        <p:grpSpPr>
          <a:xfrm>
            <a:off x="1563329" y="1653031"/>
            <a:ext cx="1320165" cy="1492885"/>
            <a:chOff x="0" y="0"/>
            <a:chExt cx="1320193" cy="1493339"/>
          </a:xfrm>
        </p:grpSpPr>
        <p:sp>
          <p:nvSpPr>
            <p:cNvPr id="5" name="Shape 284">
              <a:extLst>
                <a:ext uri="{FF2B5EF4-FFF2-40B4-BE49-F238E27FC236}">
                  <a16:creationId xmlns:a16="http://schemas.microsoft.com/office/drawing/2014/main" id="{08470A3D-6FD1-4DFF-B09C-7A9FEBA5B768}"/>
                </a:ext>
              </a:extLst>
            </p:cNvPr>
            <p:cNvSpPr/>
            <p:nvPr/>
          </p:nvSpPr>
          <p:spPr>
            <a:xfrm>
              <a:off x="114612" y="0"/>
              <a:ext cx="57697" cy="57398"/>
            </a:xfrm>
            <a:custGeom>
              <a:avLst/>
              <a:gdLst/>
              <a:ahLst/>
              <a:cxnLst/>
              <a:rect l="0" t="0" r="0" b="0"/>
              <a:pathLst>
                <a:path w="57697" h="57398">
                  <a:moveTo>
                    <a:pt x="21124" y="0"/>
                  </a:moveTo>
                  <a:lnTo>
                    <a:pt x="34619" y="0"/>
                  </a:lnTo>
                  <a:lnTo>
                    <a:pt x="46158" y="5857"/>
                  </a:lnTo>
                  <a:lnTo>
                    <a:pt x="53786" y="15423"/>
                  </a:lnTo>
                  <a:lnTo>
                    <a:pt x="57697" y="28699"/>
                  </a:lnTo>
                  <a:lnTo>
                    <a:pt x="53786" y="42170"/>
                  </a:lnTo>
                  <a:lnTo>
                    <a:pt x="46158" y="51737"/>
                  </a:lnTo>
                  <a:lnTo>
                    <a:pt x="34619" y="57398"/>
                  </a:lnTo>
                  <a:lnTo>
                    <a:pt x="21124" y="57398"/>
                  </a:lnTo>
                  <a:lnTo>
                    <a:pt x="9584" y="51737"/>
                  </a:lnTo>
                  <a:lnTo>
                    <a:pt x="1956" y="42170"/>
                  </a:lnTo>
                  <a:lnTo>
                    <a:pt x="0" y="28699"/>
                  </a:lnTo>
                  <a:lnTo>
                    <a:pt x="1956" y="15423"/>
                  </a:lnTo>
                  <a:lnTo>
                    <a:pt x="9584" y="5857"/>
                  </a:lnTo>
                  <a:lnTo>
                    <a:pt x="21124" y="0"/>
                  </a:lnTo>
                  <a:close/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285">
              <a:extLst>
                <a:ext uri="{FF2B5EF4-FFF2-40B4-BE49-F238E27FC236}">
                  <a16:creationId xmlns:a16="http://schemas.microsoft.com/office/drawing/2014/main" id="{F1761B13-7593-4D8C-98B4-ED2621FEC7BC}"/>
                </a:ext>
              </a:extLst>
            </p:cNvPr>
            <p:cNvSpPr/>
            <p:nvPr/>
          </p:nvSpPr>
          <p:spPr>
            <a:xfrm>
              <a:off x="114612" y="717677"/>
              <a:ext cx="57697" cy="57594"/>
            </a:xfrm>
            <a:custGeom>
              <a:avLst/>
              <a:gdLst/>
              <a:ahLst/>
              <a:cxnLst/>
              <a:rect l="0" t="0" r="0" b="0"/>
              <a:pathLst>
                <a:path w="57697" h="57594">
                  <a:moveTo>
                    <a:pt x="21124" y="0"/>
                  </a:moveTo>
                  <a:lnTo>
                    <a:pt x="34619" y="0"/>
                  </a:lnTo>
                  <a:lnTo>
                    <a:pt x="46158" y="5857"/>
                  </a:lnTo>
                  <a:lnTo>
                    <a:pt x="53786" y="15423"/>
                  </a:lnTo>
                  <a:lnTo>
                    <a:pt x="57697" y="28895"/>
                  </a:lnTo>
                  <a:lnTo>
                    <a:pt x="53786" y="42170"/>
                  </a:lnTo>
                  <a:lnTo>
                    <a:pt x="46158" y="51737"/>
                  </a:lnTo>
                  <a:lnTo>
                    <a:pt x="34619" y="57594"/>
                  </a:lnTo>
                  <a:lnTo>
                    <a:pt x="21124" y="57594"/>
                  </a:lnTo>
                  <a:lnTo>
                    <a:pt x="9584" y="51737"/>
                  </a:lnTo>
                  <a:lnTo>
                    <a:pt x="1956" y="42170"/>
                  </a:lnTo>
                  <a:lnTo>
                    <a:pt x="0" y="28895"/>
                  </a:lnTo>
                  <a:lnTo>
                    <a:pt x="1956" y="15423"/>
                  </a:lnTo>
                  <a:lnTo>
                    <a:pt x="9584" y="5857"/>
                  </a:lnTo>
                  <a:lnTo>
                    <a:pt x="21124" y="0"/>
                  </a:lnTo>
                  <a:close/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286">
              <a:extLst>
                <a:ext uri="{FF2B5EF4-FFF2-40B4-BE49-F238E27FC236}">
                  <a16:creationId xmlns:a16="http://schemas.microsoft.com/office/drawing/2014/main" id="{80398D21-CF86-4E10-850F-C3AC71D40685}"/>
                </a:ext>
              </a:extLst>
            </p:cNvPr>
            <p:cNvSpPr/>
            <p:nvPr/>
          </p:nvSpPr>
          <p:spPr>
            <a:xfrm>
              <a:off x="114612" y="1435940"/>
              <a:ext cx="57697" cy="57399"/>
            </a:xfrm>
            <a:custGeom>
              <a:avLst/>
              <a:gdLst/>
              <a:ahLst/>
              <a:cxnLst/>
              <a:rect l="0" t="0" r="0" b="0"/>
              <a:pathLst>
                <a:path w="57697" h="57399">
                  <a:moveTo>
                    <a:pt x="21124" y="0"/>
                  </a:moveTo>
                  <a:lnTo>
                    <a:pt x="34619" y="0"/>
                  </a:lnTo>
                  <a:lnTo>
                    <a:pt x="46158" y="5857"/>
                  </a:lnTo>
                  <a:lnTo>
                    <a:pt x="53786" y="15423"/>
                  </a:lnTo>
                  <a:lnTo>
                    <a:pt x="57697" y="28699"/>
                  </a:lnTo>
                  <a:lnTo>
                    <a:pt x="53786" y="42170"/>
                  </a:lnTo>
                  <a:lnTo>
                    <a:pt x="46158" y="51737"/>
                  </a:lnTo>
                  <a:lnTo>
                    <a:pt x="34619" y="57399"/>
                  </a:lnTo>
                  <a:lnTo>
                    <a:pt x="21124" y="57399"/>
                  </a:lnTo>
                  <a:lnTo>
                    <a:pt x="9584" y="51737"/>
                  </a:lnTo>
                  <a:lnTo>
                    <a:pt x="1956" y="42170"/>
                  </a:lnTo>
                  <a:lnTo>
                    <a:pt x="0" y="28699"/>
                  </a:lnTo>
                  <a:lnTo>
                    <a:pt x="1956" y="15423"/>
                  </a:lnTo>
                  <a:lnTo>
                    <a:pt x="9584" y="5857"/>
                  </a:lnTo>
                  <a:lnTo>
                    <a:pt x="21124" y="0"/>
                  </a:lnTo>
                  <a:close/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287">
              <a:extLst>
                <a:ext uri="{FF2B5EF4-FFF2-40B4-BE49-F238E27FC236}">
                  <a16:creationId xmlns:a16="http://schemas.microsoft.com/office/drawing/2014/main" id="{3A5CED0A-995C-4EAC-B34E-7A329BC760D1}"/>
                </a:ext>
              </a:extLst>
            </p:cNvPr>
            <p:cNvSpPr/>
            <p:nvPr/>
          </p:nvSpPr>
          <p:spPr>
            <a:xfrm>
              <a:off x="1262691" y="717677"/>
              <a:ext cx="57502" cy="57594"/>
            </a:xfrm>
            <a:custGeom>
              <a:avLst/>
              <a:gdLst/>
              <a:ahLst/>
              <a:cxnLst/>
              <a:rect l="0" t="0" r="0" b="0"/>
              <a:pathLst>
                <a:path w="57502" h="57594">
                  <a:moveTo>
                    <a:pt x="20928" y="0"/>
                  </a:moveTo>
                  <a:lnTo>
                    <a:pt x="34423" y="0"/>
                  </a:lnTo>
                  <a:lnTo>
                    <a:pt x="45963" y="5857"/>
                  </a:lnTo>
                  <a:lnTo>
                    <a:pt x="53591" y="15423"/>
                  </a:lnTo>
                  <a:lnTo>
                    <a:pt x="57502" y="28895"/>
                  </a:lnTo>
                  <a:lnTo>
                    <a:pt x="53591" y="42170"/>
                  </a:lnTo>
                  <a:lnTo>
                    <a:pt x="45963" y="51737"/>
                  </a:lnTo>
                  <a:lnTo>
                    <a:pt x="34423" y="57594"/>
                  </a:lnTo>
                  <a:lnTo>
                    <a:pt x="20928" y="57594"/>
                  </a:lnTo>
                  <a:lnTo>
                    <a:pt x="9584" y="51737"/>
                  </a:lnTo>
                  <a:lnTo>
                    <a:pt x="1760" y="42170"/>
                  </a:lnTo>
                  <a:lnTo>
                    <a:pt x="0" y="28895"/>
                  </a:lnTo>
                  <a:lnTo>
                    <a:pt x="1760" y="15423"/>
                  </a:lnTo>
                  <a:lnTo>
                    <a:pt x="9584" y="5857"/>
                  </a:lnTo>
                  <a:lnTo>
                    <a:pt x="20928" y="0"/>
                  </a:lnTo>
                  <a:close/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288">
              <a:extLst>
                <a:ext uri="{FF2B5EF4-FFF2-40B4-BE49-F238E27FC236}">
                  <a16:creationId xmlns:a16="http://schemas.microsoft.com/office/drawing/2014/main" id="{74E985AD-A95E-452A-A657-5FAA993A9CDC}"/>
                </a:ext>
              </a:extLst>
            </p:cNvPr>
            <p:cNvSpPr/>
            <p:nvPr/>
          </p:nvSpPr>
          <p:spPr>
            <a:xfrm>
              <a:off x="0" y="28699"/>
              <a:ext cx="143559" cy="717872"/>
            </a:xfrm>
            <a:custGeom>
              <a:avLst/>
              <a:gdLst/>
              <a:ahLst/>
              <a:cxnLst/>
              <a:rect l="0" t="0" r="0" b="0"/>
              <a:pathLst>
                <a:path w="143559" h="717872">
                  <a:moveTo>
                    <a:pt x="143559" y="0"/>
                  </a:moveTo>
                  <a:lnTo>
                    <a:pt x="103269" y="46075"/>
                  </a:lnTo>
                  <a:lnTo>
                    <a:pt x="70606" y="97617"/>
                  </a:lnTo>
                  <a:lnTo>
                    <a:pt x="41855" y="151306"/>
                  </a:lnTo>
                  <a:lnTo>
                    <a:pt x="21124" y="208704"/>
                  </a:lnTo>
                  <a:lnTo>
                    <a:pt x="7628" y="268055"/>
                  </a:lnTo>
                  <a:lnTo>
                    <a:pt x="0" y="329163"/>
                  </a:lnTo>
                  <a:lnTo>
                    <a:pt x="0" y="388514"/>
                  </a:lnTo>
                  <a:lnTo>
                    <a:pt x="7628" y="449817"/>
                  </a:lnTo>
                  <a:lnTo>
                    <a:pt x="21124" y="509168"/>
                  </a:lnTo>
                  <a:lnTo>
                    <a:pt x="41855" y="566567"/>
                  </a:lnTo>
                  <a:lnTo>
                    <a:pt x="70606" y="620256"/>
                  </a:lnTo>
                  <a:lnTo>
                    <a:pt x="103269" y="671797"/>
                  </a:lnTo>
                  <a:lnTo>
                    <a:pt x="143559" y="717872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289">
              <a:extLst>
                <a:ext uri="{FF2B5EF4-FFF2-40B4-BE49-F238E27FC236}">
                  <a16:creationId xmlns:a16="http://schemas.microsoft.com/office/drawing/2014/main" id="{1DB64EDC-E0F8-4AB6-82A8-983848A8228B}"/>
                </a:ext>
              </a:extLst>
            </p:cNvPr>
            <p:cNvSpPr/>
            <p:nvPr/>
          </p:nvSpPr>
          <p:spPr>
            <a:xfrm>
              <a:off x="143559" y="28699"/>
              <a:ext cx="141408" cy="717872"/>
            </a:xfrm>
            <a:custGeom>
              <a:avLst/>
              <a:gdLst/>
              <a:ahLst/>
              <a:cxnLst/>
              <a:rect l="0" t="0" r="0" b="0"/>
              <a:pathLst>
                <a:path w="141408" h="717872">
                  <a:moveTo>
                    <a:pt x="0" y="0"/>
                  </a:moveTo>
                  <a:lnTo>
                    <a:pt x="38335" y="46075"/>
                  </a:lnTo>
                  <a:lnTo>
                    <a:pt x="72367" y="97617"/>
                  </a:lnTo>
                  <a:lnTo>
                    <a:pt x="99161" y="151306"/>
                  </a:lnTo>
                  <a:lnTo>
                    <a:pt x="120284" y="208704"/>
                  </a:lnTo>
                  <a:lnTo>
                    <a:pt x="133780" y="268055"/>
                  </a:lnTo>
                  <a:lnTo>
                    <a:pt x="141408" y="329163"/>
                  </a:lnTo>
                  <a:lnTo>
                    <a:pt x="141408" y="388514"/>
                  </a:lnTo>
                  <a:lnTo>
                    <a:pt x="133780" y="449817"/>
                  </a:lnTo>
                  <a:lnTo>
                    <a:pt x="120284" y="509168"/>
                  </a:lnTo>
                  <a:lnTo>
                    <a:pt x="99161" y="566567"/>
                  </a:lnTo>
                  <a:lnTo>
                    <a:pt x="72367" y="620256"/>
                  </a:lnTo>
                  <a:lnTo>
                    <a:pt x="38335" y="671797"/>
                  </a:lnTo>
                  <a:lnTo>
                    <a:pt x="0" y="717872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290">
              <a:extLst>
                <a:ext uri="{FF2B5EF4-FFF2-40B4-BE49-F238E27FC236}">
                  <a16:creationId xmlns:a16="http://schemas.microsoft.com/office/drawing/2014/main" id="{8B2E7920-BC1C-4211-811C-9B3EED2AAAC6}"/>
                </a:ext>
              </a:extLst>
            </p:cNvPr>
            <p:cNvSpPr/>
            <p:nvPr/>
          </p:nvSpPr>
          <p:spPr>
            <a:xfrm>
              <a:off x="0" y="746572"/>
              <a:ext cx="143559" cy="718067"/>
            </a:xfrm>
            <a:custGeom>
              <a:avLst/>
              <a:gdLst/>
              <a:ahLst/>
              <a:cxnLst/>
              <a:rect l="0" t="0" r="0" b="0"/>
              <a:pathLst>
                <a:path w="143559" h="718067">
                  <a:moveTo>
                    <a:pt x="143559" y="0"/>
                  </a:moveTo>
                  <a:lnTo>
                    <a:pt x="103269" y="45879"/>
                  </a:lnTo>
                  <a:lnTo>
                    <a:pt x="70606" y="97421"/>
                  </a:lnTo>
                  <a:lnTo>
                    <a:pt x="41855" y="151110"/>
                  </a:lnTo>
                  <a:lnTo>
                    <a:pt x="21124" y="208509"/>
                  </a:lnTo>
                  <a:lnTo>
                    <a:pt x="7628" y="267860"/>
                  </a:lnTo>
                  <a:lnTo>
                    <a:pt x="0" y="329163"/>
                  </a:lnTo>
                  <a:lnTo>
                    <a:pt x="0" y="388514"/>
                  </a:lnTo>
                  <a:lnTo>
                    <a:pt x="7628" y="450207"/>
                  </a:lnTo>
                  <a:lnTo>
                    <a:pt x="21124" y="509558"/>
                  </a:lnTo>
                  <a:lnTo>
                    <a:pt x="41855" y="566957"/>
                  </a:lnTo>
                  <a:lnTo>
                    <a:pt x="70606" y="620451"/>
                  </a:lnTo>
                  <a:lnTo>
                    <a:pt x="103269" y="672188"/>
                  </a:lnTo>
                  <a:lnTo>
                    <a:pt x="143559" y="718067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582DF682-0BEB-4E7E-A2B7-38A30889D688}"/>
                </a:ext>
              </a:extLst>
            </p:cNvPr>
            <p:cNvSpPr/>
            <p:nvPr/>
          </p:nvSpPr>
          <p:spPr>
            <a:xfrm>
              <a:off x="143559" y="746572"/>
              <a:ext cx="141408" cy="718067"/>
            </a:xfrm>
            <a:custGeom>
              <a:avLst/>
              <a:gdLst/>
              <a:ahLst/>
              <a:cxnLst/>
              <a:rect l="0" t="0" r="0" b="0"/>
              <a:pathLst>
                <a:path w="141408" h="718067">
                  <a:moveTo>
                    <a:pt x="0" y="0"/>
                  </a:moveTo>
                  <a:lnTo>
                    <a:pt x="38335" y="45879"/>
                  </a:lnTo>
                  <a:lnTo>
                    <a:pt x="72367" y="97421"/>
                  </a:lnTo>
                  <a:lnTo>
                    <a:pt x="99161" y="151110"/>
                  </a:lnTo>
                  <a:lnTo>
                    <a:pt x="120284" y="208509"/>
                  </a:lnTo>
                  <a:lnTo>
                    <a:pt x="133780" y="267860"/>
                  </a:lnTo>
                  <a:lnTo>
                    <a:pt x="141408" y="329163"/>
                  </a:lnTo>
                  <a:lnTo>
                    <a:pt x="141408" y="388514"/>
                  </a:lnTo>
                  <a:lnTo>
                    <a:pt x="133780" y="450207"/>
                  </a:lnTo>
                  <a:lnTo>
                    <a:pt x="120284" y="509558"/>
                  </a:lnTo>
                  <a:lnTo>
                    <a:pt x="99161" y="566957"/>
                  </a:lnTo>
                  <a:lnTo>
                    <a:pt x="72367" y="620451"/>
                  </a:lnTo>
                  <a:lnTo>
                    <a:pt x="38335" y="672188"/>
                  </a:lnTo>
                  <a:lnTo>
                    <a:pt x="0" y="718067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292">
              <a:extLst>
                <a:ext uri="{FF2B5EF4-FFF2-40B4-BE49-F238E27FC236}">
                  <a16:creationId xmlns:a16="http://schemas.microsoft.com/office/drawing/2014/main" id="{4FBC82ED-D89A-42B4-9099-7A3EAFBA2170}"/>
                </a:ext>
              </a:extLst>
            </p:cNvPr>
            <p:cNvSpPr/>
            <p:nvPr/>
          </p:nvSpPr>
          <p:spPr>
            <a:xfrm>
              <a:off x="143559" y="746572"/>
              <a:ext cx="1147883" cy="0"/>
            </a:xfrm>
            <a:custGeom>
              <a:avLst/>
              <a:gdLst/>
              <a:ahLst/>
              <a:cxnLst/>
              <a:rect l="0" t="0" r="0" b="0"/>
              <a:pathLst>
                <a:path w="1147883">
                  <a:moveTo>
                    <a:pt x="0" y="0"/>
                  </a:moveTo>
                  <a:lnTo>
                    <a:pt x="1147883" y="0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4" name="Shape 293">
              <a:extLst>
                <a:ext uri="{FF2B5EF4-FFF2-40B4-BE49-F238E27FC236}">
                  <a16:creationId xmlns:a16="http://schemas.microsoft.com/office/drawing/2014/main" id="{F786368F-D783-4EDA-92BA-F14EEE1B108B}"/>
                </a:ext>
              </a:extLst>
            </p:cNvPr>
            <p:cNvSpPr/>
            <p:nvPr/>
          </p:nvSpPr>
          <p:spPr>
            <a:xfrm>
              <a:off x="143559" y="746572"/>
              <a:ext cx="1147883" cy="718067"/>
            </a:xfrm>
            <a:custGeom>
              <a:avLst/>
              <a:gdLst/>
              <a:ahLst/>
              <a:cxnLst/>
              <a:rect l="0" t="0" r="0" b="0"/>
              <a:pathLst>
                <a:path w="1147883" h="718067">
                  <a:moveTo>
                    <a:pt x="1147883" y="0"/>
                  </a:moveTo>
                  <a:lnTo>
                    <a:pt x="0" y="718067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294">
              <a:extLst>
                <a:ext uri="{FF2B5EF4-FFF2-40B4-BE49-F238E27FC236}">
                  <a16:creationId xmlns:a16="http://schemas.microsoft.com/office/drawing/2014/main" id="{A4C373E7-0752-473A-B223-B8CD078F64E0}"/>
                </a:ext>
              </a:extLst>
            </p:cNvPr>
            <p:cNvSpPr/>
            <p:nvPr/>
          </p:nvSpPr>
          <p:spPr>
            <a:xfrm>
              <a:off x="143559" y="28699"/>
              <a:ext cx="1147883" cy="717872"/>
            </a:xfrm>
            <a:custGeom>
              <a:avLst/>
              <a:gdLst/>
              <a:ahLst/>
              <a:cxnLst/>
              <a:rect l="0" t="0" r="0" b="0"/>
              <a:pathLst>
                <a:path w="1147883" h="717872">
                  <a:moveTo>
                    <a:pt x="0" y="0"/>
                  </a:moveTo>
                  <a:lnTo>
                    <a:pt x="1147883" y="717872"/>
                  </a:lnTo>
                </a:path>
              </a:pathLst>
            </a:custGeom>
            <a:ln w="383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</p:grpSp>
      <p:pic>
        <p:nvPicPr>
          <p:cNvPr id="2061" name="Picture 300">
            <a:extLst>
              <a:ext uri="{FF2B5EF4-FFF2-40B4-BE49-F238E27FC236}">
                <a16:creationId xmlns:a16="http://schemas.microsoft.com/office/drawing/2014/main" id="{FEAE5A99-8D0A-4E9C-B375-F1EFC82D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55" y="1251712"/>
            <a:ext cx="49307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9CC139BD-380E-4C49-8760-FE326D1B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07" y="3116835"/>
            <a:ext cx="896701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 1.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Masalah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Jembatan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ö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nigsberg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 	 	 	 	                      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Graf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merepresentasikan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jembatan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ö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nigsberg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Simpul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vertex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menyatakan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daratan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pulau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menyatakan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jembatan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Bisakah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melalui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setiap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jembatan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sekali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kembali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tempat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semula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14451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8D7D-7FC2-4B20-83CC-0FAC5C1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Upagraf (Subgraph) dan Komplemen Upagraf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C3A25B-EBE9-4E6C-AE18-C7C0F7DA249A}"/>
              </a:ext>
            </a:extLst>
          </p:cNvPr>
          <p:cNvGrpSpPr/>
          <p:nvPr/>
        </p:nvGrpSpPr>
        <p:grpSpPr>
          <a:xfrm>
            <a:off x="996283" y="2432791"/>
            <a:ext cx="2263384" cy="2173076"/>
            <a:chOff x="0" y="0"/>
            <a:chExt cx="1725012" cy="1722016"/>
          </a:xfrm>
        </p:grpSpPr>
        <p:sp>
          <p:nvSpPr>
            <p:cNvPr id="7" name="Shape 4208">
              <a:extLst>
                <a:ext uri="{FF2B5EF4-FFF2-40B4-BE49-F238E27FC236}">
                  <a16:creationId xmlns:a16="http://schemas.microsoft.com/office/drawing/2014/main" id="{A585C605-09C4-466F-8CF8-BCB03B3CB368}"/>
                </a:ext>
              </a:extLst>
            </p:cNvPr>
            <p:cNvSpPr/>
            <p:nvPr/>
          </p:nvSpPr>
          <p:spPr>
            <a:xfrm>
              <a:off x="0" y="350419"/>
              <a:ext cx="65473" cy="65248"/>
            </a:xfrm>
            <a:custGeom>
              <a:avLst/>
              <a:gdLst/>
              <a:ahLst/>
              <a:cxnLst/>
              <a:rect l="0" t="0" r="0" b="0"/>
              <a:pathLst>
                <a:path w="65473" h="65248">
                  <a:moveTo>
                    <a:pt x="26196" y="0"/>
                  </a:moveTo>
                  <a:lnTo>
                    <a:pt x="39277" y="0"/>
                  </a:lnTo>
                  <a:lnTo>
                    <a:pt x="52375" y="6578"/>
                  </a:lnTo>
                  <a:lnTo>
                    <a:pt x="63284" y="17423"/>
                  </a:lnTo>
                  <a:lnTo>
                    <a:pt x="65473" y="32713"/>
                  </a:lnTo>
                  <a:lnTo>
                    <a:pt x="63284" y="47825"/>
                  </a:lnTo>
                  <a:lnTo>
                    <a:pt x="52375" y="58848"/>
                  </a:lnTo>
                  <a:lnTo>
                    <a:pt x="39277" y="65248"/>
                  </a:lnTo>
                  <a:lnTo>
                    <a:pt x="26196" y="65248"/>
                  </a:lnTo>
                  <a:lnTo>
                    <a:pt x="13098" y="58848"/>
                  </a:lnTo>
                  <a:lnTo>
                    <a:pt x="2189" y="47825"/>
                  </a:lnTo>
                  <a:lnTo>
                    <a:pt x="0" y="32713"/>
                  </a:lnTo>
                  <a:lnTo>
                    <a:pt x="2189" y="17423"/>
                  </a:lnTo>
                  <a:lnTo>
                    <a:pt x="13098" y="6578"/>
                  </a:lnTo>
                  <a:lnTo>
                    <a:pt x="26196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4209">
              <a:extLst>
                <a:ext uri="{FF2B5EF4-FFF2-40B4-BE49-F238E27FC236}">
                  <a16:creationId xmlns:a16="http://schemas.microsoft.com/office/drawing/2014/main" id="{8302BF31-B566-4743-8085-BB2FDD00CF99}"/>
                </a:ext>
              </a:extLst>
            </p:cNvPr>
            <p:cNvSpPr/>
            <p:nvPr/>
          </p:nvSpPr>
          <p:spPr>
            <a:xfrm>
              <a:off x="654287" y="24001"/>
              <a:ext cx="65473" cy="65426"/>
            </a:xfrm>
            <a:custGeom>
              <a:avLst/>
              <a:gdLst/>
              <a:ahLst/>
              <a:cxnLst/>
              <a:rect l="0" t="0" r="0" b="0"/>
              <a:pathLst>
                <a:path w="65473" h="65426">
                  <a:moveTo>
                    <a:pt x="26179" y="0"/>
                  </a:moveTo>
                  <a:lnTo>
                    <a:pt x="39277" y="0"/>
                  </a:lnTo>
                  <a:lnTo>
                    <a:pt x="52375" y="6578"/>
                  </a:lnTo>
                  <a:lnTo>
                    <a:pt x="63284" y="17423"/>
                  </a:lnTo>
                  <a:lnTo>
                    <a:pt x="65473" y="32713"/>
                  </a:lnTo>
                  <a:lnTo>
                    <a:pt x="63284" y="48003"/>
                  </a:lnTo>
                  <a:lnTo>
                    <a:pt x="52375" y="58848"/>
                  </a:lnTo>
                  <a:lnTo>
                    <a:pt x="39277" y="65426"/>
                  </a:lnTo>
                  <a:lnTo>
                    <a:pt x="26179" y="65426"/>
                  </a:lnTo>
                  <a:lnTo>
                    <a:pt x="13098" y="58848"/>
                  </a:lnTo>
                  <a:lnTo>
                    <a:pt x="2189" y="48003"/>
                  </a:lnTo>
                  <a:lnTo>
                    <a:pt x="0" y="32713"/>
                  </a:lnTo>
                  <a:lnTo>
                    <a:pt x="2189" y="17423"/>
                  </a:lnTo>
                  <a:lnTo>
                    <a:pt x="13098" y="6578"/>
                  </a:lnTo>
                  <a:lnTo>
                    <a:pt x="26179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210">
              <a:extLst>
                <a:ext uri="{FF2B5EF4-FFF2-40B4-BE49-F238E27FC236}">
                  <a16:creationId xmlns:a16="http://schemas.microsoft.com/office/drawing/2014/main" id="{643B5F3B-2B36-43D6-B548-5BBB7C234D8B}"/>
                </a:ext>
              </a:extLst>
            </p:cNvPr>
            <p:cNvSpPr/>
            <p:nvPr/>
          </p:nvSpPr>
          <p:spPr>
            <a:xfrm>
              <a:off x="1144847" y="513806"/>
              <a:ext cx="65491" cy="65248"/>
            </a:xfrm>
            <a:custGeom>
              <a:avLst/>
              <a:gdLst/>
              <a:ahLst/>
              <a:cxnLst/>
              <a:rect l="0" t="0" r="0" b="0"/>
              <a:pathLst>
                <a:path w="65491" h="65248">
                  <a:moveTo>
                    <a:pt x="26161" y="0"/>
                  </a:moveTo>
                  <a:lnTo>
                    <a:pt x="39330" y="0"/>
                  </a:lnTo>
                  <a:lnTo>
                    <a:pt x="52500" y="6578"/>
                  </a:lnTo>
                  <a:lnTo>
                    <a:pt x="63355" y="17423"/>
                  </a:lnTo>
                  <a:lnTo>
                    <a:pt x="65491" y="32713"/>
                  </a:lnTo>
                  <a:lnTo>
                    <a:pt x="63355" y="47825"/>
                  </a:lnTo>
                  <a:lnTo>
                    <a:pt x="52500" y="58848"/>
                  </a:lnTo>
                  <a:lnTo>
                    <a:pt x="39330" y="65248"/>
                  </a:lnTo>
                  <a:lnTo>
                    <a:pt x="26161" y="65248"/>
                  </a:lnTo>
                  <a:lnTo>
                    <a:pt x="13169" y="58848"/>
                  </a:lnTo>
                  <a:lnTo>
                    <a:pt x="2314" y="47825"/>
                  </a:lnTo>
                  <a:lnTo>
                    <a:pt x="0" y="32713"/>
                  </a:lnTo>
                  <a:lnTo>
                    <a:pt x="2314" y="17423"/>
                  </a:lnTo>
                  <a:lnTo>
                    <a:pt x="13169" y="6578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211">
              <a:extLst>
                <a:ext uri="{FF2B5EF4-FFF2-40B4-BE49-F238E27FC236}">
                  <a16:creationId xmlns:a16="http://schemas.microsoft.com/office/drawing/2014/main" id="{B2BCC376-970E-42BE-98C7-5FA6B7C461E8}"/>
                </a:ext>
              </a:extLst>
            </p:cNvPr>
            <p:cNvSpPr/>
            <p:nvPr/>
          </p:nvSpPr>
          <p:spPr>
            <a:xfrm>
              <a:off x="327366" y="1656661"/>
              <a:ext cx="65473" cy="65355"/>
            </a:xfrm>
            <a:custGeom>
              <a:avLst/>
              <a:gdLst/>
              <a:ahLst/>
              <a:cxnLst/>
              <a:rect l="0" t="0" r="0" b="0"/>
              <a:pathLst>
                <a:path w="65473" h="65355">
                  <a:moveTo>
                    <a:pt x="26179" y="0"/>
                  </a:moveTo>
                  <a:lnTo>
                    <a:pt x="39277" y="0"/>
                  </a:lnTo>
                  <a:lnTo>
                    <a:pt x="52375" y="6543"/>
                  </a:lnTo>
                  <a:lnTo>
                    <a:pt x="63284" y="17423"/>
                  </a:lnTo>
                  <a:lnTo>
                    <a:pt x="65473" y="32678"/>
                  </a:lnTo>
                  <a:lnTo>
                    <a:pt x="63284" y="47932"/>
                  </a:lnTo>
                  <a:lnTo>
                    <a:pt x="52375" y="58830"/>
                  </a:lnTo>
                  <a:lnTo>
                    <a:pt x="39277" y="65355"/>
                  </a:lnTo>
                  <a:lnTo>
                    <a:pt x="26179" y="65355"/>
                  </a:lnTo>
                  <a:lnTo>
                    <a:pt x="13081" y="58830"/>
                  </a:lnTo>
                  <a:lnTo>
                    <a:pt x="2171" y="47932"/>
                  </a:lnTo>
                  <a:lnTo>
                    <a:pt x="0" y="32678"/>
                  </a:lnTo>
                  <a:lnTo>
                    <a:pt x="2171" y="17423"/>
                  </a:lnTo>
                  <a:lnTo>
                    <a:pt x="13081" y="6543"/>
                  </a:lnTo>
                  <a:lnTo>
                    <a:pt x="26179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4212">
              <a:extLst>
                <a:ext uri="{FF2B5EF4-FFF2-40B4-BE49-F238E27FC236}">
                  <a16:creationId xmlns:a16="http://schemas.microsoft.com/office/drawing/2014/main" id="{E6AFD3F6-9B71-42D7-9255-C9D2CD7AC6DF}"/>
                </a:ext>
              </a:extLst>
            </p:cNvPr>
            <p:cNvSpPr/>
            <p:nvPr/>
          </p:nvSpPr>
          <p:spPr>
            <a:xfrm>
              <a:off x="981653" y="1656661"/>
              <a:ext cx="64957" cy="65355"/>
            </a:xfrm>
            <a:custGeom>
              <a:avLst/>
              <a:gdLst/>
              <a:ahLst/>
              <a:cxnLst/>
              <a:rect l="0" t="0" r="0" b="0"/>
              <a:pathLst>
                <a:path w="64957" h="65355">
                  <a:moveTo>
                    <a:pt x="26179" y="0"/>
                  </a:moveTo>
                  <a:lnTo>
                    <a:pt x="38796" y="0"/>
                  </a:lnTo>
                  <a:lnTo>
                    <a:pt x="51966" y="6543"/>
                  </a:lnTo>
                  <a:lnTo>
                    <a:pt x="62822" y="17423"/>
                  </a:lnTo>
                  <a:lnTo>
                    <a:pt x="64957" y="32678"/>
                  </a:lnTo>
                  <a:lnTo>
                    <a:pt x="62822" y="47932"/>
                  </a:lnTo>
                  <a:lnTo>
                    <a:pt x="51966" y="58830"/>
                  </a:lnTo>
                  <a:lnTo>
                    <a:pt x="38796" y="65355"/>
                  </a:lnTo>
                  <a:lnTo>
                    <a:pt x="26179" y="65355"/>
                  </a:lnTo>
                  <a:lnTo>
                    <a:pt x="13080" y="58830"/>
                  </a:lnTo>
                  <a:lnTo>
                    <a:pt x="2171" y="47932"/>
                  </a:lnTo>
                  <a:lnTo>
                    <a:pt x="0" y="32678"/>
                  </a:lnTo>
                  <a:lnTo>
                    <a:pt x="2171" y="17423"/>
                  </a:lnTo>
                  <a:lnTo>
                    <a:pt x="13080" y="6543"/>
                  </a:lnTo>
                  <a:lnTo>
                    <a:pt x="26179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4213">
              <a:extLst>
                <a:ext uri="{FF2B5EF4-FFF2-40B4-BE49-F238E27FC236}">
                  <a16:creationId xmlns:a16="http://schemas.microsoft.com/office/drawing/2014/main" id="{F4AD9B7D-D07A-4F15-A1DA-A03E0196399C}"/>
                </a:ext>
              </a:extLst>
            </p:cNvPr>
            <p:cNvSpPr/>
            <p:nvPr/>
          </p:nvSpPr>
          <p:spPr>
            <a:xfrm>
              <a:off x="1635495" y="1003522"/>
              <a:ext cx="65491" cy="65355"/>
            </a:xfrm>
            <a:custGeom>
              <a:avLst/>
              <a:gdLst/>
              <a:ahLst/>
              <a:cxnLst/>
              <a:rect l="0" t="0" r="0" b="0"/>
              <a:pathLst>
                <a:path w="65491" h="65355">
                  <a:moveTo>
                    <a:pt x="26161" y="0"/>
                  </a:moveTo>
                  <a:lnTo>
                    <a:pt x="39330" y="0"/>
                  </a:lnTo>
                  <a:lnTo>
                    <a:pt x="52322" y="6525"/>
                  </a:lnTo>
                  <a:lnTo>
                    <a:pt x="63355" y="17423"/>
                  </a:lnTo>
                  <a:lnTo>
                    <a:pt x="65491" y="32677"/>
                  </a:lnTo>
                  <a:lnTo>
                    <a:pt x="63355" y="47932"/>
                  </a:lnTo>
                  <a:lnTo>
                    <a:pt x="52322" y="58812"/>
                  </a:lnTo>
                  <a:lnTo>
                    <a:pt x="39330" y="65355"/>
                  </a:lnTo>
                  <a:lnTo>
                    <a:pt x="26161" y="65355"/>
                  </a:lnTo>
                  <a:lnTo>
                    <a:pt x="13170" y="58812"/>
                  </a:lnTo>
                  <a:lnTo>
                    <a:pt x="2136" y="47932"/>
                  </a:lnTo>
                  <a:lnTo>
                    <a:pt x="0" y="32677"/>
                  </a:lnTo>
                  <a:lnTo>
                    <a:pt x="2136" y="17423"/>
                  </a:lnTo>
                  <a:lnTo>
                    <a:pt x="13170" y="6525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4214">
              <a:extLst>
                <a:ext uri="{FF2B5EF4-FFF2-40B4-BE49-F238E27FC236}">
                  <a16:creationId xmlns:a16="http://schemas.microsoft.com/office/drawing/2014/main" id="{EEBDCE3E-1DFD-417B-8B5E-140E726380DC}"/>
                </a:ext>
              </a:extLst>
            </p:cNvPr>
            <p:cNvSpPr/>
            <p:nvPr/>
          </p:nvSpPr>
          <p:spPr>
            <a:xfrm>
              <a:off x="32728" y="383132"/>
              <a:ext cx="327366" cy="1306206"/>
            </a:xfrm>
            <a:custGeom>
              <a:avLst/>
              <a:gdLst/>
              <a:ahLst/>
              <a:cxnLst/>
              <a:rect l="0" t="0" r="0" b="0"/>
              <a:pathLst>
                <a:path w="327366" h="1306206">
                  <a:moveTo>
                    <a:pt x="0" y="0"/>
                  </a:moveTo>
                  <a:lnTo>
                    <a:pt x="327366" y="1306206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4215">
              <a:extLst>
                <a:ext uri="{FF2B5EF4-FFF2-40B4-BE49-F238E27FC236}">
                  <a16:creationId xmlns:a16="http://schemas.microsoft.com/office/drawing/2014/main" id="{94C8981C-E4B7-4D20-AD77-F50E065D649D}"/>
                </a:ext>
              </a:extLst>
            </p:cNvPr>
            <p:cNvSpPr/>
            <p:nvPr/>
          </p:nvSpPr>
          <p:spPr>
            <a:xfrm>
              <a:off x="32728" y="56714"/>
              <a:ext cx="654287" cy="326418"/>
            </a:xfrm>
            <a:custGeom>
              <a:avLst/>
              <a:gdLst/>
              <a:ahLst/>
              <a:cxnLst/>
              <a:rect l="0" t="0" r="0" b="0"/>
              <a:pathLst>
                <a:path w="654287" h="326418">
                  <a:moveTo>
                    <a:pt x="0" y="326418"/>
                  </a:moveTo>
                  <a:lnTo>
                    <a:pt x="654287" y="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4216">
              <a:extLst>
                <a:ext uri="{FF2B5EF4-FFF2-40B4-BE49-F238E27FC236}">
                  <a16:creationId xmlns:a16="http://schemas.microsoft.com/office/drawing/2014/main" id="{0771A588-915D-4256-ABB7-E9229DC73E16}"/>
                </a:ext>
              </a:extLst>
            </p:cNvPr>
            <p:cNvSpPr/>
            <p:nvPr/>
          </p:nvSpPr>
          <p:spPr>
            <a:xfrm>
              <a:off x="360094" y="1689338"/>
              <a:ext cx="654305" cy="0"/>
            </a:xfrm>
            <a:custGeom>
              <a:avLst/>
              <a:gdLst/>
              <a:ahLst/>
              <a:cxnLst/>
              <a:rect l="0" t="0" r="0" b="0"/>
              <a:pathLst>
                <a:path w="654305">
                  <a:moveTo>
                    <a:pt x="0" y="0"/>
                  </a:moveTo>
                  <a:lnTo>
                    <a:pt x="654305" y="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4217">
              <a:extLst>
                <a:ext uri="{FF2B5EF4-FFF2-40B4-BE49-F238E27FC236}">
                  <a16:creationId xmlns:a16="http://schemas.microsoft.com/office/drawing/2014/main" id="{48A481C6-DF60-4288-A46F-C74286B6EEC7}"/>
                </a:ext>
              </a:extLst>
            </p:cNvPr>
            <p:cNvSpPr/>
            <p:nvPr/>
          </p:nvSpPr>
          <p:spPr>
            <a:xfrm>
              <a:off x="1014399" y="546519"/>
              <a:ext cx="163194" cy="1142819"/>
            </a:xfrm>
            <a:custGeom>
              <a:avLst/>
              <a:gdLst/>
              <a:ahLst/>
              <a:cxnLst/>
              <a:rect l="0" t="0" r="0" b="0"/>
              <a:pathLst>
                <a:path w="163194" h="1142819">
                  <a:moveTo>
                    <a:pt x="163194" y="0"/>
                  </a:moveTo>
                  <a:lnTo>
                    <a:pt x="0" y="1142819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4218">
              <a:extLst>
                <a:ext uri="{FF2B5EF4-FFF2-40B4-BE49-F238E27FC236}">
                  <a16:creationId xmlns:a16="http://schemas.microsoft.com/office/drawing/2014/main" id="{E67ABCFB-9A76-4CCA-B3FC-D5A471C3B4CB}"/>
                </a:ext>
              </a:extLst>
            </p:cNvPr>
            <p:cNvSpPr/>
            <p:nvPr/>
          </p:nvSpPr>
          <p:spPr>
            <a:xfrm>
              <a:off x="360094" y="546519"/>
              <a:ext cx="817499" cy="1142819"/>
            </a:xfrm>
            <a:custGeom>
              <a:avLst/>
              <a:gdLst/>
              <a:ahLst/>
              <a:cxnLst/>
              <a:rect l="0" t="0" r="0" b="0"/>
              <a:pathLst>
                <a:path w="817499" h="1142819">
                  <a:moveTo>
                    <a:pt x="817499" y="0"/>
                  </a:moveTo>
                  <a:lnTo>
                    <a:pt x="0" y="1142819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4219">
              <a:extLst>
                <a:ext uri="{FF2B5EF4-FFF2-40B4-BE49-F238E27FC236}">
                  <a16:creationId xmlns:a16="http://schemas.microsoft.com/office/drawing/2014/main" id="{B4C40903-E3E2-4F9F-8024-573BE32E8A32}"/>
                </a:ext>
              </a:extLst>
            </p:cNvPr>
            <p:cNvSpPr/>
            <p:nvPr/>
          </p:nvSpPr>
          <p:spPr>
            <a:xfrm>
              <a:off x="1014399" y="1036200"/>
              <a:ext cx="653842" cy="653139"/>
            </a:xfrm>
            <a:custGeom>
              <a:avLst/>
              <a:gdLst/>
              <a:ahLst/>
              <a:cxnLst/>
              <a:rect l="0" t="0" r="0" b="0"/>
              <a:pathLst>
                <a:path w="653842" h="653139">
                  <a:moveTo>
                    <a:pt x="653842" y="0"/>
                  </a:moveTo>
                  <a:lnTo>
                    <a:pt x="0" y="653139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4220">
              <a:extLst>
                <a:ext uri="{FF2B5EF4-FFF2-40B4-BE49-F238E27FC236}">
                  <a16:creationId xmlns:a16="http://schemas.microsoft.com/office/drawing/2014/main" id="{3075375D-868B-4084-B46C-A379A75C210B}"/>
                </a:ext>
              </a:extLst>
            </p:cNvPr>
            <p:cNvSpPr/>
            <p:nvPr/>
          </p:nvSpPr>
          <p:spPr>
            <a:xfrm>
              <a:off x="687015" y="56714"/>
              <a:ext cx="490577" cy="489805"/>
            </a:xfrm>
            <a:custGeom>
              <a:avLst/>
              <a:gdLst/>
              <a:ahLst/>
              <a:cxnLst/>
              <a:rect l="0" t="0" r="0" b="0"/>
              <a:pathLst>
                <a:path w="490577" h="489805">
                  <a:moveTo>
                    <a:pt x="490577" y="489805"/>
                  </a:moveTo>
                  <a:lnTo>
                    <a:pt x="0" y="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4221">
              <a:extLst>
                <a:ext uri="{FF2B5EF4-FFF2-40B4-BE49-F238E27FC236}">
                  <a16:creationId xmlns:a16="http://schemas.microsoft.com/office/drawing/2014/main" id="{335D0BDA-B393-4A9D-BDA3-05214E13C839}"/>
                </a:ext>
              </a:extLst>
            </p:cNvPr>
            <p:cNvSpPr/>
            <p:nvPr/>
          </p:nvSpPr>
          <p:spPr>
            <a:xfrm>
              <a:off x="687015" y="0"/>
              <a:ext cx="1037997" cy="1036200"/>
            </a:xfrm>
            <a:custGeom>
              <a:avLst/>
              <a:gdLst/>
              <a:ahLst/>
              <a:cxnLst/>
              <a:rect l="0" t="0" r="0" b="0"/>
              <a:pathLst>
                <a:path w="1037997" h="1036200">
                  <a:moveTo>
                    <a:pt x="0" y="56714"/>
                  </a:moveTo>
                  <a:lnTo>
                    <a:pt x="76382" y="30580"/>
                  </a:lnTo>
                  <a:lnTo>
                    <a:pt x="154954" y="11023"/>
                  </a:lnTo>
                  <a:lnTo>
                    <a:pt x="233525" y="2311"/>
                  </a:lnTo>
                  <a:lnTo>
                    <a:pt x="314268" y="0"/>
                  </a:lnTo>
                  <a:lnTo>
                    <a:pt x="394654" y="8711"/>
                  </a:lnTo>
                  <a:lnTo>
                    <a:pt x="473137" y="24001"/>
                  </a:lnTo>
                  <a:lnTo>
                    <a:pt x="549484" y="48003"/>
                  </a:lnTo>
                  <a:lnTo>
                    <a:pt x="623695" y="80716"/>
                  </a:lnTo>
                  <a:lnTo>
                    <a:pt x="693635" y="119829"/>
                  </a:lnTo>
                  <a:lnTo>
                    <a:pt x="759126" y="165698"/>
                  </a:lnTo>
                  <a:lnTo>
                    <a:pt x="818032" y="220101"/>
                  </a:lnTo>
                  <a:lnTo>
                    <a:pt x="872134" y="278415"/>
                  </a:lnTo>
                  <a:lnTo>
                    <a:pt x="917871" y="343841"/>
                  </a:lnTo>
                  <a:lnTo>
                    <a:pt x="957201" y="413534"/>
                  </a:lnTo>
                  <a:lnTo>
                    <a:pt x="989946" y="487671"/>
                  </a:lnTo>
                  <a:lnTo>
                    <a:pt x="1013971" y="563942"/>
                  </a:lnTo>
                  <a:lnTo>
                    <a:pt x="1029276" y="642346"/>
                  </a:lnTo>
                  <a:lnTo>
                    <a:pt x="1037997" y="722885"/>
                  </a:lnTo>
                  <a:lnTo>
                    <a:pt x="1035861" y="803085"/>
                  </a:lnTo>
                  <a:lnTo>
                    <a:pt x="1026963" y="881524"/>
                  </a:lnTo>
                  <a:lnTo>
                    <a:pt x="1007387" y="959946"/>
                  </a:lnTo>
                  <a:lnTo>
                    <a:pt x="981226" y="103620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604813-901D-4267-986C-E323B3F3C46F}"/>
                </a:ext>
              </a:extLst>
            </p:cNvPr>
            <p:cNvSpPr/>
            <p:nvPr/>
          </p:nvSpPr>
          <p:spPr>
            <a:xfrm>
              <a:off x="1291134" y="454970"/>
              <a:ext cx="133665" cy="2677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3520AC-A145-432E-AC00-9BBDE4393067}"/>
              </a:ext>
            </a:extLst>
          </p:cNvPr>
          <p:cNvGrpSpPr/>
          <p:nvPr/>
        </p:nvGrpSpPr>
        <p:grpSpPr>
          <a:xfrm>
            <a:off x="3794288" y="2710320"/>
            <a:ext cx="1658245" cy="1854309"/>
            <a:chOff x="0" y="0"/>
            <a:chExt cx="1210337" cy="1371596"/>
          </a:xfrm>
        </p:grpSpPr>
        <p:sp>
          <p:nvSpPr>
            <p:cNvPr id="23" name="Shape 4222">
              <a:extLst>
                <a:ext uri="{FF2B5EF4-FFF2-40B4-BE49-F238E27FC236}">
                  <a16:creationId xmlns:a16="http://schemas.microsoft.com/office/drawing/2014/main" id="{B9B080D5-6A1C-4485-9000-C34AD9432333}"/>
                </a:ext>
              </a:extLst>
            </p:cNvPr>
            <p:cNvSpPr/>
            <p:nvPr/>
          </p:nvSpPr>
          <p:spPr>
            <a:xfrm>
              <a:off x="0" y="0"/>
              <a:ext cx="65313" cy="65248"/>
            </a:xfrm>
            <a:custGeom>
              <a:avLst/>
              <a:gdLst/>
              <a:ahLst/>
              <a:cxnLst/>
              <a:rect l="0" t="0" r="0" b="0"/>
              <a:pathLst>
                <a:path w="65313" h="65248">
                  <a:moveTo>
                    <a:pt x="26161" y="0"/>
                  </a:moveTo>
                  <a:lnTo>
                    <a:pt x="39152" y="0"/>
                  </a:lnTo>
                  <a:lnTo>
                    <a:pt x="52322" y="6578"/>
                  </a:lnTo>
                  <a:lnTo>
                    <a:pt x="63178" y="17423"/>
                  </a:lnTo>
                  <a:lnTo>
                    <a:pt x="65313" y="32713"/>
                  </a:lnTo>
                  <a:lnTo>
                    <a:pt x="63178" y="47825"/>
                  </a:lnTo>
                  <a:lnTo>
                    <a:pt x="52322" y="58848"/>
                  </a:lnTo>
                  <a:lnTo>
                    <a:pt x="39152" y="65248"/>
                  </a:lnTo>
                  <a:lnTo>
                    <a:pt x="26161" y="65248"/>
                  </a:lnTo>
                  <a:lnTo>
                    <a:pt x="12991" y="58848"/>
                  </a:lnTo>
                  <a:lnTo>
                    <a:pt x="2136" y="47825"/>
                  </a:lnTo>
                  <a:lnTo>
                    <a:pt x="0" y="32713"/>
                  </a:lnTo>
                  <a:lnTo>
                    <a:pt x="2136" y="17423"/>
                  </a:lnTo>
                  <a:lnTo>
                    <a:pt x="12991" y="6578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4223">
              <a:extLst>
                <a:ext uri="{FF2B5EF4-FFF2-40B4-BE49-F238E27FC236}">
                  <a16:creationId xmlns:a16="http://schemas.microsoft.com/office/drawing/2014/main" id="{4712A1E0-1751-4524-AD17-AF8DF4DFD42D}"/>
                </a:ext>
              </a:extLst>
            </p:cNvPr>
            <p:cNvSpPr/>
            <p:nvPr/>
          </p:nvSpPr>
          <p:spPr>
            <a:xfrm>
              <a:off x="327277" y="1306241"/>
              <a:ext cx="65491" cy="65355"/>
            </a:xfrm>
            <a:custGeom>
              <a:avLst/>
              <a:gdLst/>
              <a:ahLst/>
              <a:cxnLst/>
              <a:rect l="0" t="0" r="0" b="0"/>
              <a:pathLst>
                <a:path w="65491" h="65355">
                  <a:moveTo>
                    <a:pt x="26161" y="0"/>
                  </a:moveTo>
                  <a:lnTo>
                    <a:pt x="39330" y="0"/>
                  </a:lnTo>
                  <a:lnTo>
                    <a:pt x="52322" y="6543"/>
                  </a:lnTo>
                  <a:lnTo>
                    <a:pt x="63355" y="17423"/>
                  </a:lnTo>
                  <a:lnTo>
                    <a:pt x="65491" y="32678"/>
                  </a:lnTo>
                  <a:lnTo>
                    <a:pt x="63355" y="47932"/>
                  </a:lnTo>
                  <a:lnTo>
                    <a:pt x="52322" y="58830"/>
                  </a:lnTo>
                  <a:lnTo>
                    <a:pt x="39330" y="65355"/>
                  </a:lnTo>
                  <a:lnTo>
                    <a:pt x="26161" y="65355"/>
                  </a:lnTo>
                  <a:lnTo>
                    <a:pt x="13169" y="58830"/>
                  </a:lnTo>
                  <a:lnTo>
                    <a:pt x="2136" y="47932"/>
                  </a:lnTo>
                  <a:lnTo>
                    <a:pt x="0" y="32678"/>
                  </a:lnTo>
                  <a:lnTo>
                    <a:pt x="2136" y="17423"/>
                  </a:lnTo>
                  <a:lnTo>
                    <a:pt x="13169" y="6543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4224">
              <a:extLst>
                <a:ext uri="{FF2B5EF4-FFF2-40B4-BE49-F238E27FC236}">
                  <a16:creationId xmlns:a16="http://schemas.microsoft.com/office/drawing/2014/main" id="{46E32AE8-FEA2-4728-BAB2-BA3F838DD001}"/>
                </a:ext>
              </a:extLst>
            </p:cNvPr>
            <p:cNvSpPr/>
            <p:nvPr/>
          </p:nvSpPr>
          <p:spPr>
            <a:xfrm>
              <a:off x="1144846" y="163387"/>
              <a:ext cx="65491" cy="65248"/>
            </a:xfrm>
            <a:custGeom>
              <a:avLst/>
              <a:gdLst/>
              <a:ahLst/>
              <a:cxnLst/>
              <a:rect l="0" t="0" r="0" b="0"/>
              <a:pathLst>
                <a:path w="65491" h="65248">
                  <a:moveTo>
                    <a:pt x="26161" y="0"/>
                  </a:moveTo>
                  <a:lnTo>
                    <a:pt x="39331" y="0"/>
                  </a:lnTo>
                  <a:lnTo>
                    <a:pt x="52322" y="6578"/>
                  </a:lnTo>
                  <a:lnTo>
                    <a:pt x="63178" y="17423"/>
                  </a:lnTo>
                  <a:lnTo>
                    <a:pt x="65491" y="32713"/>
                  </a:lnTo>
                  <a:lnTo>
                    <a:pt x="63178" y="47825"/>
                  </a:lnTo>
                  <a:lnTo>
                    <a:pt x="52322" y="58848"/>
                  </a:lnTo>
                  <a:lnTo>
                    <a:pt x="39331" y="65248"/>
                  </a:lnTo>
                  <a:lnTo>
                    <a:pt x="26161" y="65248"/>
                  </a:lnTo>
                  <a:lnTo>
                    <a:pt x="12991" y="58848"/>
                  </a:lnTo>
                  <a:lnTo>
                    <a:pt x="2136" y="47825"/>
                  </a:lnTo>
                  <a:lnTo>
                    <a:pt x="0" y="32713"/>
                  </a:lnTo>
                  <a:lnTo>
                    <a:pt x="2136" y="17423"/>
                  </a:lnTo>
                  <a:lnTo>
                    <a:pt x="12991" y="6578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4225">
              <a:extLst>
                <a:ext uri="{FF2B5EF4-FFF2-40B4-BE49-F238E27FC236}">
                  <a16:creationId xmlns:a16="http://schemas.microsoft.com/office/drawing/2014/main" id="{6F983010-A0BE-4D14-A985-DC542B06D188}"/>
                </a:ext>
              </a:extLst>
            </p:cNvPr>
            <p:cNvSpPr/>
            <p:nvPr/>
          </p:nvSpPr>
          <p:spPr>
            <a:xfrm>
              <a:off x="981119" y="1306241"/>
              <a:ext cx="65491" cy="65355"/>
            </a:xfrm>
            <a:custGeom>
              <a:avLst/>
              <a:gdLst/>
              <a:ahLst/>
              <a:cxnLst/>
              <a:rect l="0" t="0" r="0" b="0"/>
              <a:pathLst>
                <a:path w="65491" h="65355">
                  <a:moveTo>
                    <a:pt x="26161" y="0"/>
                  </a:moveTo>
                  <a:lnTo>
                    <a:pt x="39330" y="0"/>
                  </a:lnTo>
                  <a:lnTo>
                    <a:pt x="52322" y="6543"/>
                  </a:lnTo>
                  <a:lnTo>
                    <a:pt x="63355" y="17423"/>
                  </a:lnTo>
                  <a:lnTo>
                    <a:pt x="65491" y="32678"/>
                  </a:lnTo>
                  <a:lnTo>
                    <a:pt x="63355" y="47932"/>
                  </a:lnTo>
                  <a:lnTo>
                    <a:pt x="52322" y="58830"/>
                  </a:lnTo>
                  <a:lnTo>
                    <a:pt x="39330" y="65355"/>
                  </a:lnTo>
                  <a:lnTo>
                    <a:pt x="26161" y="65355"/>
                  </a:lnTo>
                  <a:lnTo>
                    <a:pt x="13169" y="58830"/>
                  </a:lnTo>
                  <a:lnTo>
                    <a:pt x="2136" y="47932"/>
                  </a:lnTo>
                  <a:lnTo>
                    <a:pt x="0" y="32678"/>
                  </a:lnTo>
                  <a:lnTo>
                    <a:pt x="2136" y="17423"/>
                  </a:lnTo>
                  <a:lnTo>
                    <a:pt x="13169" y="6543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4226">
              <a:extLst>
                <a:ext uri="{FF2B5EF4-FFF2-40B4-BE49-F238E27FC236}">
                  <a16:creationId xmlns:a16="http://schemas.microsoft.com/office/drawing/2014/main" id="{B429F607-E8D4-489B-8CF0-E578586AC136}"/>
                </a:ext>
              </a:extLst>
            </p:cNvPr>
            <p:cNvSpPr/>
            <p:nvPr/>
          </p:nvSpPr>
          <p:spPr>
            <a:xfrm>
              <a:off x="32567" y="32713"/>
              <a:ext cx="327455" cy="1306206"/>
            </a:xfrm>
            <a:custGeom>
              <a:avLst/>
              <a:gdLst/>
              <a:ahLst/>
              <a:cxnLst/>
              <a:rect l="0" t="0" r="0" b="0"/>
              <a:pathLst>
                <a:path w="327455" h="1306206">
                  <a:moveTo>
                    <a:pt x="0" y="0"/>
                  </a:moveTo>
                  <a:lnTo>
                    <a:pt x="327455" y="1306206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4227">
              <a:extLst>
                <a:ext uri="{FF2B5EF4-FFF2-40B4-BE49-F238E27FC236}">
                  <a16:creationId xmlns:a16="http://schemas.microsoft.com/office/drawing/2014/main" id="{012CE182-1765-4170-A3FE-C3115B1E82E0}"/>
                </a:ext>
              </a:extLst>
            </p:cNvPr>
            <p:cNvSpPr/>
            <p:nvPr/>
          </p:nvSpPr>
          <p:spPr>
            <a:xfrm>
              <a:off x="1013865" y="196100"/>
              <a:ext cx="163728" cy="1142819"/>
            </a:xfrm>
            <a:custGeom>
              <a:avLst/>
              <a:gdLst/>
              <a:ahLst/>
              <a:cxnLst/>
              <a:rect l="0" t="0" r="0" b="0"/>
              <a:pathLst>
                <a:path w="163728" h="1142819">
                  <a:moveTo>
                    <a:pt x="163728" y="0"/>
                  </a:moveTo>
                  <a:lnTo>
                    <a:pt x="0" y="1142819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4228">
              <a:extLst>
                <a:ext uri="{FF2B5EF4-FFF2-40B4-BE49-F238E27FC236}">
                  <a16:creationId xmlns:a16="http://schemas.microsoft.com/office/drawing/2014/main" id="{1D11A89E-C00A-4934-8288-BE51FE719080}"/>
                </a:ext>
              </a:extLst>
            </p:cNvPr>
            <p:cNvSpPr/>
            <p:nvPr/>
          </p:nvSpPr>
          <p:spPr>
            <a:xfrm>
              <a:off x="360022" y="1338919"/>
              <a:ext cx="653842" cy="0"/>
            </a:xfrm>
            <a:custGeom>
              <a:avLst/>
              <a:gdLst/>
              <a:ahLst/>
              <a:cxnLst/>
              <a:rect l="0" t="0" r="0" b="0"/>
              <a:pathLst>
                <a:path w="653842">
                  <a:moveTo>
                    <a:pt x="0" y="0"/>
                  </a:moveTo>
                  <a:lnTo>
                    <a:pt x="653842" y="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4229">
              <a:extLst>
                <a:ext uri="{FF2B5EF4-FFF2-40B4-BE49-F238E27FC236}">
                  <a16:creationId xmlns:a16="http://schemas.microsoft.com/office/drawing/2014/main" id="{DE42743E-E1E7-4B39-9348-9ADFE61E06A8}"/>
                </a:ext>
              </a:extLst>
            </p:cNvPr>
            <p:cNvSpPr/>
            <p:nvPr/>
          </p:nvSpPr>
          <p:spPr>
            <a:xfrm>
              <a:off x="360022" y="196100"/>
              <a:ext cx="817570" cy="1142819"/>
            </a:xfrm>
            <a:custGeom>
              <a:avLst/>
              <a:gdLst/>
              <a:ahLst/>
              <a:cxnLst/>
              <a:rect l="0" t="0" r="0" b="0"/>
              <a:pathLst>
                <a:path w="817570" h="1142819">
                  <a:moveTo>
                    <a:pt x="0" y="1142819"/>
                  </a:moveTo>
                  <a:lnTo>
                    <a:pt x="817570" y="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2B51A-AE0A-4FE3-BEE9-32FF5C730A0F}"/>
              </a:ext>
            </a:extLst>
          </p:cNvPr>
          <p:cNvGrpSpPr/>
          <p:nvPr/>
        </p:nvGrpSpPr>
        <p:grpSpPr>
          <a:xfrm>
            <a:off x="6124026" y="2813412"/>
            <a:ext cx="1724027" cy="1721489"/>
            <a:chOff x="0" y="0"/>
            <a:chExt cx="1724478" cy="1722016"/>
          </a:xfrm>
        </p:grpSpPr>
        <p:sp>
          <p:nvSpPr>
            <p:cNvPr id="32" name="Shape 4230">
              <a:extLst>
                <a:ext uri="{FF2B5EF4-FFF2-40B4-BE49-F238E27FC236}">
                  <a16:creationId xmlns:a16="http://schemas.microsoft.com/office/drawing/2014/main" id="{5F2E170B-2559-4197-87C0-B55620D23447}"/>
                </a:ext>
              </a:extLst>
            </p:cNvPr>
            <p:cNvSpPr/>
            <p:nvPr/>
          </p:nvSpPr>
          <p:spPr>
            <a:xfrm>
              <a:off x="0" y="350419"/>
              <a:ext cx="64957" cy="65248"/>
            </a:xfrm>
            <a:custGeom>
              <a:avLst/>
              <a:gdLst/>
              <a:ahLst/>
              <a:cxnLst/>
              <a:rect l="0" t="0" r="0" b="0"/>
              <a:pathLst>
                <a:path w="64957" h="65248">
                  <a:moveTo>
                    <a:pt x="25805" y="0"/>
                  </a:moveTo>
                  <a:lnTo>
                    <a:pt x="38796" y="0"/>
                  </a:lnTo>
                  <a:lnTo>
                    <a:pt x="51965" y="6578"/>
                  </a:lnTo>
                  <a:lnTo>
                    <a:pt x="62822" y="17423"/>
                  </a:lnTo>
                  <a:lnTo>
                    <a:pt x="64957" y="32713"/>
                  </a:lnTo>
                  <a:lnTo>
                    <a:pt x="62822" y="47825"/>
                  </a:lnTo>
                  <a:lnTo>
                    <a:pt x="51965" y="58848"/>
                  </a:lnTo>
                  <a:lnTo>
                    <a:pt x="38796" y="65248"/>
                  </a:lnTo>
                  <a:lnTo>
                    <a:pt x="25805" y="65248"/>
                  </a:lnTo>
                  <a:lnTo>
                    <a:pt x="12636" y="58848"/>
                  </a:lnTo>
                  <a:lnTo>
                    <a:pt x="2136" y="47825"/>
                  </a:lnTo>
                  <a:lnTo>
                    <a:pt x="0" y="32713"/>
                  </a:lnTo>
                  <a:lnTo>
                    <a:pt x="2136" y="17423"/>
                  </a:lnTo>
                  <a:lnTo>
                    <a:pt x="12636" y="6578"/>
                  </a:lnTo>
                  <a:lnTo>
                    <a:pt x="25805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4231">
              <a:extLst>
                <a:ext uri="{FF2B5EF4-FFF2-40B4-BE49-F238E27FC236}">
                  <a16:creationId xmlns:a16="http://schemas.microsoft.com/office/drawing/2014/main" id="{30F25267-BC24-4FA3-838A-12243E68ED6C}"/>
                </a:ext>
              </a:extLst>
            </p:cNvPr>
            <p:cNvSpPr/>
            <p:nvPr/>
          </p:nvSpPr>
          <p:spPr>
            <a:xfrm>
              <a:off x="1144491" y="513806"/>
              <a:ext cx="65491" cy="65248"/>
            </a:xfrm>
            <a:custGeom>
              <a:avLst/>
              <a:gdLst/>
              <a:ahLst/>
              <a:cxnLst/>
              <a:rect l="0" t="0" r="0" b="0"/>
              <a:pathLst>
                <a:path w="65491" h="65248">
                  <a:moveTo>
                    <a:pt x="26161" y="0"/>
                  </a:moveTo>
                  <a:lnTo>
                    <a:pt x="39330" y="0"/>
                  </a:lnTo>
                  <a:lnTo>
                    <a:pt x="52322" y="6578"/>
                  </a:lnTo>
                  <a:lnTo>
                    <a:pt x="63178" y="17423"/>
                  </a:lnTo>
                  <a:lnTo>
                    <a:pt x="65491" y="32713"/>
                  </a:lnTo>
                  <a:lnTo>
                    <a:pt x="63178" y="47825"/>
                  </a:lnTo>
                  <a:lnTo>
                    <a:pt x="52322" y="58848"/>
                  </a:lnTo>
                  <a:lnTo>
                    <a:pt x="39330" y="65248"/>
                  </a:lnTo>
                  <a:lnTo>
                    <a:pt x="26161" y="65248"/>
                  </a:lnTo>
                  <a:lnTo>
                    <a:pt x="12991" y="58848"/>
                  </a:lnTo>
                  <a:lnTo>
                    <a:pt x="2136" y="47825"/>
                  </a:lnTo>
                  <a:lnTo>
                    <a:pt x="0" y="32713"/>
                  </a:lnTo>
                  <a:lnTo>
                    <a:pt x="2136" y="17423"/>
                  </a:lnTo>
                  <a:lnTo>
                    <a:pt x="12991" y="6578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4232">
              <a:extLst>
                <a:ext uri="{FF2B5EF4-FFF2-40B4-BE49-F238E27FC236}">
                  <a16:creationId xmlns:a16="http://schemas.microsoft.com/office/drawing/2014/main" id="{6376B7EC-9331-470F-8648-009A71171978}"/>
                </a:ext>
              </a:extLst>
            </p:cNvPr>
            <p:cNvSpPr/>
            <p:nvPr/>
          </p:nvSpPr>
          <p:spPr>
            <a:xfrm>
              <a:off x="653842" y="24001"/>
              <a:ext cx="65491" cy="65426"/>
            </a:xfrm>
            <a:custGeom>
              <a:avLst/>
              <a:gdLst/>
              <a:ahLst/>
              <a:cxnLst/>
              <a:rect l="0" t="0" r="0" b="0"/>
              <a:pathLst>
                <a:path w="65491" h="65426">
                  <a:moveTo>
                    <a:pt x="26160" y="0"/>
                  </a:moveTo>
                  <a:lnTo>
                    <a:pt x="39329" y="0"/>
                  </a:lnTo>
                  <a:lnTo>
                    <a:pt x="52322" y="6578"/>
                  </a:lnTo>
                  <a:lnTo>
                    <a:pt x="63355" y="17423"/>
                  </a:lnTo>
                  <a:lnTo>
                    <a:pt x="65491" y="32713"/>
                  </a:lnTo>
                  <a:lnTo>
                    <a:pt x="63355" y="48003"/>
                  </a:lnTo>
                  <a:lnTo>
                    <a:pt x="52322" y="58848"/>
                  </a:lnTo>
                  <a:lnTo>
                    <a:pt x="39329" y="65426"/>
                  </a:lnTo>
                  <a:lnTo>
                    <a:pt x="26160" y="65426"/>
                  </a:lnTo>
                  <a:lnTo>
                    <a:pt x="13169" y="58848"/>
                  </a:lnTo>
                  <a:lnTo>
                    <a:pt x="2136" y="48003"/>
                  </a:lnTo>
                  <a:lnTo>
                    <a:pt x="0" y="32713"/>
                  </a:lnTo>
                  <a:lnTo>
                    <a:pt x="2136" y="17423"/>
                  </a:lnTo>
                  <a:lnTo>
                    <a:pt x="13169" y="6578"/>
                  </a:lnTo>
                  <a:lnTo>
                    <a:pt x="26160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4233">
              <a:extLst>
                <a:ext uri="{FF2B5EF4-FFF2-40B4-BE49-F238E27FC236}">
                  <a16:creationId xmlns:a16="http://schemas.microsoft.com/office/drawing/2014/main" id="{27883E88-C4F5-49D1-93B8-906D2570B05F}"/>
                </a:ext>
              </a:extLst>
            </p:cNvPr>
            <p:cNvSpPr/>
            <p:nvPr/>
          </p:nvSpPr>
          <p:spPr>
            <a:xfrm>
              <a:off x="1635140" y="1003522"/>
              <a:ext cx="65312" cy="65355"/>
            </a:xfrm>
            <a:custGeom>
              <a:avLst/>
              <a:gdLst/>
              <a:ahLst/>
              <a:cxnLst/>
              <a:rect l="0" t="0" r="0" b="0"/>
              <a:pathLst>
                <a:path w="65312" h="65355">
                  <a:moveTo>
                    <a:pt x="26160" y="0"/>
                  </a:moveTo>
                  <a:lnTo>
                    <a:pt x="39152" y="0"/>
                  </a:lnTo>
                  <a:lnTo>
                    <a:pt x="52322" y="6525"/>
                  </a:lnTo>
                  <a:lnTo>
                    <a:pt x="63177" y="17423"/>
                  </a:lnTo>
                  <a:lnTo>
                    <a:pt x="65312" y="32677"/>
                  </a:lnTo>
                  <a:lnTo>
                    <a:pt x="63177" y="47932"/>
                  </a:lnTo>
                  <a:lnTo>
                    <a:pt x="52322" y="58812"/>
                  </a:lnTo>
                  <a:lnTo>
                    <a:pt x="39152" y="65355"/>
                  </a:lnTo>
                  <a:lnTo>
                    <a:pt x="26160" y="65355"/>
                  </a:lnTo>
                  <a:lnTo>
                    <a:pt x="12991" y="58812"/>
                  </a:lnTo>
                  <a:lnTo>
                    <a:pt x="2136" y="47932"/>
                  </a:lnTo>
                  <a:lnTo>
                    <a:pt x="0" y="32677"/>
                  </a:lnTo>
                  <a:lnTo>
                    <a:pt x="2136" y="17423"/>
                  </a:lnTo>
                  <a:lnTo>
                    <a:pt x="12991" y="6525"/>
                  </a:lnTo>
                  <a:lnTo>
                    <a:pt x="26160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4234">
              <a:extLst>
                <a:ext uri="{FF2B5EF4-FFF2-40B4-BE49-F238E27FC236}">
                  <a16:creationId xmlns:a16="http://schemas.microsoft.com/office/drawing/2014/main" id="{DB37285F-65DE-4D73-AF9A-F37D7130C43F}"/>
                </a:ext>
              </a:extLst>
            </p:cNvPr>
            <p:cNvSpPr/>
            <p:nvPr/>
          </p:nvSpPr>
          <p:spPr>
            <a:xfrm>
              <a:off x="1308218" y="1656661"/>
              <a:ext cx="65313" cy="65355"/>
            </a:xfrm>
            <a:custGeom>
              <a:avLst/>
              <a:gdLst/>
              <a:ahLst/>
              <a:cxnLst/>
              <a:rect l="0" t="0" r="0" b="0"/>
              <a:pathLst>
                <a:path w="65313" h="65355">
                  <a:moveTo>
                    <a:pt x="26161" y="0"/>
                  </a:moveTo>
                  <a:lnTo>
                    <a:pt x="39153" y="0"/>
                  </a:lnTo>
                  <a:lnTo>
                    <a:pt x="52322" y="6543"/>
                  </a:lnTo>
                  <a:lnTo>
                    <a:pt x="63178" y="17423"/>
                  </a:lnTo>
                  <a:lnTo>
                    <a:pt x="65313" y="32678"/>
                  </a:lnTo>
                  <a:lnTo>
                    <a:pt x="63178" y="47932"/>
                  </a:lnTo>
                  <a:lnTo>
                    <a:pt x="52322" y="58830"/>
                  </a:lnTo>
                  <a:lnTo>
                    <a:pt x="39153" y="65355"/>
                  </a:lnTo>
                  <a:lnTo>
                    <a:pt x="26161" y="65355"/>
                  </a:lnTo>
                  <a:lnTo>
                    <a:pt x="12991" y="58830"/>
                  </a:lnTo>
                  <a:lnTo>
                    <a:pt x="2136" y="47932"/>
                  </a:lnTo>
                  <a:lnTo>
                    <a:pt x="0" y="32678"/>
                  </a:lnTo>
                  <a:lnTo>
                    <a:pt x="2136" y="17423"/>
                  </a:lnTo>
                  <a:lnTo>
                    <a:pt x="12991" y="6543"/>
                  </a:lnTo>
                  <a:lnTo>
                    <a:pt x="26161" y="0"/>
                  </a:lnTo>
                  <a:close/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235">
              <a:extLst>
                <a:ext uri="{FF2B5EF4-FFF2-40B4-BE49-F238E27FC236}">
                  <a16:creationId xmlns:a16="http://schemas.microsoft.com/office/drawing/2014/main" id="{1C959F37-15BB-4184-AC02-1282A505CE60}"/>
                </a:ext>
              </a:extLst>
            </p:cNvPr>
            <p:cNvSpPr/>
            <p:nvPr/>
          </p:nvSpPr>
          <p:spPr>
            <a:xfrm>
              <a:off x="32390" y="56714"/>
              <a:ext cx="654198" cy="326418"/>
            </a:xfrm>
            <a:custGeom>
              <a:avLst/>
              <a:gdLst/>
              <a:ahLst/>
              <a:cxnLst/>
              <a:rect l="0" t="0" r="0" b="0"/>
              <a:pathLst>
                <a:path w="654198" h="326418">
                  <a:moveTo>
                    <a:pt x="0" y="326418"/>
                  </a:moveTo>
                  <a:lnTo>
                    <a:pt x="654198" y="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4236">
              <a:extLst>
                <a:ext uri="{FF2B5EF4-FFF2-40B4-BE49-F238E27FC236}">
                  <a16:creationId xmlns:a16="http://schemas.microsoft.com/office/drawing/2014/main" id="{B7707969-9305-4850-9383-7F9E43647DB9}"/>
                </a:ext>
              </a:extLst>
            </p:cNvPr>
            <p:cNvSpPr/>
            <p:nvPr/>
          </p:nvSpPr>
          <p:spPr>
            <a:xfrm>
              <a:off x="686588" y="56714"/>
              <a:ext cx="490648" cy="489805"/>
            </a:xfrm>
            <a:custGeom>
              <a:avLst/>
              <a:gdLst/>
              <a:ahLst/>
              <a:cxnLst/>
              <a:rect l="0" t="0" r="0" b="0"/>
              <a:pathLst>
                <a:path w="490648" h="489805">
                  <a:moveTo>
                    <a:pt x="0" y="0"/>
                  </a:moveTo>
                  <a:lnTo>
                    <a:pt x="490648" y="489805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4237">
              <a:extLst>
                <a:ext uri="{FF2B5EF4-FFF2-40B4-BE49-F238E27FC236}">
                  <a16:creationId xmlns:a16="http://schemas.microsoft.com/office/drawing/2014/main" id="{DDF81D93-6D1F-4687-B800-5D75FC7A7DA0}"/>
                </a:ext>
              </a:extLst>
            </p:cNvPr>
            <p:cNvSpPr/>
            <p:nvPr/>
          </p:nvSpPr>
          <p:spPr>
            <a:xfrm>
              <a:off x="1340964" y="1036200"/>
              <a:ext cx="326921" cy="653139"/>
            </a:xfrm>
            <a:custGeom>
              <a:avLst/>
              <a:gdLst/>
              <a:ahLst/>
              <a:cxnLst/>
              <a:rect l="0" t="0" r="0" b="0"/>
              <a:pathLst>
                <a:path w="326921" h="653139">
                  <a:moveTo>
                    <a:pt x="326921" y="0"/>
                  </a:moveTo>
                  <a:lnTo>
                    <a:pt x="0" y="653139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4238">
              <a:extLst>
                <a:ext uri="{FF2B5EF4-FFF2-40B4-BE49-F238E27FC236}">
                  <a16:creationId xmlns:a16="http://schemas.microsoft.com/office/drawing/2014/main" id="{8458D986-5249-44A0-9520-0EDF4B3DCAEF}"/>
                </a:ext>
              </a:extLst>
            </p:cNvPr>
            <p:cNvSpPr/>
            <p:nvPr/>
          </p:nvSpPr>
          <p:spPr>
            <a:xfrm>
              <a:off x="686588" y="0"/>
              <a:ext cx="1037890" cy="1036200"/>
            </a:xfrm>
            <a:custGeom>
              <a:avLst/>
              <a:gdLst/>
              <a:ahLst/>
              <a:cxnLst/>
              <a:rect l="0" t="0" r="0" b="0"/>
              <a:pathLst>
                <a:path w="1037890" h="1036200">
                  <a:moveTo>
                    <a:pt x="0" y="56714"/>
                  </a:moveTo>
                  <a:lnTo>
                    <a:pt x="76347" y="30580"/>
                  </a:lnTo>
                  <a:lnTo>
                    <a:pt x="155007" y="11023"/>
                  </a:lnTo>
                  <a:lnTo>
                    <a:pt x="233490" y="2311"/>
                  </a:lnTo>
                  <a:lnTo>
                    <a:pt x="314285" y="0"/>
                  </a:lnTo>
                  <a:lnTo>
                    <a:pt x="394548" y="8711"/>
                  </a:lnTo>
                  <a:lnTo>
                    <a:pt x="473208" y="24001"/>
                  </a:lnTo>
                  <a:lnTo>
                    <a:pt x="549555" y="48003"/>
                  </a:lnTo>
                  <a:lnTo>
                    <a:pt x="623767" y="80716"/>
                  </a:lnTo>
                  <a:lnTo>
                    <a:pt x="693528" y="119829"/>
                  </a:lnTo>
                  <a:lnTo>
                    <a:pt x="759020" y="165698"/>
                  </a:lnTo>
                  <a:lnTo>
                    <a:pt x="817925" y="220101"/>
                  </a:lnTo>
                  <a:lnTo>
                    <a:pt x="872027" y="278415"/>
                  </a:lnTo>
                  <a:lnTo>
                    <a:pt x="917942" y="343841"/>
                  </a:lnTo>
                  <a:lnTo>
                    <a:pt x="957272" y="413534"/>
                  </a:lnTo>
                  <a:lnTo>
                    <a:pt x="990018" y="487671"/>
                  </a:lnTo>
                  <a:lnTo>
                    <a:pt x="1013865" y="563942"/>
                  </a:lnTo>
                  <a:lnTo>
                    <a:pt x="1029170" y="642346"/>
                  </a:lnTo>
                  <a:lnTo>
                    <a:pt x="1037890" y="722885"/>
                  </a:lnTo>
                  <a:lnTo>
                    <a:pt x="1035755" y="803085"/>
                  </a:lnTo>
                  <a:lnTo>
                    <a:pt x="1027034" y="881524"/>
                  </a:lnTo>
                  <a:lnTo>
                    <a:pt x="1007458" y="959946"/>
                  </a:lnTo>
                  <a:lnTo>
                    <a:pt x="981297" y="1036200"/>
                  </a:lnTo>
                </a:path>
              </a:pathLst>
            </a:custGeom>
            <a:ln w="436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4A26F3-79ED-4AC2-91D2-B668C51DF13B}"/>
                </a:ext>
              </a:extLst>
            </p:cNvPr>
            <p:cNvSpPr/>
            <p:nvPr/>
          </p:nvSpPr>
          <p:spPr>
            <a:xfrm>
              <a:off x="1127050" y="600933"/>
              <a:ext cx="133665" cy="2677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090172-2E85-4ED2-8AD1-A73F1106492B}"/>
              </a:ext>
            </a:extLst>
          </p:cNvPr>
          <p:cNvSpPr txBox="1"/>
          <p:nvPr/>
        </p:nvSpPr>
        <p:spPr>
          <a:xfrm>
            <a:off x="1484303" y="483356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(a) Graf G1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73AB16-D2E1-46E1-AC7F-49A2507C40E7}"/>
              </a:ext>
            </a:extLst>
          </p:cNvPr>
          <p:cNvSpPr txBox="1"/>
          <p:nvPr/>
        </p:nvSpPr>
        <p:spPr>
          <a:xfrm>
            <a:off x="3761411" y="4833562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(b)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upagraf</a:t>
            </a:r>
            <a:endParaRPr lang="en-US" sz="1800" dirty="0"/>
          </a:p>
          <a:p>
            <a:pPr algn="ctr"/>
            <a:r>
              <a:rPr lang="en-US" sz="1800" dirty="0" err="1"/>
              <a:t>dari</a:t>
            </a:r>
            <a:r>
              <a:rPr lang="en-US" sz="1800" dirty="0"/>
              <a:t> G1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4C1600-2CD6-4589-8939-D1B459632F12}"/>
              </a:ext>
            </a:extLst>
          </p:cNvPr>
          <p:cNvSpPr txBox="1"/>
          <p:nvPr/>
        </p:nvSpPr>
        <p:spPr>
          <a:xfrm>
            <a:off x="6285392" y="4741229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(c) </a:t>
            </a:r>
            <a:r>
              <a:rPr lang="en-US" sz="1800" dirty="0" err="1"/>
              <a:t>Komplemen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endParaRPr lang="en-US" sz="1800" dirty="0"/>
          </a:p>
          <a:p>
            <a:pPr algn="ctr"/>
            <a:r>
              <a:rPr lang="en-US" sz="1800" dirty="0" err="1"/>
              <a:t>Upagraf</a:t>
            </a:r>
            <a:r>
              <a:rPr lang="en-US" sz="1800" dirty="0"/>
              <a:t> yang</a:t>
            </a:r>
          </a:p>
          <a:p>
            <a:pPr algn="ctr"/>
            <a:r>
              <a:rPr lang="en-US" sz="1800" dirty="0" err="1"/>
              <a:t>bersesuaian</a:t>
            </a:r>
            <a:endParaRPr lang="en-US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D47644-9A39-4590-88EB-C45548E804D7}"/>
              </a:ext>
            </a:extLst>
          </p:cNvPr>
          <p:cNvSpPr txBox="1"/>
          <p:nvPr/>
        </p:nvSpPr>
        <p:spPr>
          <a:xfrm>
            <a:off x="812800" y="26331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090C6E-ED72-4124-AD3B-C452AFD7A6A3}"/>
              </a:ext>
            </a:extLst>
          </p:cNvPr>
          <p:cNvSpPr txBox="1"/>
          <p:nvPr/>
        </p:nvSpPr>
        <p:spPr>
          <a:xfrm>
            <a:off x="1712745" y="21941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EF214-810E-4126-97A5-F5B3A95314AE}"/>
              </a:ext>
            </a:extLst>
          </p:cNvPr>
          <p:cNvSpPr txBox="1"/>
          <p:nvPr/>
        </p:nvSpPr>
        <p:spPr>
          <a:xfrm>
            <a:off x="1230310" y="45923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0D74E-038E-41DF-955F-9C6961F3E836}"/>
              </a:ext>
            </a:extLst>
          </p:cNvPr>
          <p:cNvSpPr txBox="1"/>
          <p:nvPr/>
        </p:nvSpPr>
        <p:spPr>
          <a:xfrm>
            <a:off x="2294715" y="4430083"/>
            <a:ext cx="48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F34B3-8074-4FBB-BBA3-5094CDE4628D}"/>
              </a:ext>
            </a:extLst>
          </p:cNvPr>
          <p:cNvSpPr txBox="1"/>
          <p:nvPr/>
        </p:nvSpPr>
        <p:spPr>
          <a:xfrm>
            <a:off x="3175532" y="36515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4BD1B6-AF3A-4E63-8CDF-CB2139E4B820}"/>
              </a:ext>
            </a:extLst>
          </p:cNvPr>
          <p:cNvSpPr txBox="1"/>
          <p:nvPr/>
        </p:nvSpPr>
        <p:spPr>
          <a:xfrm>
            <a:off x="3638990" y="24327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650BFE-03B9-4B95-A2F9-D771CD99ECAD}"/>
              </a:ext>
            </a:extLst>
          </p:cNvPr>
          <p:cNvSpPr txBox="1"/>
          <p:nvPr/>
        </p:nvSpPr>
        <p:spPr>
          <a:xfrm>
            <a:off x="4048356" y="44423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D997F3-13D3-4AA2-86A4-AB1AA3924F1D}"/>
              </a:ext>
            </a:extLst>
          </p:cNvPr>
          <p:cNvSpPr txBox="1"/>
          <p:nvPr/>
        </p:nvSpPr>
        <p:spPr>
          <a:xfrm>
            <a:off x="5406962" y="278702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D97704-8767-4F90-A2A8-747DC10369B4}"/>
              </a:ext>
            </a:extLst>
          </p:cNvPr>
          <p:cNvSpPr txBox="1"/>
          <p:nvPr/>
        </p:nvSpPr>
        <p:spPr>
          <a:xfrm>
            <a:off x="5199503" y="4400469"/>
            <a:ext cx="48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8F2F1A-A90C-488B-BB1F-208067E07A01}"/>
              </a:ext>
            </a:extLst>
          </p:cNvPr>
          <p:cNvSpPr txBox="1"/>
          <p:nvPr/>
        </p:nvSpPr>
        <p:spPr>
          <a:xfrm>
            <a:off x="6001340" y="2904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8A32D-3BF9-4597-97D7-2458B399259A}"/>
              </a:ext>
            </a:extLst>
          </p:cNvPr>
          <p:cNvSpPr txBox="1"/>
          <p:nvPr/>
        </p:nvSpPr>
        <p:spPr>
          <a:xfrm>
            <a:off x="6652040" y="25623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7502F1-A35C-4E6B-AE3A-CCE1FB64B7B3}"/>
              </a:ext>
            </a:extLst>
          </p:cNvPr>
          <p:cNvSpPr txBox="1"/>
          <p:nvPr/>
        </p:nvSpPr>
        <p:spPr>
          <a:xfrm>
            <a:off x="7408339" y="4430082"/>
            <a:ext cx="48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A4B39E-2C27-4EBE-B27D-FE1B142051D3}"/>
              </a:ext>
            </a:extLst>
          </p:cNvPr>
          <p:cNvSpPr txBox="1"/>
          <p:nvPr/>
        </p:nvSpPr>
        <p:spPr>
          <a:xfrm>
            <a:off x="7796650" y="37280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973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10. </a:t>
            </a:r>
            <a:r>
              <a:rPr lang="en-US" sz="3600" dirty="0" err="1"/>
              <a:t>Upagraf</a:t>
            </a:r>
            <a:r>
              <a:rPr lang="en-US" sz="3600" dirty="0"/>
              <a:t> </a:t>
            </a:r>
            <a:r>
              <a:rPr lang="en-US" sz="3600" dirty="0" err="1"/>
              <a:t>Rentang</a:t>
            </a:r>
            <a:r>
              <a:rPr lang="en-US" sz="3600" dirty="0"/>
              <a:t> (Spanning Subgraph) </a:t>
            </a:r>
            <a:endParaRPr lang="e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D78DD-22BC-4535-9AC0-8CA2FFF22E03}"/>
              </a:ext>
            </a:extLst>
          </p:cNvPr>
          <p:cNvSpPr txBox="1"/>
          <p:nvPr/>
        </p:nvSpPr>
        <p:spPr>
          <a:xfrm>
            <a:off x="258230" y="1894006"/>
            <a:ext cx="8627533" cy="1407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</a:rPr>
              <a:t>Upagraf G1 = (V1, E1) dari G = (V, E) dikatakan upagraf rentang jika V1 =V (yaitu G1 mengandung semua simpul dari G).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4E2763-9CCF-4FCE-A25C-63F655981AF3}"/>
              </a:ext>
            </a:extLst>
          </p:cNvPr>
          <p:cNvGrpSpPr/>
          <p:nvPr/>
        </p:nvGrpSpPr>
        <p:grpSpPr>
          <a:xfrm>
            <a:off x="1667298" y="3706841"/>
            <a:ext cx="966477" cy="1260474"/>
            <a:chOff x="0" y="0"/>
            <a:chExt cx="966910" cy="1260876"/>
          </a:xfrm>
        </p:grpSpPr>
        <p:sp>
          <p:nvSpPr>
            <p:cNvPr id="6" name="Shape 4508">
              <a:extLst>
                <a:ext uri="{FF2B5EF4-FFF2-40B4-BE49-F238E27FC236}">
                  <a16:creationId xmlns:a16="http://schemas.microsoft.com/office/drawing/2014/main" id="{A8304FFB-C4C1-4C8E-AAC6-D60DCA4B8547}"/>
                </a:ext>
              </a:extLst>
            </p:cNvPr>
            <p:cNvSpPr/>
            <p:nvPr/>
          </p:nvSpPr>
          <p:spPr>
            <a:xfrm>
              <a:off x="906596" y="602147"/>
              <a:ext cx="60314" cy="56583"/>
            </a:xfrm>
            <a:custGeom>
              <a:avLst/>
              <a:gdLst/>
              <a:ahLst/>
              <a:cxnLst/>
              <a:rect l="0" t="0" r="0" b="0"/>
              <a:pathLst>
                <a:path w="60314" h="56583">
                  <a:moveTo>
                    <a:pt x="19981" y="0"/>
                  </a:moveTo>
                  <a:lnTo>
                    <a:pt x="36818" y="0"/>
                  </a:lnTo>
                  <a:lnTo>
                    <a:pt x="53654" y="9957"/>
                  </a:lnTo>
                  <a:lnTo>
                    <a:pt x="60314" y="26712"/>
                  </a:lnTo>
                  <a:lnTo>
                    <a:pt x="53654" y="46626"/>
                  </a:lnTo>
                  <a:lnTo>
                    <a:pt x="36818" y="56583"/>
                  </a:lnTo>
                  <a:lnTo>
                    <a:pt x="19981" y="56583"/>
                  </a:lnTo>
                  <a:lnTo>
                    <a:pt x="3145" y="46626"/>
                  </a:lnTo>
                  <a:lnTo>
                    <a:pt x="0" y="26712"/>
                  </a:lnTo>
                  <a:lnTo>
                    <a:pt x="3145" y="9957"/>
                  </a:lnTo>
                  <a:lnTo>
                    <a:pt x="1998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4509">
              <a:extLst>
                <a:ext uri="{FF2B5EF4-FFF2-40B4-BE49-F238E27FC236}">
                  <a16:creationId xmlns:a16="http://schemas.microsoft.com/office/drawing/2014/main" id="{D6D2B135-B30F-41CC-9BB6-2306EF230FBD}"/>
                </a:ext>
              </a:extLst>
            </p:cNvPr>
            <p:cNvSpPr/>
            <p:nvPr/>
          </p:nvSpPr>
          <p:spPr>
            <a:xfrm>
              <a:off x="0" y="602147"/>
              <a:ext cx="60351" cy="56583"/>
            </a:xfrm>
            <a:custGeom>
              <a:avLst/>
              <a:gdLst/>
              <a:ahLst/>
              <a:cxnLst/>
              <a:rect l="0" t="0" r="0" b="0"/>
              <a:pathLst>
                <a:path w="60351" h="56583">
                  <a:moveTo>
                    <a:pt x="19963" y="0"/>
                  </a:moveTo>
                  <a:lnTo>
                    <a:pt x="36743" y="0"/>
                  </a:lnTo>
                  <a:lnTo>
                    <a:pt x="53542" y="9957"/>
                  </a:lnTo>
                  <a:lnTo>
                    <a:pt x="60351" y="26712"/>
                  </a:lnTo>
                  <a:lnTo>
                    <a:pt x="53542" y="46626"/>
                  </a:lnTo>
                  <a:lnTo>
                    <a:pt x="36743" y="56583"/>
                  </a:lnTo>
                  <a:lnTo>
                    <a:pt x="19963" y="56583"/>
                  </a:lnTo>
                  <a:lnTo>
                    <a:pt x="3182" y="46626"/>
                  </a:lnTo>
                  <a:lnTo>
                    <a:pt x="0" y="26712"/>
                  </a:lnTo>
                  <a:lnTo>
                    <a:pt x="3182" y="9957"/>
                  </a:lnTo>
                  <a:lnTo>
                    <a:pt x="19963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4510">
              <a:extLst>
                <a:ext uri="{FF2B5EF4-FFF2-40B4-BE49-F238E27FC236}">
                  <a16:creationId xmlns:a16="http://schemas.microsoft.com/office/drawing/2014/main" id="{CC1FEA70-E917-4FBE-AE69-C31BFB45EB37}"/>
                </a:ext>
              </a:extLst>
            </p:cNvPr>
            <p:cNvSpPr/>
            <p:nvPr/>
          </p:nvSpPr>
          <p:spPr>
            <a:xfrm>
              <a:off x="906596" y="1203831"/>
              <a:ext cx="60314" cy="57045"/>
            </a:xfrm>
            <a:custGeom>
              <a:avLst/>
              <a:gdLst/>
              <a:ahLst/>
              <a:cxnLst/>
              <a:rect l="0" t="0" r="0" b="0"/>
              <a:pathLst>
                <a:path w="60314" h="57045">
                  <a:moveTo>
                    <a:pt x="19981" y="0"/>
                  </a:moveTo>
                  <a:lnTo>
                    <a:pt x="36818" y="0"/>
                  </a:lnTo>
                  <a:lnTo>
                    <a:pt x="53654" y="9957"/>
                  </a:lnTo>
                  <a:lnTo>
                    <a:pt x="60314" y="26712"/>
                  </a:lnTo>
                  <a:lnTo>
                    <a:pt x="53654" y="46626"/>
                  </a:lnTo>
                  <a:lnTo>
                    <a:pt x="36818" y="57045"/>
                  </a:lnTo>
                  <a:lnTo>
                    <a:pt x="19981" y="57045"/>
                  </a:lnTo>
                  <a:lnTo>
                    <a:pt x="3145" y="46626"/>
                  </a:lnTo>
                  <a:lnTo>
                    <a:pt x="0" y="26712"/>
                  </a:lnTo>
                  <a:lnTo>
                    <a:pt x="3145" y="9957"/>
                  </a:lnTo>
                  <a:lnTo>
                    <a:pt x="1998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511">
              <a:extLst>
                <a:ext uri="{FF2B5EF4-FFF2-40B4-BE49-F238E27FC236}">
                  <a16:creationId xmlns:a16="http://schemas.microsoft.com/office/drawing/2014/main" id="{E1023941-1879-4D5F-9DD4-FA4E87F6D5B5}"/>
                </a:ext>
              </a:extLst>
            </p:cNvPr>
            <p:cNvSpPr/>
            <p:nvPr/>
          </p:nvSpPr>
          <p:spPr>
            <a:xfrm>
              <a:off x="0" y="1203831"/>
              <a:ext cx="60351" cy="57045"/>
            </a:xfrm>
            <a:custGeom>
              <a:avLst/>
              <a:gdLst/>
              <a:ahLst/>
              <a:cxnLst/>
              <a:rect l="0" t="0" r="0" b="0"/>
              <a:pathLst>
                <a:path w="60351" h="57045">
                  <a:moveTo>
                    <a:pt x="19963" y="0"/>
                  </a:moveTo>
                  <a:lnTo>
                    <a:pt x="36743" y="0"/>
                  </a:lnTo>
                  <a:lnTo>
                    <a:pt x="53542" y="9957"/>
                  </a:lnTo>
                  <a:lnTo>
                    <a:pt x="60351" y="26712"/>
                  </a:lnTo>
                  <a:lnTo>
                    <a:pt x="53542" y="46626"/>
                  </a:lnTo>
                  <a:lnTo>
                    <a:pt x="36743" y="57045"/>
                  </a:lnTo>
                  <a:lnTo>
                    <a:pt x="19963" y="57045"/>
                  </a:lnTo>
                  <a:lnTo>
                    <a:pt x="3182" y="46626"/>
                  </a:lnTo>
                  <a:lnTo>
                    <a:pt x="0" y="26712"/>
                  </a:lnTo>
                  <a:lnTo>
                    <a:pt x="3182" y="9957"/>
                  </a:lnTo>
                  <a:lnTo>
                    <a:pt x="19963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512">
              <a:extLst>
                <a:ext uri="{FF2B5EF4-FFF2-40B4-BE49-F238E27FC236}">
                  <a16:creationId xmlns:a16="http://schemas.microsoft.com/office/drawing/2014/main" id="{538AF5A7-4164-48B4-B1A5-E650271CFCE2}"/>
                </a:ext>
              </a:extLst>
            </p:cNvPr>
            <p:cNvSpPr/>
            <p:nvPr/>
          </p:nvSpPr>
          <p:spPr>
            <a:xfrm>
              <a:off x="453316" y="0"/>
              <a:ext cx="60351" cy="57045"/>
            </a:xfrm>
            <a:custGeom>
              <a:avLst/>
              <a:gdLst/>
              <a:ahLst/>
              <a:cxnLst/>
              <a:rect l="0" t="0" r="0" b="0"/>
              <a:pathLst>
                <a:path w="60351" h="57045">
                  <a:moveTo>
                    <a:pt x="19963" y="0"/>
                  </a:moveTo>
                  <a:lnTo>
                    <a:pt x="36743" y="0"/>
                  </a:lnTo>
                  <a:lnTo>
                    <a:pt x="53543" y="9976"/>
                  </a:lnTo>
                  <a:lnTo>
                    <a:pt x="60351" y="26712"/>
                  </a:lnTo>
                  <a:lnTo>
                    <a:pt x="53543" y="47088"/>
                  </a:lnTo>
                  <a:lnTo>
                    <a:pt x="36743" y="57045"/>
                  </a:lnTo>
                  <a:lnTo>
                    <a:pt x="19963" y="57045"/>
                  </a:lnTo>
                  <a:lnTo>
                    <a:pt x="3164" y="47088"/>
                  </a:lnTo>
                  <a:lnTo>
                    <a:pt x="0" y="26712"/>
                  </a:lnTo>
                  <a:lnTo>
                    <a:pt x="3164" y="9976"/>
                  </a:lnTo>
                  <a:lnTo>
                    <a:pt x="19963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4513">
              <a:extLst>
                <a:ext uri="{FF2B5EF4-FFF2-40B4-BE49-F238E27FC236}">
                  <a16:creationId xmlns:a16="http://schemas.microsoft.com/office/drawing/2014/main" id="{FB1F8F26-0809-42BC-B83D-F2E618AD89E3}"/>
                </a:ext>
              </a:extLst>
            </p:cNvPr>
            <p:cNvSpPr/>
            <p:nvPr/>
          </p:nvSpPr>
          <p:spPr>
            <a:xfrm>
              <a:off x="29953" y="628859"/>
              <a:ext cx="0" cy="601685"/>
            </a:xfrm>
            <a:custGeom>
              <a:avLst/>
              <a:gdLst/>
              <a:ahLst/>
              <a:cxnLst/>
              <a:rect l="0" t="0" r="0" b="0"/>
              <a:pathLst>
                <a:path h="601685">
                  <a:moveTo>
                    <a:pt x="0" y="0"/>
                  </a:moveTo>
                  <a:lnTo>
                    <a:pt x="0" y="601685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4514">
              <a:extLst>
                <a:ext uri="{FF2B5EF4-FFF2-40B4-BE49-F238E27FC236}">
                  <a16:creationId xmlns:a16="http://schemas.microsoft.com/office/drawing/2014/main" id="{9493C2FF-CDB9-4AB2-8452-997DC9ED619A}"/>
                </a:ext>
              </a:extLst>
            </p:cNvPr>
            <p:cNvSpPr/>
            <p:nvPr/>
          </p:nvSpPr>
          <p:spPr>
            <a:xfrm>
              <a:off x="936938" y="628859"/>
              <a:ext cx="0" cy="601685"/>
            </a:xfrm>
            <a:custGeom>
              <a:avLst/>
              <a:gdLst/>
              <a:ahLst/>
              <a:cxnLst/>
              <a:rect l="0" t="0" r="0" b="0"/>
              <a:pathLst>
                <a:path h="601685">
                  <a:moveTo>
                    <a:pt x="0" y="0"/>
                  </a:moveTo>
                  <a:lnTo>
                    <a:pt x="0" y="601685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4515">
              <a:extLst>
                <a:ext uri="{FF2B5EF4-FFF2-40B4-BE49-F238E27FC236}">
                  <a16:creationId xmlns:a16="http://schemas.microsoft.com/office/drawing/2014/main" id="{DB87C39B-80BF-414B-920C-A9A9C34C7B27}"/>
                </a:ext>
              </a:extLst>
            </p:cNvPr>
            <p:cNvSpPr/>
            <p:nvPr/>
          </p:nvSpPr>
          <p:spPr>
            <a:xfrm>
              <a:off x="29953" y="1230544"/>
              <a:ext cx="906985" cy="0"/>
            </a:xfrm>
            <a:custGeom>
              <a:avLst/>
              <a:gdLst/>
              <a:ahLst/>
              <a:cxnLst/>
              <a:rect l="0" t="0" r="0" b="0"/>
              <a:pathLst>
                <a:path w="906985">
                  <a:moveTo>
                    <a:pt x="0" y="0"/>
                  </a:moveTo>
                  <a:lnTo>
                    <a:pt x="906985" y="0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4516">
              <a:extLst>
                <a:ext uri="{FF2B5EF4-FFF2-40B4-BE49-F238E27FC236}">
                  <a16:creationId xmlns:a16="http://schemas.microsoft.com/office/drawing/2014/main" id="{42315975-7DDA-47CD-8B9D-8A2145C2EE3C}"/>
                </a:ext>
              </a:extLst>
            </p:cNvPr>
            <p:cNvSpPr/>
            <p:nvPr/>
          </p:nvSpPr>
          <p:spPr>
            <a:xfrm>
              <a:off x="29953" y="628859"/>
              <a:ext cx="906985" cy="0"/>
            </a:xfrm>
            <a:custGeom>
              <a:avLst/>
              <a:gdLst/>
              <a:ahLst/>
              <a:cxnLst/>
              <a:rect l="0" t="0" r="0" b="0"/>
              <a:pathLst>
                <a:path w="906985">
                  <a:moveTo>
                    <a:pt x="0" y="0"/>
                  </a:moveTo>
                  <a:lnTo>
                    <a:pt x="906985" y="0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4517">
              <a:extLst>
                <a:ext uri="{FF2B5EF4-FFF2-40B4-BE49-F238E27FC236}">
                  <a16:creationId xmlns:a16="http://schemas.microsoft.com/office/drawing/2014/main" id="{4E7B21D6-D995-45C1-8BF9-B54196EB61A1}"/>
                </a:ext>
              </a:extLst>
            </p:cNvPr>
            <p:cNvSpPr/>
            <p:nvPr/>
          </p:nvSpPr>
          <p:spPr>
            <a:xfrm>
              <a:off x="29953" y="26712"/>
              <a:ext cx="453298" cy="602147"/>
            </a:xfrm>
            <a:custGeom>
              <a:avLst/>
              <a:gdLst/>
              <a:ahLst/>
              <a:cxnLst/>
              <a:rect l="0" t="0" r="0" b="0"/>
              <a:pathLst>
                <a:path w="453298" h="602147">
                  <a:moveTo>
                    <a:pt x="453298" y="0"/>
                  </a:moveTo>
                  <a:lnTo>
                    <a:pt x="0" y="602147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4518">
              <a:extLst>
                <a:ext uri="{FF2B5EF4-FFF2-40B4-BE49-F238E27FC236}">
                  <a16:creationId xmlns:a16="http://schemas.microsoft.com/office/drawing/2014/main" id="{ECB5E249-18A4-4EBF-84C0-1E229E796F31}"/>
                </a:ext>
              </a:extLst>
            </p:cNvPr>
            <p:cNvSpPr/>
            <p:nvPr/>
          </p:nvSpPr>
          <p:spPr>
            <a:xfrm>
              <a:off x="483251" y="26712"/>
              <a:ext cx="453686" cy="602147"/>
            </a:xfrm>
            <a:custGeom>
              <a:avLst/>
              <a:gdLst/>
              <a:ahLst/>
              <a:cxnLst/>
              <a:rect l="0" t="0" r="0" b="0"/>
              <a:pathLst>
                <a:path w="453686" h="602147">
                  <a:moveTo>
                    <a:pt x="0" y="0"/>
                  </a:moveTo>
                  <a:lnTo>
                    <a:pt x="453686" y="602147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4519">
              <a:extLst>
                <a:ext uri="{FF2B5EF4-FFF2-40B4-BE49-F238E27FC236}">
                  <a16:creationId xmlns:a16="http://schemas.microsoft.com/office/drawing/2014/main" id="{4F870C2C-47EC-4A94-8E71-45BD71442091}"/>
                </a:ext>
              </a:extLst>
            </p:cNvPr>
            <p:cNvSpPr/>
            <p:nvPr/>
          </p:nvSpPr>
          <p:spPr>
            <a:xfrm>
              <a:off x="29953" y="628859"/>
              <a:ext cx="906985" cy="601685"/>
            </a:xfrm>
            <a:custGeom>
              <a:avLst/>
              <a:gdLst/>
              <a:ahLst/>
              <a:cxnLst/>
              <a:rect l="0" t="0" r="0" b="0"/>
              <a:pathLst>
                <a:path w="906985" h="601685">
                  <a:moveTo>
                    <a:pt x="906985" y="0"/>
                  </a:moveTo>
                  <a:lnTo>
                    <a:pt x="0" y="601685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5013A-E4D4-4A12-9060-673D030A752B}"/>
              </a:ext>
            </a:extLst>
          </p:cNvPr>
          <p:cNvGrpSpPr/>
          <p:nvPr/>
        </p:nvGrpSpPr>
        <p:grpSpPr>
          <a:xfrm>
            <a:off x="3604887" y="3678559"/>
            <a:ext cx="967109" cy="1260474"/>
            <a:chOff x="0" y="0"/>
            <a:chExt cx="967428" cy="1260876"/>
          </a:xfrm>
        </p:grpSpPr>
        <p:sp>
          <p:nvSpPr>
            <p:cNvPr id="20" name="Shape 4520">
              <a:extLst>
                <a:ext uri="{FF2B5EF4-FFF2-40B4-BE49-F238E27FC236}">
                  <a16:creationId xmlns:a16="http://schemas.microsoft.com/office/drawing/2014/main" id="{352FF65A-55A9-4765-9382-4DD0C8CB3678}"/>
                </a:ext>
              </a:extLst>
            </p:cNvPr>
            <p:cNvSpPr/>
            <p:nvPr/>
          </p:nvSpPr>
          <p:spPr>
            <a:xfrm>
              <a:off x="0" y="602147"/>
              <a:ext cx="60684" cy="56583"/>
            </a:xfrm>
            <a:custGeom>
              <a:avLst/>
              <a:gdLst/>
              <a:ahLst/>
              <a:cxnLst/>
              <a:rect l="0" t="0" r="0" b="0"/>
              <a:pathLst>
                <a:path w="60684" h="56583">
                  <a:moveTo>
                    <a:pt x="20351" y="0"/>
                  </a:moveTo>
                  <a:lnTo>
                    <a:pt x="37188" y="0"/>
                  </a:lnTo>
                  <a:lnTo>
                    <a:pt x="53839" y="9957"/>
                  </a:lnTo>
                  <a:lnTo>
                    <a:pt x="60684" y="26712"/>
                  </a:lnTo>
                  <a:lnTo>
                    <a:pt x="53839" y="46626"/>
                  </a:lnTo>
                  <a:lnTo>
                    <a:pt x="37188" y="56583"/>
                  </a:lnTo>
                  <a:lnTo>
                    <a:pt x="20351" y="56583"/>
                  </a:lnTo>
                  <a:lnTo>
                    <a:pt x="3515" y="46626"/>
                  </a:lnTo>
                  <a:lnTo>
                    <a:pt x="0" y="26712"/>
                  </a:lnTo>
                  <a:lnTo>
                    <a:pt x="3515" y="9957"/>
                  </a:lnTo>
                  <a:lnTo>
                    <a:pt x="2035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4521">
              <a:extLst>
                <a:ext uri="{FF2B5EF4-FFF2-40B4-BE49-F238E27FC236}">
                  <a16:creationId xmlns:a16="http://schemas.microsoft.com/office/drawing/2014/main" id="{49688BA6-1C3E-434B-A96C-EEBF9BB4FD24}"/>
                </a:ext>
              </a:extLst>
            </p:cNvPr>
            <p:cNvSpPr/>
            <p:nvPr/>
          </p:nvSpPr>
          <p:spPr>
            <a:xfrm>
              <a:off x="906929" y="602147"/>
              <a:ext cx="60499" cy="56583"/>
            </a:xfrm>
            <a:custGeom>
              <a:avLst/>
              <a:gdLst/>
              <a:ahLst/>
              <a:cxnLst/>
              <a:rect l="0" t="0" r="0" b="0"/>
              <a:pathLst>
                <a:path w="60499" h="56583">
                  <a:moveTo>
                    <a:pt x="19981" y="0"/>
                  </a:moveTo>
                  <a:lnTo>
                    <a:pt x="36818" y="0"/>
                  </a:lnTo>
                  <a:lnTo>
                    <a:pt x="53654" y="9957"/>
                  </a:lnTo>
                  <a:lnTo>
                    <a:pt x="60499" y="26712"/>
                  </a:lnTo>
                  <a:lnTo>
                    <a:pt x="53654" y="46626"/>
                  </a:lnTo>
                  <a:lnTo>
                    <a:pt x="36818" y="56583"/>
                  </a:lnTo>
                  <a:lnTo>
                    <a:pt x="19981" y="56583"/>
                  </a:lnTo>
                  <a:lnTo>
                    <a:pt x="3145" y="46626"/>
                  </a:lnTo>
                  <a:lnTo>
                    <a:pt x="0" y="26712"/>
                  </a:lnTo>
                  <a:lnTo>
                    <a:pt x="3145" y="9957"/>
                  </a:lnTo>
                  <a:lnTo>
                    <a:pt x="1998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4522">
              <a:extLst>
                <a:ext uri="{FF2B5EF4-FFF2-40B4-BE49-F238E27FC236}">
                  <a16:creationId xmlns:a16="http://schemas.microsoft.com/office/drawing/2014/main" id="{605FEE17-07ED-4847-A878-717E015BADBC}"/>
                </a:ext>
              </a:extLst>
            </p:cNvPr>
            <p:cNvSpPr/>
            <p:nvPr/>
          </p:nvSpPr>
          <p:spPr>
            <a:xfrm>
              <a:off x="0" y="1203831"/>
              <a:ext cx="60684" cy="57045"/>
            </a:xfrm>
            <a:custGeom>
              <a:avLst/>
              <a:gdLst/>
              <a:ahLst/>
              <a:cxnLst/>
              <a:rect l="0" t="0" r="0" b="0"/>
              <a:pathLst>
                <a:path w="60684" h="57045">
                  <a:moveTo>
                    <a:pt x="20351" y="0"/>
                  </a:moveTo>
                  <a:lnTo>
                    <a:pt x="37188" y="0"/>
                  </a:lnTo>
                  <a:lnTo>
                    <a:pt x="53839" y="9957"/>
                  </a:lnTo>
                  <a:lnTo>
                    <a:pt x="60684" y="26712"/>
                  </a:lnTo>
                  <a:lnTo>
                    <a:pt x="53839" y="46626"/>
                  </a:lnTo>
                  <a:lnTo>
                    <a:pt x="37188" y="57045"/>
                  </a:lnTo>
                  <a:lnTo>
                    <a:pt x="20351" y="57045"/>
                  </a:lnTo>
                  <a:lnTo>
                    <a:pt x="3515" y="46626"/>
                  </a:lnTo>
                  <a:lnTo>
                    <a:pt x="0" y="26712"/>
                  </a:lnTo>
                  <a:lnTo>
                    <a:pt x="3515" y="9957"/>
                  </a:lnTo>
                  <a:lnTo>
                    <a:pt x="2035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4523">
              <a:extLst>
                <a:ext uri="{FF2B5EF4-FFF2-40B4-BE49-F238E27FC236}">
                  <a16:creationId xmlns:a16="http://schemas.microsoft.com/office/drawing/2014/main" id="{37A0724F-8136-49FF-99F1-2D0EADC66578}"/>
                </a:ext>
              </a:extLst>
            </p:cNvPr>
            <p:cNvSpPr/>
            <p:nvPr/>
          </p:nvSpPr>
          <p:spPr>
            <a:xfrm>
              <a:off x="906929" y="1203831"/>
              <a:ext cx="60499" cy="57045"/>
            </a:xfrm>
            <a:custGeom>
              <a:avLst/>
              <a:gdLst/>
              <a:ahLst/>
              <a:cxnLst/>
              <a:rect l="0" t="0" r="0" b="0"/>
              <a:pathLst>
                <a:path w="60499" h="57045">
                  <a:moveTo>
                    <a:pt x="19981" y="0"/>
                  </a:moveTo>
                  <a:lnTo>
                    <a:pt x="36818" y="0"/>
                  </a:lnTo>
                  <a:lnTo>
                    <a:pt x="53654" y="9957"/>
                  </a:lnTo>
                  <a:lnTo>
                    <a:pt x="60499" y="26712"/>
                  </a:lnTo>
                  <a:lnTo>
                    <a:pt x="53654" y="46626"/>
                  </a:lnTo>
                  <a:lnTo>
                    <a:pt x="36818" y="57045"/>
                  </a:lnTo>
                  <a:lnTo>
                    <a:pt x="19981" y="57045"/>
                  </a:lnTo>
                  <a:lnTo>
                    <a:pt x="3145" y="46626"/>
                  </a:lnTo>
                  <a:lnTo>
                    <a:pt x="0" y="26712"/>
                  </a:lnTo>
                  <a:lnTo>
                    <a:pt x="3145" y="9957"/>
                  </a:lnTo>
                  <a:lnTo>
                    <a:pt x="1998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4524">
              <a:extLst>
                <a:ext uri="{FF2B5EF4-FFF2-40B4-BE49-F238E27FC236}">
                  <a16:creationId xmlns:a16="http://schemas.microsoft.com/office/drawing/2014/main" id="{54AD1795-473D-42F0-840C-F1158AC8F8EE}"/>
                </a:ext>
              </a:extLst>
            </p:cNvPr>
            <p:cNvSpPr/>
            <p:nvPr/>
          </p:nvSpPr>
          <p:spPr>
            <a:xfrm>
              <a:off x="453649" y="0"/>
              <a:ext cx="60314" cy="57045"/>
            </a:xfrm>
            <a:custGeom>
              <a:avLst/>
              <a:gdLst/>
              <a:ahLst/>
              <a:cxnLst/>
              <a:rect l="0" t="0" r="0" b="0"/>
              <a:pathLst>
                <a:path w="60314" h="57045">
                  <a:moveTo>
                    <a:pt x="19981" y="0"/>
                  </a:moveTo>
                  <a:lnTo>
                    <a:pt x="36818" y="0"/>
                  </a:lnTo>
                  <a:lnTo>
                    <a:pt x="53654" y="9976"/>
                  </a:lnTo>
                  <a:lnTo>
                    <a:pt x="60314" y="26712"/>
                  </a:lnTo>
                  <a:lnTo>
                    <a:pt x="53654" y="47088"/>
                  </a:lnTo>
                  <a:lnTo>
                    <a:pt x="36818" y="57045"/>
                  </a:lnTo>
                  <a:lnTo>
                    <a:pt x="19981" y="57045"/>
                  </a:lnTo>
                  <a:lnTo>
                    <a:pt x="3145" y="47088"/>
                  </a:lnTo>
                  <a:lnTo>
                    <a:pt x="0" y="26712"/>
                  </a:lnTo>
                  <a:lnTo>
                    <a:pt x="3145" y="9976"/>
                  </a:lnTo>
                  <a:lnTo>
                    <a:pt x="1998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4525">
              <a:extLst>
                <a:ext uri="{FF2B5EF4-FFF2-40B4-BE49-F238E27FC236}">
                  <a16:creationId xmlns:a16="http://schemas.microsoft.com/office/drawing/2014/main" id="{8DD5EA0E-0C39-4C37-8944-BE08D78A9096}"/>
                </a:ext>
              </a:extLst>
            </p:cNvPr>
            <p:cNvSpPr/>
            <p:nvPr/>
          </p:nvSpPr>
          <p:spPr>
            <a:xfrm>
              <a:off x="30342" y="628859"/>
              <a:ext cx="0" cy="601685"/>
            </a:xfrm>
            <a:custGeom>
              <a:avLst/>
              <a:gdLst/>
              <a:ahLst/>
              <a:cxnLst/>
              <a:rect l="0" t="0" r="0" b="0"/>
              <a:pathLst>
                <a:path h="601685">
                  <a:moveTo>
                    <a:pt x="0" y="0"/>
                  </a:moveTo>
                  <a:lnTo>
                    <a:pt x="0" y="601685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4526">
              <a:extLst>
                <a:ext uri="{FF2B5EF4-FFF2-40B4-BE49-F238E27FC236}">
                  <a16:creationId xmlns:a16="http://schemas.microsoft.com/office/drawing/2014/main" id="{08D4F8E5-55C7-4701-9FBA-9B240AFC50BE}"/>
                </a:ext>
              </a:extLst>
            </p:cNvPr>
            <p:cNvSpPr/>
            <p:nvPr/>
          </p:nvSpPr>
          <p:spPr>
            <a:xfrm>
              <a:off x="937456" y="628859"/>
              <a:ext cx="0" cy="601685"/>
            </a:xfrm>
            <a:custGeom>
              <a:avLst/>
              <a:gdLst/>
              <a:ahLst/>
              <a:cxnLst/>
              <a:rect l="0" t="0" r="0" b="0"/>
              <a:pathLst>
                <a:path h="601685">
                  <a:moveTo>
                    <a:pt x="0" y="0"/>
                  </a:moveTo>
                  <a:lnTo>
                    <a:pt x="0" y="601685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4527">
              <a:extLst>
                <a:ext uri="{FF2B5EF4-FFF2-40B4-BE49-F238E27FC236}">
                  <a16:creationId xmlns:a16="http://schemas.microsoft.com/office/drawing/2014/main" id="{2D794C04-606E-4E94-8FF3-16575EA59205}"/>
                </a:ext>
              </a:extLst>
            </p:cNvPr>
            <p:cNvSpPr/>
            <p:nvPr/>
          </p:nvSpPr>
          <p:spPr>
            <a:xfrm>
              <a:off x="30342" y="1230544"/>
              <a:ext cx="907114" cy="0"/>
            </a:xfrm>
            <a:custGeom>
              <a:avLst/>
              <a:gdLst/>
              <a:ahLst/>
              <a:cxnLst/>
              <a:rect l="0" t="0" r="0" b="0"/>
              <a:pathLst>
                <a:path w="907114">
                  <a:moveTo>
                    <a:pt x="0" y="0"/>
                  </a:moveTo>
                  <a:lnTo>
                    <a:pt x="907114" y="0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4528">
              <a:extLst>
                <a:ext uri="{FF2B5EF4-FFF2-40B4-BE49-F238E27FC236}">
                  <a16:creationId xmlns:a16="http://schemas.microsoft.com/office/drawing/2014/main" id="{7E6AA0F9-A629-4E4B-A7DB-63FA581993E3}"/>
                </a:ext>
              </a:extLst>
            </p:cNvPr>
            <p:cNvSpPr/>
            <p:nvPr/>
          </p:nvSpPr>
          <p:spPr>
            <a:xfrm>
              <a:off x="30342" y="628859"/>
              <a:ext cx="907114" cy="601685"/>
            </a:xfrm>
            <a:custGeom>
              <a:avLst/>
              <a:gdLst/>
              <a:ahLst/>
              <a:cxnLst/>
              <a:rect l="0" t="0" r="0" b="0"/>
              <a:pathLst>
                <a:path w="907114" h="601685">
                  <a:moveTo>
                    <a:pt x="907114" y="0"/>
                  </a:moveTo>
                  <a:lnTo>
                    <a:pt x="0" y="601685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4529">
              <a:extLst>
                <a:ext uri="{FF2B5EF4-FFF2-40B4-BE49-F238E27FC236}">
                  <a16:creationId xmlns:a16="http://schemas.microsoft.com/office/drawing/2014/main" id="{AE576FA4-3468-4E92-97A2-88DFFA7C33A0}"/>
                </a:ext>
              </a:extLst>
            </p:cNvPr>
            <p:cNvSpPr/>
            <p:nvPr/>
          </p:nvSpPr>
          <p:spPr>
            <a:xfrm>
              <a:off x="30342" y="26712"/>
              <a:ext cx="453279" cy="602147"/>
            </a:xfrm>
            <a:custGeom>
              <a:avLst/>
              <a:gdLst/>
              <a:ahLst/>
              <a:cxnLst/>
              <a:rect l="0" t="0" r="0" b="0"/>
              <a:pathLst>
                <a:path w="453279" h="602147">
                  <a:moveTo>
                    <a:pt x="453279" y="0"/>
                  </a:moveTo>
                  <a:lnTo>
                    <a:pt x="0" y="602147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0E95EC-11EC-4B22-B0F6-3FCDE58B968F}"/>
              </a:ext>
            </a:extLst>
          </p:cNvPr>
          <p:cNvGrpSpPr/>
          <p:nvPr/>
        </p:nvGrpSpPr>
        <p:grpSpPr>
          <a:xfrm>
            <a:off x="5781780" y="4036112"/>
            <a:ext cx="967109" cy="658497"/>
            <a:chOff x="0" y="0"/>
            <a:chExt cx="967428" cy="658730"/>
          </a:xfrm>
        </p:grpSpPr>
        <p:sp>
          <p:nvSpPr>
            <p:cNvPr id="31" name="Shape 4530">
              <a:extLst>
                <a:ext uri="{FF2B5EF4-FFF2-40B4-BE49-F238E27FC236}">
                  <a16:creationId xmlns:a16="http://schemas.microsoft.com/office/drawing/2014/main" id="{91FD8B34-4122-4476-8CED-BAF8473E8511}"/>
                </a:ext>
              </a:extLst>
            </p:cNvPr>
            <p:cNvSpPr/>
            <p:nvPr/>
          </p:nvSpPr>
          <p:spPr>
            <a:xfrm>
              <a:off x="0" y="602147"/>
              <a:ext cx="60684" cy="56583"/>
            </a:xfrm>
            <a:custGeom>
              <a:avLst/>
              <a:gdLst/>
              <a:ahLst/>
              <a:cxnLst/>
              <a:rect l="0" t="0" r="0" b="0"/>
              <a:pathLst>
                <a:path w="60684" h="56583">
                  <a:moveTo>
                    <a:pt x="20351" y="0"/>
                  </a:moveTo>
                  <a:lnTo>
                    <a:pt x="37187" y="0"/>
                  </a:lnTo>
                  <a:lnTo>
                    <a:pt x="54023" y="9957"/>
                  </a:lnTo>
                  <a:lnTo>
                    <a:pt x="60684" y="26712"/>
                  </a:lnTo>
                  <a:lnTo>
                    <a:pt x="54023" y="46626"/>
                  </a:lnTo>
                  <a:lnTo>
                    <a:pt x="37187" y="56583"/>
                  </a:lnTo>
                  <a:lnTo>
                    <a:pt x="20351" y="56583"/>
                  </a:lnTo>
                  <a:lnTo>
                    <a:pt x="3515" y="46626"/>
                  </a:lnTo>
                  <a:lnTo>
                    <a:pt x="0" y="26712"/>
                  </a:lnTo>
                  <a:lnTo>
                    <a:pt x="3515" y="9957"/>
                  </a:lnTo>
                  <a:lnTo>
                    <a:pt x="20351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4531">
              <a:extLst>
                <a:ext uri="{FF2B5EF4-FFF2-40B4-BE49-F238E27FC236}">
                  <a16:creationId xmlns:a16="http://schemas.microsoft.com/office/drawing/2014/main" id="{1C3C56ED-B5A0-4BFA-903F-343BBC9518FE}"/>
                </a:ext>
              </a:extLst>
            </p:cNvPr>
            <p:cNvSpPr/>
            <p:nvPr/>
          </p:nvSpPr>
          <p:spPr>
            <a:xfrm>
              <a:off x="906929" y="602147"/>
              <a:ext cx="60499" cy="56583"/>
            </a:xfrm>
            <a:custGeom>
              <a:avLst/>
              <a:gdLst/>
              <a:ahLst/>
              <a:cxnLst/>
              <a:rect l="0" t="0" r="0" b="0"/>
              <a:pathLst>
                <a:path w="60499" h="56583">
                  <a:moveTo>
                    <a:pt x="19982" y="0"/>
                  </a:moveTo>
                  <a:lnTo>
                    <a:pt x="36818" y="0"/>
                  </a:lnTo>
                  <a:lnTo>
                    <a:pt x="53653" y="9957"/>
                  </a:lnTo>
                  <a:lnTo>
                    <a:pt x="60499" y="26712"/>
                  </a:lnTo>
                  <a:lnTo>
                    <a:pt x="53653" y="46626"/>
                  </a:lnTo>
                  <a:lnTo>
                    <a:pt x="36818" y="56583"/>
                  </a:lnTo>
                  <a:lnTo>
                    <a:pt x="19982" y="56583"/>
                  </a:lnTo>
                  <a:lnTo>
                    <a:pt x="3330" y="46626"/>
                  </a:lnTo>
                  <a:lnTo>
                    <a:pt x="0" y="26712"/>
                  </a:lnTo>
                  <a:lnTo>
                    <a:pt x="3330" y="9957"/>
                  </a:lnTo>
                  <a:lnTo>
                    <a:pt x="19982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4532">
              <a:extLst>
                <a:ext uri="{FF2B5EF4-FFF2-40B4-BE49-F238E27FC236}">
                  <a16:creationId xmlns:a16="http://schemas.microsoft.com/office/drawing/2014/main" id="{E041537C-C52A-4ADA-A8AD-AC11B264E863}"/>
                </a:ext>
              </a:extLst>
            </p:cNvPr>
            <p:cNvSpPr/>
            <p:nvPr/>
          </p:nvSpPr>
          <p:spPr>
            <a:xfrm>
              <a:off x="453649" y="0"/>
              <a:ext cx="60499" cy="57045"/>
            </a:xfrm>
            <a:custGeom>
              <a:avLst/>
              <a:gdLst/>
              <a:ahLst/>
              <a:cxnLst/>
              <a:rect l="0" t="0" r="0" b="0"/>
              <a:pathLst>
                <a:path w="60499" h="57045">
                  <a:moveTo>
                    <a:pt x="19982" y="0"/>
                  </a:moveTo>
                  <a:lnTo>
                    <a:pt x="36818" y="0"/>
                  </a:lnTo>
                  <a:lnTo>
                    <a:pt x="53654" y="9976"/>
                  </a:lnTo>
                  <a:lnTo>
                    <a:pt x="60499" y="26712"/>
                  </a:lnTo>
                  <a:lnTo>
                    <a:pt x="53654" y="47088"/>
                  </a:lnTo>
                  <a:lnTo>
                    <a:pt x="36818" y="57045"/>
                  </a:lnTo>
                  <a:lnTo>
                    <a:pt x="19982" y="57045"/>
                  </a:lnTo>
                  <a:lnTo>
                    <a:pt x="3146" y="47088"/>
                  </a:lnTo>
                  <a:lnTo>
                    <a:pt x="0" y="26712"/>
                  </a:lnTo>
                  <a:lnTo>
                    <a:pt x="3146" y="9976"/>
                  </a:lnTo>
                  <a:lnTo>
                    <a:pt x="19982" y="0"/>
                  </a:lnTo>
                  <a:close/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4533">
              <a:extLst>
                <a:ext uri="{FF2B5EF4-FFF2-40B4-BE49-F238E27FC236}">
                  <a16:creationId xmlns:a16="http://schemas.microsoft.com/office/drawing/2014/main" id="{C8A52C04-4302-41B5-AF66-CF495D71BB98}"/>
                </a:ext>
              </a:extLst>
            </p:cNvPr>
            <p:cNvSpPr/>
            <p:nvPr/>
          </p:nvSpPr>
          <p:spPr>
            <a:xfrm>
              <a:off x="30342" y="628859"/>
              <a:ext cx="907114" cy="0"/>
            </a:xfrm>
            <a:custGeom>
              <a:avLst/>
              <a:gdLst/>
              <a:ahLst/>
              <a:cxnLst/>
              <a:rect l="0" t="0" r="0" b="0"/>
              <a:pathLst>
                <a:path w="907114">
                  <a:moveTo>
                    <a:pt x="0" y="0"/>
                  </a:moveTo>
                  <a:lnTo>
                    <a:pt x="907114" y="0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4534">
              <a:extLst>
                <a:ext uri="{FF2B5EF4-FFF2-40B4-BE49-F238E27FC236}">
                  <a16:creationId xmlns:a16="http://schemas.microsoft.com/office/drawing/2014/main" id="{2969E4C7-84DD-4894-85EA-FB0A0D51C1FF}"/>
                </a:ext>
              </a:extLst>
            </p:cNvPr>
            <p:cNvSpPr/>
            <p:nvPr/>
          </p:nvSpPr>
          <p:spPr>
            <a:xfrm>
              <a:off x="483621" y="26712"/>
              <a:ext cx="453834" cy="602147"/>
            </a:xfrm>
            <a:custGeom>
              <a:avLst/>
              <a:gdLst/>
              <a:ahLst/>
              <a:cxnLst/>
              <a:rect l="0" t="0" r="0" b="0"/>
              <a:pathLst>
                <a:path w="453834" h="602147">
                  <a:moveTo>
                    <a:pt x="0" y="0"/>
                  </a:moveTo>
                  <a:lnTo>
                    <a:pt x="453834" y="602147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4535">
              <a:extLst>
                <a:ext uri="{FF2B5EF4-FFF2-40B4-BE49-F238E27FC236}">
                  <a16:creationId xmlns:a16="http://schemas.microsoft.com/office/drawing/2014/main" id="{E42F3C75-C929-42E8-88F4-19F60415CC8E}"/>
                </a:ext>
              </a:extLst>
            </p:cNvPr>
            <p:cNvSpPr/>
            <p:nvPr/>
          </p:nvSpPr>
          <p:spPr>
            <a:xfrm>
              <a:off x="30342" y="26712"/>
              <a:ext cx="453279" cy="602147"/>
            </a:xfrm>
            <a:custGeom>
              <a:avLst/>
              <a:gdLst/>
              <a:ahLst/>
              <a:cxnLst/>
              <a:rect l="0" t="0" r="0" b="0"/>
              <a:pathLst>
                <a:path w="453279" h="602147">
                  <a:moveTo>
                    <a:pt x="453279" y="0"/>
                  </a:moveTo>
                  <a:lnTo>
                    <a:pt x="0" y="602147"/>
                  </a:lnTo>
                </a:path>
              </a:pathLst>
            </a:custGeom>
            <a:ln w="317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DDC8E1-BC43-49FE-8163-5B5C55857B9A}"/>
              </a:ext>
            </a:extLst>
          </p:cNvPr>
          <p:cNvSpPr txBox="1"/>
          <p:nvPr/>
        </p:nvSpPr>
        <p:spPr>
          <a:xfrm>
            <a:off x="1605953" y="518375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Graf G1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78E6D-A216-4CA5-A652-073FECBFB025}"/>
              </a:ext>
            </a:extLst>
          </p:cNvPr>
          <p:cNvSpPr txBox="1"/>
          <p:nvPr/>
        </p:nvSpPr>
        <p:spPr>
          <a:xfrm>
            <a:off x="3194574" y="518375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(b) </a:t>
            </a:r>
            <a:r>
              <a:rPr lang="en-US" dirty="0" err="1"/>
              <a:t>Upagraf</a:t>
            </a:r>
            <a:r>
              <a:rPr lang="en-US" dirty="0"/>
              <a:t> </a:t>
            </a:r>
            <a:r>
              <a:rPr lang="en-US" dirty="0" err="1"/>
              <a:t>merentang</a:t>
            </a:r>
            <a:endParaRPr lang="en-US" dirty="0"/>
          </a:p>
          <a:p>
            <a:pPr algn="ctr"/>
            <a:r>
              <a:rPr lang="en-US" dirty="0" err="1"/>
              <a:t>dari</a:t>
            </a:r>
            <a:r>
              <a:rPr lang="en-US" dirty="0"/>
              <a:t> G1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E618E-E68B-49D3-B762-73FC8F761AD4}"/>
              </a:ext>
            </a:extLst>
          </p:cNvPr>
          <p:cNvSpPr txBox="1"/>
          <p:nvPr/>
        </p:nvSpPr>
        <p:spPr>
          <a:xfrm>
            <a:off x="5428289" y="5164255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(c)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Upagraf</a:t>
            </a:r>
            <a:r>
              <a:rPr lang="en-US" dirty="0"/>
              <a:t> </a:t>
            </a:r>
            <a:r>
              <a:rPr lang="en-US" dirty="0" err="1"/>
              <a:t>merentang</a:t>
            </a:r>
            <a:endParaRPr lang="en-US" dirty="0"/>
          </a:p>
          <a:p>
            <a:pPr algn="ctr"/>
            <a:r>
              <a:rPr lang="en-US" dirty="0" err="1"/>
              <a:t>dari</a:t>
            </a:r>
            <a:r>
              <a:rPr lang="en-US" dirty="0"/>
              <a:t> G1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7BF42-CFEA-434A-912A-C54100928FBC}"/>
              </a:ext>
            </a:extLst>
          </p:cNvPr>
          <p:cNvSpPr txBox="1"/>
          <p:nvPr/>
        </p:nvSpPr>
        <p:spPr>
          <a:xfrm>
            <a:off x="2008307" y="3361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8C87B-AEC4-42C9-909B-78BDA1480E44}"/>
              </a:ext>
            </a:extLst>
          </p:cNvPr>
          <p:cNvSpPr txBox="1"/>
          <p:nvPr/>
        </p:nvSpPr>
        <p:spPr>
          <a:xfrm>
            <a:off x="1412597" y="4120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4845B-A7F6-4E88-B7AA-1207CF70C802}"/>
              </a:ext>
            </a:extLst>
          </p:cNvPr>
          <p:cNvSpPr txBox="1"/>
          <p:nvPr/>
        </p:nvSpPr>
        <p:spPr>
          <a:xfrm>
            <a:off x="2576565" y="41745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B8915B-C28A-4716-8682-CADD3EDD1D91}"/>
              </a:ext>
            </a:extLst>
          </p:cNvPr>
          <p:cNvSpPr txBox="1"/>
          <p:nvPr/>
        </p:nvSpPr>
        <p:spPr>
          <a:xfrm>
            <a:off x="1443571" y="48820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DC145F-8CDB-4FE3-9A3B-AA2335BF9C94}"/>
              </a:ext>
            </a:extLst>
          </p:cNvPr>
          <p:cNvSpPr txBox="1"/>
          <p:nvPr/>
        </p:nvSpPr>
        <p:spPr>
          <a:xfrm>
            <a:off x="2567220" y="4831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B573CA-040D-4DB3-8BB6-4959A85B6C89}"/>
              </a:ext>
            </a:extLst>
          </p:cNvPr>
          <p:cNvSpPr txBox="1"/>
          <p:nvPr/>
        </p:nvSpPr>
        <p:spPr>
          <a:xfrm>
            <a:off x="3946323" y="33707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030683-7C34-406E-8F7B-402AA3975C5A}"/>
              </a:ext>
            </a:extLst>
          </p:cNvPr>
          <p:cNvSpPr txBox="1"/>
          <p:nvPr/>
        </p:nvSpPr>
        <p:spPr>
          <a:xfrm>
            <a:off x="3360512" y="41266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3F58C6-E3E3-4ADA-9AC3-CE580C85B83F}"/>
              </a:ext>
            </a:extLst>
          </p:cNvPr>
          <p:cNvSpPr txBox="1"/>
          <p:nvPr/>
        </p:nvSpPr>
        <p:spPr>
          <a:xfrm>
            <a:off x="4554927" y="41497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311D4F-DE6F-4837-B727-57BE27336A01}"/>
              </a:ext>
            </a:extLst>
          </p:cNvPr>
          <p:cNvSpPr txBox="1"/>
          <p:nvPr/>
        </p:nvSpPr>
        <p:spPr>
          <a:xfrm>
            <a:off x="3375730" y="4838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3301B-8F3C-42D4-AFA3-EE76D6CFBB46}"/>
              </a:ext>
            </a:extLst>
          </p:cNvPr>
          <p:cNvSpPr txBox="1"/>
          <p:nvPr/>
        </p:nvSpPr>
        <p:spPr>
          <a:xfrm>
            <a:off x="4505748" y="47925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4802E-59EA-47B2-B2FF-77AD5DC48AC6}"/>
              </a:ext>
            </a:extLst>
          </p:cNvPr>
          <p:cNvSpPr txBox="1"/>
          <p:nvPr/>
        </p:nvSpPr>
        <p:spPr>
          <a:xfrm>
            <a:off x="6123216" y="37497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40C35E-5AB4-4D2A-8D3E-EE0FBC532203}"/>
              </a:ext>
            </a:extLst>
          </p:cNvPr>
          <p:cNvSpPr txBox="1"/>
          <p:nvPr/>
        </p:nvSpPr>
        <p:spPr>
          <a:xfrm>
            <a:off x="5578935" y="4510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453434-A60F-4C31-AAD1-7D8D7AC12329}"/>
              </a:ext>
            </a:extLst>
          </p:cNvPr>
          <p:cNvSpPr txBox="1"/>
          <p:nvPr/>
        </p:nvSpPr>
        <p:spPr>
          <a:xfrm>
            <a:off x="6713880" y="4540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864318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11. Cut-set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D78DD-22BC-4535-9AC0-8CA2FFF22E03}"/>
              </a:ext>
            </a:extLst>
          </p:cNvPr>
          <p:cNvSpPr txBox="1"/>
          <p:nvPr/>
        </p:nvSpPr>
        <p:spPr>
          <a:xfrm>
            <a:off x="258230" y="1472233"/>
            <a:ext cx="8627533" cy="388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Cut-set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himpunan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sisi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bila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dibuang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menyebabkan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Jadi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cut-set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selalu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menghasilkan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dua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buah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komponen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Pada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bawah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{(1,2), (1,5), (3,5), (3,4)}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cut-set.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banyak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cut-set pada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sebuah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terhubung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Himpunan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{(1,2), (2,5)} juga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cut-set, {(1,3), (1,5), (1,2)}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cut-set, {(2,6)} juga cut-set, 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tetapi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{(1,2), (2,5), (4,5)}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bukan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cut-set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sebab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himpunan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bagiannya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{(1,2), (2,5)}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cut-set. </a:t>
            </a:r>
          </a:p>
        </p:txBody>
      </p:sp>
    </p:spTree>
    <p:extLst>
      <p:ext uri="{BB962C8B-B14F-4D97-AF65-F5344CB8AC3E}">
        <p14:creationId xmlns:p14="http://schemas.microsoft.com/office/powerpoint/2010/main" val="2806958153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8D7D-7FC2-4B20-83CC-0FAC5C1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Contoh Cut-Set</a:t>
            </a:r>
            <a:endParaRPr lang="en-US" sz="3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F5B21-4DF4-420E-8E5F-A973F0FE942E}"/>
              </a:ext>
            </a:extLst>
          </p:cNvPr>
          <p:cNvGrpSpPr/>
          <p:nvPr/>
        </p:nvGrpSpPr>
        <p:grpSpPr>
          <a:xfrm>
            <a:off x="1305983" y="2155719"/>
            <a:ext cx="2885017" cy="1476481"/>
            <a:chOff x="0" y="0"/>
            <a:chExt cx="1892657" cy="836319"/>
          </a:xfrm>
        </p:grpSpPr>
        <p:sp>
          <p:nvSpPr>
            <p:cNvPr id="60" name="Shape 4670">
              <a:extLst>
                <a:ext uri="{FF2B5EF4-FFF2-40B4-BE49-F238E27FC236}">
                  <a16:creationId xmlns:a16="http://schemas.microsoft.com/office/drawing/2014/main" id="{98A5DB5D-0B91-4EE9-8DA2-06BA6795CE89}"/>
                </a:ext>
              </a:extLst>
            </p:cNvPr>
            <p:cNvSpPr/>
            <p:nvPr/>
          </p:nvSpPr>
          <p:spPr>
            <a:xfrm>
              <a:off x="0" y="0"/>
              <a:ext cx="52544" cy="51681"/>
            </a:xfrm>
            <a:custGeom>
              <a:avLst/>
              <a:gdLst/>
              <a:ahLst/>
              <a:cxnLst/>
              <a:rect l="0" t="0" r="0" b="0"/>
              <a:pathLst>
                <a:path w="52544" h="51681">
                  <a:moveTo>
                    <a:pt x="22179" y="0"/>
                  </a:moveTo>
                  <a:lnTo>
                    <a:pt x="31620" y="0"/>
                  </a:lnTo>
                  <a:lnTo>
                    <a:pt x="39421" y="2862"/>
                  </a:lnTo>
                  <a:lnTo>
                    <a:pt x="46803" y="9021"/>
                  </a:lnTo>
                  <a:lnTo>
                    <a:pt x="51724" y="16820"/>
                  </a:lnTo>
                  <a:lnTo>
                    <a:pt x="52544" y="25422"/>
                  </a:lnTo>
                  <a:lnTo>
                    <a:pt x="51724" y="34861"/>
                  </a:lnTo>
                  <a:lnTo>
                    <a:pt x="46803" y="42660"/>
                  </a:lnTo>
                  <a:lnTo>
                    <a:pt x="39421" y="47982"/>
                  </a:lnTo>
                  <a:lnTo>
                    <a:pt x="31620" y="51681"/>
                  </a:lnTo>
                  <a:lnTo>
                    <a:pt x="22179" y="51681"/>
                  </a:lnTo>
                  <a:lnTo>
                    <a:pt x="13140" y="47982"/>
                  </a:lnTo>
                  <a:lnTo>
                    <a:pt x="6160" y="42660"/>
                  </a:lnTo>
                  <a:lnTo>
                    <a:pt x="2059" y="34861"/>
                  </a:lnTo>
                  <a:lnTo>
                    <a:pt x="0" y="25422"/>
                  </a:lnTo>
                  <a:lnTo>
                    <a:pt x="2059" y="16820"/>
                  </a:lnTo>
                  <a:lnTo>
                    <a:pt x="6160" y="9021"/>
                  </a:lnTo>
                  <a:lnTo>
                    <a:pt x="13140" y="2862"/>
                  </a:lnTo>
                  <a:lnTo>
                    <a:pt x="22179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4671">
              <a:extLst>
                <a:ext uri="{FF2B5EF4-FFF2-40B4-BE49-F238E27FC236}">
                  <a16:creationId xmlns:a16="http://schemas.microsoft.com/office/drawing/2014/main" id="{F243AE45-7280-4977-8FAE-9F0826A890E2}"/>
                </a:ext>
              </a:extLst>
            </p:cNvPr>
            <p:cNvSpPr/>
            <p:nvPr/>
          </p:nvSpPr>
          <p:spPr>
            <a:xfrm>
              <a:off x="0" y="784638"/>
              <a:ext cx="52544" cy="51681"/>
            </a:xfrm>
            <a:custGeom>
              <a:avLst/>
              <a:gdLst/>
              <a:ahLst/>
              <a:cxnLst/>
              <a:rect l="0" t="0" r="0" b="0"/>
              <a:pathLst>
                <a:path w="52544" h="51681">
                  <a:moveTo>
                    <a:pt x="22179" y="0"/>
                  </a:moveTo>
                  <a:lnTo>
                    <a:pt x="31620" y="0"/>
                  </a:lnTo>
                  <a:lnTo>
                    <a:pt x="39421" y="2879"/>
                  </a:lnTo>
                  <a:lnTo>
                    <a:pt x="46803" y="9037"/>
                  </a:lnTo>
                  <a:lnTo>
                    <a:pt x="51724" y="16820"/>
                  </a:lnTo>
                  <a:lnTo>
                    <a:pt x="52544" y="25439"/>
                  </a:lnTo>
                  <a:lnTo>
                    <a:pt x="51724" y="34878"/>
                  </a:lnTo>
                  <a:lnTo>
                    <a:pt x="46803" y="43079"/>
                  </a:lnTo>
                  <a:lnTo>
                    <a:pt x="39421" y="47999"/>
                  </a:lnTo>
                  <a:lnTo>
                    <a:pt x="31620" y="51681"/>
                  </a:lnTo>
                  <a:lnTo>
                    <a:pt x="22179" y="51681"/>
                  </a:lnTo>
                  <a:lnTo>
                    <a:pt x="13140" y="47999"/>
                  </a:lnTo>
                  <a:lnTo>
                    <a:pt x="6160" y="43079"/>
                  </a:lnTo>
                  <a:lnTo>
                    <a:pt x="2059" y="34878"/>
                  </a:lnTo>
                  <a:lnTo>
                    <a:pt x="0" y="25439"/>
                  </a:lnTo>
                  <a:lnTo>
                    <a:pt x="2059" y="16820"/>
                  </a:lnTo>
                  <a:lnTo>
                    <a:pt x="6160" y="9037"/>
                  </a:lnTo>
                  <a:lnTo>
                    <a:pt x="13140" y="2879"/>
                  </a:lnTo>
                  <a:lnTo>
                    <a:pt x="22179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4672">
              <a:extLst>
                <a:ext uri="{FF2B5EF4-FFF2-40B4-BE49-F238E27FC236}">
                  <a16:creationId xmlns:a16="http://schemas.microsoft.com/office/drawing/2014/main" id="{C8CF1148-41CF-4E6F-9D52-8F0DE22BA67E}"/>
                </a:ext>
              </a:extLst>
            </p:cNvPr>
            <p:cNvSpPr/>
            <p:nvPr/>
          </p:nvSpPr>
          <p:spPr>
            <a:xfrm>
              <a:off x="1051844" y="0"/>
              <a:ext cx="52561" cy="51681"/>
            </a:xfrm>
            <a:custGeom>
              <a:avLst/>
              <a:gdLst/>
              <a:ahLst/>
              <a:cxnLst/>
              <a:rect l="0" t="0" r="0" b="0"/>
              <a:pathLst>
                <a:path w="52561" h="51681">
                  <a:moveTo>
                    <a:pt x="21761" y="0"/>
                  </a:moveTo>
                  <a:lnTo>
                    <a:pt x="31135" y="0"/>
                  </a:lnTo>
                  <a:lnTo>
                    <a:pt x="39337" y="2862"/>
                  </a:lnTo>
                  <a:lnTo>
                    <a:pt x="46368" y="9021"/>
                  </a:lnTo>
                  <a:lnTo>
                    <a:pt x="51390" y="16820"/>
                  </a:lnTo>
                  <a:lnTo>
                    <a:pt x="52561" y="25422"/>
                  </a:lnTo>
                  <a:lnTo>
                    <a:pt x="51390" y="34861"/>
                  </a:lnTo>
                  <a:lnTo>
                    <a:pt x="46368" y="42660"/>
                  </a:lnTo>
                  <a:lnTo>
                    <a:pt x="39337" y="47982"/>
                  </a:lnTo>
                  <a:lnTo>
                    <a:pt x="31135" y="51681"/>
                  </a:lnTo>
                  <a:lnTo>
                    <a:pt x="21761" y="51681"/>
                  </a:lnTo>
                  <a:lnTo>
                    <a:pt x="13057" y="47982"/>
                  </a:lnTo>
                  <a:lnTo>
                    <a:pt x="5691" y="42660"/>
                  </a:lnTo>
                  <a:lnTo>
                    <a:pt x="1674" y="34861"/>
                  </a:lnTo>
                  <a:lnTo>
                    <a:pt x="0" y="25422"/>
                  </a:lnTo>
                  <a:lnTo>
                    <a:pt x="1674" y="16820"/>
                  </a:lnTo>
                  <a:lnTo>
                    <a:pt x="5691" y="9021"/>
                  </a:lnTo>
                  <a:lnTo>
                    <a:pt x="13057" y="2862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4673">
              <a:extLst>
                <a:ext uri="{FF2B5EF4-FFF2-40B4-BE49-F238E27FC236}">
                  <a16:creationId xmlns:a16="http://schemas.microsoft.com/office/drawing/2014/main" id="{E1B2DF12-9FE6-47B3-A4B4-E1036FBC4F76}"/>
                </a:ext>
              </a:extLst>
            </p:cNvPr>
            <p:cNvSpPr/>
            <p:nvPr/>
          </p:nvSpPr>
          <p:spPr>
            <a:xfrm>
              <a:off x="525914" y="392528"/>
              <a:ext cx="52561" cy="51263"/>
            </a:xfrm>
            <a:custGeom>
              <a:avLst/>
              <a:gdLst/>
              <a:ahLst/>
              <a:cxnLst/>
              <a:rect l="0" t="0" r="0" b="0"/>
              <a:pathLst>
                <a:path w="52561" h="51263">
                  <a:moveTo>
                    <a:pt x="21761" y="0"/>
                  </a:moveTo>
                  <a:lnTo>
                    <a:pt x="31620" y="0"/>
                  </a:lnTo>
                  <a:lnTo>
                    <a:pt x="39421" y="2460"/>
                  </a:lnTo>
                  <a:lnTo>
                    <a:pt x="46401" y="8603"/>
                  </a:lnTo>
                  <a:lnTo>
                    <a:pt x="51741" y="16401"/>
                  </a:lnTo>
                  <a:lnTo>
                    <a:pt x="52561" y="25021"/>
                  </a:lnTo>
                  <a:lnTo>
                    <a:pt x="51741" y="34861"/>
                  </a:lnTo>
                  <a:lnTo>
                    <a:pt x="46401" y="42660"/>
                  </a:lnTo>
                  <a:lnTo>
                    <a:pt x="39421" y="47982"/>
                  </a:lnTo>
                  <a:lnTo>
                    <a:pt x="31620" y="51263"/>
                  </a:lnTo>
                  <a:lnTo>
                    <a:pt x="21761" y="51263"/>
                  </a:lnTo>
                  <a:lnTo>
                    <a:pt x="13140" y="47982"/>
                  </a:lnTo>
                  <a:lnTo>
                    <a:pt x="6160" y="42660"/>
                  </a:lnTo>
                  <a:lnTo>
                    <a:pt x="1640" y="34861"/>
                  </a:lnTo>
                  <a:lnTo>
                    <a:pt x="0" y="25021"/>
                  </a:lnTo>
                  <a:lnTo>
                    <a:pt x="1640" y="16401"/>
                  </a:lnTo>
                  <a:lnTo>
                    <a:pt x="6160" y="8603"/>
                  </a:lnTo>
                  <a:lnTo>
                    <a:pt x="13140" y="2460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4674">
              <a:extLst>
                <a:ext uri="{FF2B5EF4-FFF2-40B4-BE49-F238E27FC236}">
                  <a16:creationId xmlns:a16="http://schemas.microsoft.com/office/drawing/2014/main" id="{6B98A640-16EF-4B9A-B176-DE268B9EFC74}"/>
                </a:ext>
              </a:extLst>
            </p:cNvPr>
            <p:cNvSpPr/>
            <p:nvPr/>
          </p:nvSpPr>
          <p:spPr>
            <a:xfrm>
              <a:off x="1051844" y="784638"/>
              <a:ext cx="52561" cy="51681"/>
            </a:xfrm>
            <a:custGeom>
              <a:avLst/>
              <a:gdLst/>
              <a:ahLst/>
              <a:cxnLst/>
              <a:rect l="0" t="0" r="0" b="0"/>
              <a:pathLst>
                <a:path w="52561" h="51681">
                  <a:moveTo>
                    <a:pt x="21761" y="0"/>
                  </a:moveTo>
                  <a:lnTo>
                    <a:pt x="31135" y="0"/>
                  </a:lnTo>
                  <a:lnTo>
                    <a:pt x="39337" y="2879"/>
                  </a:lnTo>
                  <a:lnTo>
                    <a:pt x="46368" y="9037"/>
                  </a:lnTo>
                  <a:lnTo>
                    <a:pt x="51390" y="16820"/>
                  </a:lnTo>
                  <a:lnTo>
                    <a:pt x="52561" y="25439"/>
                  </a:lnTo>
                  <a:lnTo>
                    <a:pt x="51390" y="34878"/>
                  </a:lnTo>
                  <a:lnTo>
                    <a:pt x="46368" y="43079"/>
                  </a:lnTo>
                  <a:lnTo>
                    <a:pt x="39337" y="47999"/>
                  </a:lnTo>
                  <a:lnTo>
                    <a:pt x="31135" y="51681"/>
                  </a:lnTo>
                  <a:lnTo>
                    <a:pt x="21761" y="51681"/>
                  </a:lnTo>
                  <a:lnTo>
                    <a:pt x="13057" y="47999"/>
                  </a:lnTo>
                  <a:lnTo>
                    <a:pt x="5691" y="43079"/>
                  </a:lnTo>
                  <a:lnTo>
                    <a:pt x="1674" y="34878"/>
                  </a:lnTo>
                  <a:lnTo>
                    <a:pt x="0" y="25439"/>
                  </a:lnTo>
                  <a:lnTo>
                    <a:pt x="1674" y="16820"/>
                  </a:lnTo>
                  <a:lnTo>
                    <a:pt x="5691" y="9037"/>
                  </a:lnTo>
                  <a:lnTo>
                    <a:pt x="13057" y="2879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4675">
              <a:extLst>
                <a:ext uri="{FF2B5EF4-FFF2-40B4-BE49-F238E27FC236}">
                  <a16:creationId xmlns:a16="http://schemas.microsoft.com/office/drawing/2014/main" id="{D94DC0A8-1479-4045-B6FC-4A6358563621}"/>
                </a:ext>
              </a:extLst>
            </p:cNvPr>
            <p:cNvSpPr/>
            <p:nvPr/>
          </p:nvSpPr>
          <p:spPr>
            <a:xfrm>
              <a:off x="1840096" y="261686"/>
              <a:ext cx="52561" cy="51262"/>
            </a:xfrm>
            <a:custGeom>
              <a:avLst/>
              <a:gdLst/>
              <a:ahLst/>
              <a:cxnLst/>
              <a:rect l="0" t="0" r="0" b="0"/>
              <a:pathLst>
                <a:path w="52561" h="51262">
                  <a:moveTo>
                    <a:pt x="22096" y="0"/>
                  </a:moveTo>
                  <a:lnTo>
                    <a:pt x="31637" y="0"/>
                  </a:lnTo>
                  <a:lnTo>
                    <a:pt x="39337" y="2460"/>
                  </a:lnTo>
                  <a:lnTo>
                    <a:pt x="46870" y="8602"/>
                  </a:lnTo>
                  <a:lnTo>
                    <a:pt x="51724" y="16401"/>
                  </a:lnTo>
                  <a:lnTo>
                    <a:pt x="52561" y="25422"/>
                  </a:lnTo>
                  <a:lnTo>
                    <a:pt x="51724" y="34861"/>
                  </a:lnTo>
                  <a:lnTo>
                    <a:pt x="46870" y="42660"/>
                  </a:lnTo>
                  <a:lnTo>
                    <a:pt x="39337" y="47982"/>
                  </a:lnTo>
                  <a:lnTo>
                    <a:pt x="31637" y="51262"/>
                  </a:lnTo>
                  <a:lnTo>
                    <a:pt x="22096" y="51262"/>
                  </a:lnTo>
                  <a:lnTo>
                    <a:pt x="13057" y="47982"/>
                  </a:lnTo>
                  <a:lnTo>
                    <a:pt x="6193" y="42660"/>
                  </a:lnTo>
                  <a:lnTo>
                    <a:pt x="2008" y="34861"/>
                  </a:lnTo>
                  <a:lnTo>
                    <a:pt x="0" y="25422"/>
                  </a:lnTo>
                  <a:lnTo>
                    <a:pt x="2008" y="16401"/>
                  </a:lnTo>
                  <a:lnTo>
                    <a:pt x="6193" y="8602"/>
                  </a:lnTo>
                  <a:lnTo>
                    <a:pt x="13057" y="2460"/>
                  </a:lnTo>
                  <a:lnTo>
                    <a:pt x="22096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4676">
              <a:extLst>
                <a:ext uri="{FF2B5EF4-FFF2-40B4-BE49-F238E27FC236}">
                  <a16:creationId xmlns:a16="http://schemas.microsoft.com/office/drawing/2014/main" id="{60DFE47A-B90E-49F8-BFDD-7311215CF9C5}"/>
                </a:ext>
              </a:extLst>
            </p:cNvPr>
            <p:cNvSpPr/>
            <p:nvPr/>
          </p:nvSpPr>
          <p:spPr>
            <a:xfrm>
              <a:off x="26281" y="25422"/>
              <a:ext cx="0" cy="784654"/>
            </a:xfrm>
            <a:custGeom>
              <a:avLst/>
              <a:gdLst/>
              <a:ahLst/>
              <a:cxnLst/>
              <a:rect l="0" t="0" r="0" b="0"/>
              <a:pathLst>
                <a:path h="784654">
                  <a:moveTo>
                    <a:pt x="0" y="0"/>
                  </a:moveTo>
                  <a:lnTo>
                    <a:pt x="0" y="784654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4677">
              <a:extLst>
                <a:ext uri="{FF2B5EF4-FFF2-40B4-BE49-F238E27FC236}">
                  <a16:creationId xmlns:a16="http://schemas.microsoft.com/office/drawing/2014/main" id="{A42C0ECD-7179-4864-9151-C73015678BC4}"/>
                </a:ext>
              </a:extLst>
            </p:cNvPr>
            <p:cNvSpPr/>
            <p:nvPr/>
          </p:nvSpPr>
          <p:spPr>
            <a:xfrm>
              <a:off x="26281" y="25422"/>
              <a:ext cx="1051845" cy="784654"/>
            </a:xfrm>
            <a:custGeom>
              <a:avLst/>
              <a:gdLst/>
              <a:ahLst/>
              <a:cxnLst/>
              <a:rect l="0" t="0" r="0" b="0"/>
              <a:pathLst>
                <a:path w="1051845" h="784654">
                  <a:moveTo>
                    <a:pt x="0" y="0"/>
                  </a:moveTo>
                  <a:lnTo>
                    <a:pt x="1051845" y="784654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4678">
              <a:extLst>
                <a:ext uri="{FF2B5EF4-FFF2-40B4-BE49-F238E27FC236}">
                  <a16:creationId xmlns:a16="http://schemas.microsoft.com/office/drawing/2014/main" id="{40725447-AA37-43F7-93FB-128BF25AE5AB}"/>
                </a:ext>
              </a:extLst>
            </p:cNvPr>
            <p:cNvSpPr/>
            <p:nvPr/>
          </p:nvSpPr>
          <p:spPr>
            <a:xfrm>
              <a:off x="26281" y="25422"/>
              <a:ext cx="1051845" cy="784654"/>
            </a:xfrm>
            <a:custGeom>
              <a:avLst/>
              <a:gdLst/>
              <a:ahLst/>
              <a:cxnLst/>
              <a:rect l="0" t="0" r="0" b="0"/>
              <a:pathLst>
                <a:path w="1051845" h="784654">
                  <a:moveTo>
                    <a:pt x="0" y="784654"/>
                  </a:moveTo>
                  <a:lnTo>
                    <a:pt x="1051845" y="0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4679">
              <a:extLst>
                <a:ext uri="{FF2B5EF4-FFF2-40B4-BE49-F238E27FC236}">
                  <a16:creationId xmlns:a16="http://schemas.microsoft.com/office/drawing/2014/main" id="{30ECDD77-DBBF-4B22-BA6F-2E65B12E8154}"/>
                </a:ext>
              </a:extLst>
            </p:cNvPr>
            <p:cNvSpPr/>
            <p:nvPr/>
          </p:nvSpPr>
          <p:spPr>
            <a:xfrm>
              <a:off x="26281" y="25422"/>
              <a:ext cx="1051845" cy="0"/>
            </a:xfrm>
            <a:custGeom>
              <a:avLst/>
              <a:gdLst/>
              <a:ahLst/>
              <a:cxnLst/>
              <a:rect l="0" t="0" r="0" b="0"/>
              <a:pathLst>
                <a:path w="1051845">
                  <a:moveTo>
                    <a:pt x="0" y="0"/>
                  </a:moveTo>
                  <a:lnTo>
                    <a:pt x="1051845" y="0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4680">
              <a:extLst>
                <a:ext uri="{FF2B5EF4-FFF2-40B4-BE49-F238E27FC236}">
                  <a16:creationId xmlns:a16="http://schemas.microsoft.com/office/drawing/2014/main" id="{25516FA7-EBA0-4D76-A8F6-C0A2B8D45725}"/>
                </a:ext>
              </a:extLst>
            </p:cNvPr>
            <p:cNvSpPr/>
            <p:nvPr/>
          </p:nvSpPr>
          <p:spPr>
            <a:xfrm>
              <a:off x="26281" y="810077"/>
              <a:ext cx="1051845" cy="0"/>
            </a:xfrm>
            <a:custGeom>
              <a:avLst/>
              <a:gdLst/>
              <a:ahLst/>
              <a:cxnLst/>
              <a:rect l="0" t="0" r="0" b="0"/>
              <a:pathLst>
                <a:path w="1051845">
                  <a:moveTo>
                    <a:pt x="0" y="0"/>
                  </a:moveTo>
                  <a:lnTo>
                    <a:pt x="1051845" y="0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4681">
              <a:extLst>
                <a:ext uri="{FF2B5EF4-FFF2-40B4-BE49-F238E27FC236}">
                  <a16:creationId xmlns:a16="http://schemas.microsoft.com/office/drawing/2014/main" id="{F1642E43-5AE7-40BE-9ED0-D2A5C3C4D6D6}"/>
                </a:ext>
              </a:extLst>
            </p:cNvPr>
            <p:cNvSpPr/>
            <p:nvPr/>
          </p:nvSpPr>
          <p:spPr>
            <a:xfrm>
              <a:off x="1078125" y="25422"/>
              <a:ext cx="788251" cy="261685"/>
            </a:xfrm>
            <a:custGeom>
              <a:avLst/>
              <a:gdLst/>
              <a:ahLst/>
              <a:cxnLst/>
              <a:rect l="0" t="0" r="0" b="0"/>
              <a:pathLst>
                <a:path w="788251" h="261685">
                  <a:moveTo>
                    <a:pt x="0" y="0"/>
                  </a:moveTo>
                  <a:lnTo>
                    <a:pt x="788251" y="261685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42E9D8-6A6F-4E7B-9D5B-6FFF1DE59DC7}"/>
                </a:ext>
              </a:extLst>
            </p:cNvPr>
            <p:cNvSpPr/>
            <p:nvPr/>
          </p:nvSpPr>
          <p:spPr>
            <a:xfrm>
              <a:off x="662640" y="344317"/>
              <a:ext cx="107805" cy="2160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348CD63-E6A5-439A-90AD-829B09F0FCD8}"/>
              </a:ext>
            </a:extLst>
          </p:cNvPr>
          <p:cNvGrpSpPr/>
          <p:nvPr/>
        </p:nvGrpSpPr>
        <p:grpSpPr>
          <a:xfrm>
            <a:off x="5742170" y="2159627"/>
            <a:ext cx="80120" cy="1472573"/>
            <a:chOff x="0" y="0"/>
            <a:chExt cx="52562" cy="836319"/>
          </a:xfrm>
        </p:grpSpPr>
        <p:sp>
          <p:nvSpPr>
            <p:cNvPr id="74" name="Shape 4689">
              <a:extLst>
                <a:ext uri="{FF2B5EF4-FFF2-40B4-BE49-F238E27FC236}">
                  <a16:creationId xmlns:a16="http://schemas.microsoft.com/office/drawing/2014/main" id="{1B63BFFD-9A1A-4EFB-BB21-DF6AA8ADBEE0}"/>
                </a:ext>
              </a:extLst>
            </p:cNvPr>
            <p:cNvSpPr/>
            <p:nvPr/>
          </p:nvSpPr>
          <p:spPr>
            <a:xfrm>
              <a:off x="0" y="0"/>
              <a:ext cx="52562" cy="51681"/>
            </a:xfrm>
            <a:custGeom>
              <a:avLst/>
              <a:gdLst/>
              <a:ahLst/>
              <a:cxnLst/>
              <a:rect l="0" t="0" r="0" b="0"/>
              <a:pathLst>
                <a:path w="52562" h="51681">
                  <a:moveTo>
                    <a:pt x="21761" y="0"/>
                  </a:moveTo>
                  <a:lnTo>
                    <a:pt x="31638" y="0"/>
                  </a:lnTo>
                  <a:lnTo>
                    <a:pt x="39338" y="2862"/>
                  </a:lnTo>
                  <a:lnTo>
                    <a:pt x="46368" y="9021"/>
                  </a:lnTo>
                  <a:lnTo>
                    <a:pt x="51725" y="16820"/>
                  </a:lnTo>
                  <a:lnTo>
                    <a:pt x="52562" y="25422"/>
                  </a:lnTo>
                  <a:lnTo>
                    <a:pt x="51725" y="34861"/>
                  </a:lnTo>
                  <a:lnTo>
                    <a:pt x="46368" y="42660"/>
                  </a:lnTo>
                  <a:lnTo>
                    <a:pt x="39338" y="47982"/>
                  </a:lnTo>
                  <a:lnTo>
                    <a:pt x="31638" y="51681"/>
                  </a:lnTo>
                  <a:lnTo>
                    <a:pt x="21761" y="51681"/>
                  </a:lnTo>
                  <a:lnTo>
                    <a:pt x="13224" y="47982"/>
                  </a:lnTo>
                  <a:lnTo>
                    <a:pt x="6194" y="42660"/>
                  </a:lnTo>
                  <a:lnTo>
                    <a:pt x="1674" y="34861"/>
                  </a:lnTo>
                  <a:lnTo>
                    <a:pt x="0" y="25422"/>
                  </a:lnTo>
                  <a:lnTo>
                    <a:pt x="1674" y="16820"/>
                  </a:lnTo>
                  <a:lnTo>
                    <a:pt x="6194" y="9021"/>
                  </a:lnTo>
                  <a:lnTo>
                    <a:pt x="13224" y="2862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4690">
              <a:extLst>
                <a:ext uri="{FF2B5EF4-FFF2-40B4-BE49-F238E27FC236}">
                  <a16:creationId xmlns:a16="http://schemas.microsoft.com/office/drawing/2014/main" id="{6FB656FD-8322-4B7F-9048-8B6E719D9DB0}"/>
                </a:ext>
              </a:extLst>
            </p:cNvPr>
            <p:cNvSpPr/>
            <p:nvPr/>
          </p:nvSpPr>
          <p:spPr>
            <a:xfrm>
              <a:off x="0" y="784638"/>
              <a:ext cx="52562" cy="51681"/>
            </a:xfrm>
            <a:custGeom>
              <a:avLst/>
              <a:gdLst/>
              <a:ahLst/>
              <a:cxnLst/>
              <a:rect l="0" t="0" r="0" b="0"/>
              <a:pathLst>
                <a:path w="52562" h="51681">
                  <a:moveTo>
                    <a:pt x="21761" y="0"/>
                  </a:moveTo>
                  <a:lnTo>
                    <a:pt x="31638" y="0"/>
                  </a:lnTo>
                  <a:lnTo>
                    <a:pt x="39338" y="2879"/>
                  </a:lnTo>
                  <a:lnTo>
                    <a:pt x="46368" y="9037"/>
                  </a:lnTo>
                  <a:lnTo>
                    <a:pt x="51725" y="16820"/>
                  </a:lnTo>
                  <a:lnTo>
                    <a:pt x="52562" y="25439"/>
                  </a:lnTo>
                  <a:lnTo>
                    <a:pt x="51725" y="34878"/>
                  </a:lnTo>
                  <a:lnTo>
                    <a:pt x="46368" y="43079"/>
                  </a:lnTo>
                  <a:lnTo>
                    <a:pt x="39338" y="47999"/>
                  </a:lnTo>
                  <a:lnTo>
                    <a:pt x="31638" y="51681"/>
                  </a:lnTo>
                  <a:lnTo>
                    <a:pt x="21761" y="51681"/>
                  </a:lnTo>
                  <a:lnTo>
                    <a:pt x="13224" y="47999"/>
                  </a:lnTo>
                  <a:lnTo>
                    <a:pt x="6194" y="43079"/>
                  </a:lnTo>
                  <a:lnTo>
                    <a:pt x="1674" y="34878"/>
                  </a:lnTo>
                  <a:lnTo>
                    <a:pt x="0" y="25439"/>
                  </a:lnTo>
                  <a:lnTo>
                    <a:pt x="1674" y="16820"/>
                  </a:lnTo>
                  <a:lnTo>
                    <a:pt x="6194" y="9037"/>
                  </a:lnTo>
                  <a:lnTo>
                    <a:pt x="13224" y="2879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4695">
              <a:extLst>
                <a:ext uri="{FF2B5EF4-FFF2-40B4-BE49-F238E27FC236}">
                  <a16:creationId xmlns:a16="http://schemas.microsoft.com/office/drawing/2014/main" id="{DD3A892C-8FA9-476A-9EE9-1BB1409DCA83}"/>
                </a:ext>
              </a:extLst>
            </p:cNvPr>
            <p:cNvSpPr/>
            <p:nvPr/>
          </p:nvSpPr>
          <p:spPr>
            <a:xfrm>
              <a:off x="26281" y="25422"/>
              <a:ext cx="0" cy="784654"/>
            </a:xfrm>
            <a:custGeom>
              <a:avLst/>
              <a:gdLst/>
              <a:ahLst/>
              <a:cxnLst/>
              <a:rect l="0" t="0" r="0" b="0"/>
              <a:pathLst>
                <a:path h="784654">
                  <a:moveTo>
                    <a:pt x="0" y="0"/>
                  </a:moveTo>
                  <a:lnTo>
                    <a:pt x="0" y="784654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0D523C-E732-44E8-89E0-80F0318948A2}"/>
              </a:ext>
            </a:extLst>
          </p:cNvPr>
          <p:cNvGrpSpPr/>
          <p:nvPr/>
        </p:nvGrpSpPr>
        <p:grpSpPr>
          <a:xfrm>
            <a:off x="4703695" y="2763594"/>
            <a:ext cx="525780" cy="260985"/>
            <a:chOff x="0" y="0"/>
            <a:chExt cx="525947" cy="261284"/>
          </a:xfrm>
        </p:grpSpPr>
        <p:sp>
          <p:nvSpPr>
            <p:cNvPr id="78" name="Shape 4688">
              <a:extLst>
                <a:ext uri="{FF2B5EF4-FFF2-40B4-BE49-F238E27FC236}">
                  <a16:creationId xmlns:a16="http://schemas.microsoft.com/office/drawing/2014/main" id="{9EB8A665-AA03-4CBD-9872-4D961C1E2648}"/>
                </a:ext>
              </a:extLst>
            </p:cNvPr>
            <p:cNvSpPr/>
            <p:nvPr/>
          </p:nvSpPr>
          <p:spPr>
            <a:xfrm>
              <a:off x="0" y="0"/>
              <a:ext cx="525947" cy="261284"/>
            </a:xfrm>
            <a:custGeom>
              <a:avLst/>
              <a:gdLst/>
              <a:ahLst/>
              <a:cxnLst/>
              <a:rect l="0" t="0" r="0" b="0"/>
              <a:pathLst>
                <a:path w="525947" h="261284">
                  <a:moveTo>
                    <a:pt x="394042" y="0"/>
                  </a:moveTo>
                  <a:lnTo>
                    <a:pt x="525947" y="130842"/>
                  </a:lnTo>
                  <a:lnTo>
                    <a:pt x="394042" y="261284"/>
                  </a:lnTo>
                  <a:lnTo>
                    <a:pt x="394042" y="175143"/>
                  </a:lnTo>
                  <a:lnTo>
                    <a:pt x="0" y="175143"/>
                  </a:lnTo>
                  <a:lnTo>
                    <a:pt x="0" y="86140"/>
                  </a:lnTo>
                  <a:lnTo>
                    <a:pt x="394042" y="86140"/>
                  </a:lnTo>
                  <a:lnTo>
                    <a:pt x="394042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FC7BB98-0437-4591-A11E-448D22754C3D}"/>
              </a:ext>
            </a:extLst>
          </p:cNvPr>
          <p:cNvGrpSpPr/>
          <p:nvPr/>
        </p:nvGrpSpPr>
        <p:grpSpPr>
          <a:xfrm>
            <a:off x="6411376" y="2314675"/>
            <a:ext cx="2004289" cy="1157117"/>
            <a:chOff x="0" y="0"/>
            <a:chExt cx="1366760" cy="836319"/>
          </a:xfrm>
        </p:grpSpPr>
        <p:sp>
          <p:nvSpPr>
            <p:cNvPr id="80" name="Shape 4691">
              <a:extLst>
                <a:ext uri="{FF2B5EF4-FFF2-40B4-BE49-F238E27FC236}">
                  <a16:creationId xmlns:a16="http://schemas.microsoft.com/office/drawing/2014/main" id="{82560292-A241-4714-B5A8-9639B5328DDE}"/>
                </a:ext>
              </a:extLst>
            </p:cNvPr>
            <p:cNvSpPr/>
            <p:nvPr/>
          </p:nvSpPr>
          <p:spPr>
            <a:xfrm>
              <a:off x="0" y="392528"/>
              <a:ext cx="52562" cy="51263"/>
            </a:xfrm>
            <a:custGeom>
              <a:avLst/>
              <a:gdLst/>
              <a:ahLst/>
              <a:cxnLst/>
              <a:rect l="0" t="0" r="0" b="0"/>
              <a:pathLst>
                <a:path w="52562" h="51263">
                  <a:moveTo>
                    <a:pt x="21761" y="0"/>
                  </a:moveTo>
                  <a:lnTo>
                    <a:pt x="31135" y="0"/>
                  </a:lnTo>
                  <a:lnTo>
                    <a:pt x="39338" y="2460"/>
                  </a:lnTo>
                  <a:lnTo>
                    <a:pt x="46368" y="8603"/>
                  </a:lnTo>
                  <a:lnTo>
                    <a:pt x="51724" y="16401"/>
                  </a:lnTo>
                  <a:lnTo>
                    <a:pt x="52562" y="25021"/>
                  </a:lnTo>
                  <a:lnTo>
                    <a:pt x="51724" y="34861"/>
                  </a:lnTo>
                  <a:lnTo>
                    <a:pt x="46368" y="42660"/>
                  </a:lnTo>
                  <a:lnTo>
                    <a:pt x="39338" y="47982"/>
                  </a:lnTo>
                  <a:lnTo>
                    <a:pt x="31135" y="51263"/>
                  </a:lnTo>
                  <a:lnTo>
                    <a:pt x="21761" y="51263"/>
                  </a:lnTo>
                  <a:lnTo>
                    <a:pt x="13057" y="47982"/>
                  </a:lnTo>
                  <a:lnTo>
                    <a:pt x="6193" y="42660"/>
                  </a:lnTo>
                  <a:lnTo>
                    <a:pt x="1674" y="34861"/>
                  </a:lnTo>
                  <a:lnTo>
                    <a:pt x="0" y="25021"/>
                  </a:lnTo>
                  <a:lnTo>
                    <a:pt x="1674" y="16401"/>
                  </a:lnTo>
                  <a:lnTo>
                    <a:pt x="6193" y="8603"/>
                  </a:lnTo>
                  <a:lnTo>
                    <a:pt x="13057" y="2460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Shape 4692">
              <a:extLst>
                <a:ext uri="{FF2B5EF4-FFF2-40B4-BE49-F238E27FC236}">
                  <a16:creationId xmlns:a16="http://schemas.microsoft.com/office/drawing/2014/main" id="{740735DF-A60A-4EC1-9EB2-9F5FB2DE8520}"/>
                </a:ext>
              </a:extLst>
            </p:cNvPr>
            <p:cNvSpPr/>
            <p:nvPr/>
          </p:nvSpPr>
          <p:spPr>
            <a:xfrm>
              <a:off x="525445" y="0"/>
              <a:ext cx="52561" cy="51681"/>
            </a:xfrm>
            <a:custGeom>
              <a:avLst/>
              <a:gdLst/>
              <a:ahLst/>
              <a:cxnLst/>
              <a:rect l="0" t="0" r="0" b="0"/>
              <a:pathLst>
                <a:path w="52561" h="51681">
                  <a:moveTo>
                    <a:pt x="22263" y="0"/>
                  </a:moveTo>
                  <a:lnTo>
                    <a:pt x="31637" y="0"/>
                  </a:lnTo>
                  <a:lnTo>
                    <a:pt x="39505" y="2862"/>
                  </a:lnTo>
                  <a:lnTo>
                    <a:pt x="46368" y="9021"/>
                  </a:lnTo>
                  <a:lnTo>
                    <a:pt x="51724" y="16820"/>
                  </a:lnTo>
                  <a:lnTo>
                    <a:pt x="52561" y="25422"/>
                  </a:lnTo>
                  <a:lnTo>
                    <a:pt x="51724" y="34861"/>
                  </a:lnTo>
                  <a:lnTo>
                    <a:pt x="46368" y="42660"/>
                  </a:lnTo>
                  <a:lnTo>
                    <a:pt x="39505" y="47982"/>
                  </a:lnTo>
                  <a:lnTo>
                    <a:pt x="31637" y="51681"/>
                  </a:lnTo>
                  <a:lnTo>
                    <a:pt x="22263" y="51681"/>
                  </a:lnTo>
                  <a:lnTo>
                    <a:pt x="13224" y="47982"/>
                  </a:lnTo>
                  <a:lnTo>
                    <a:pt x="6193" y="42660"/>
                  </a:lnTo>
                  <a:lnTo>
                    <a:pt x="1674" y="34861"/>
                  </a:lnTo>
                  <a:lnTo>
                    <a:pt x="0" y="25422"/>
                  </a:lnTo>
                  <a:lnTo>
                    <a:pt x="1674" y="16820"/>
                  </a:lnTo>
                  <a:lnTo>
                    <a:pt x="6193" y="9021"/>
                  </a:lnTo>
                  <a:lnTo>
                    <a:pt x="13224" y="2862"/>
                  </a:lnTo>
                  <a:lnTo>
                    <a:pt x="22263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Shape 4693">
              <a:extLst>
                <a:ext uri="{FF2B5EF4-FFF2-40B4-BE49-F238E27FC236}">
                  <a16:creationId xmlns:a16="http://schemas.microsoft.com/office/drawing/2014/main" id="{E374DB65-0B2F-40BC-98BF-ADFE76FB99DA}"/>
                </a:ext>
              </a:extLst>
            </p:cNvPr>
            <p:cNvSpPr/>
            <p:nvPr/>
          </p:nvSpPr>
          <p:spPr>
            <a:xfrm>
              <a:off x="525445" y="784638"/>
              <a:ext cx="52561" cy="51681"/>
            </a:xfrm>
            <a:custGeom>
              <a:avLst/>
              <a:gdLst/>
              <a:ahLst/>
              <a:cxnLst/>
              <a:rect l="0" t="0" r="0" b="0"/>
              <a:pathLst>
                <a:path w="52561" h="51681">
                  <a:moveTo>
                    <a:pt x="22263" y="0"/>
                  </a:moveTo>
                  <a:lnTo>
                    <a:pt x="31637" y="0"/>
                  </a:lnTo>
                  <a:lnTo>
                    <a:pt x="39505" y="2879"/>
                  </a:lnTo>
                  <a:lnTo>
                    <a:pt x="46368" y="9037"/>
                  </a:lnTo>
                  <a:lnTo>
                    <a:pt x="51724" y="16820"/>
                  </a:lnTo>
                  <a:lnTo>
                    <a:pt x="52561" y="25439"/>
                  </a:lnTo>
                  <a:lnTo>
                    <a:pt x="51724" y="34878"/>
                  </a:lnTo>
                  <a:lnTo>
                    <a:pt x="46368" y="43079"/>
                  </a:lnTo>
                  <a:lnTo>
                    <a:pt x="39505" y="47999"/>
                  </a:lnTo>
                  <a:lnTo>
                    <a:pt x="31637" y="51681"/>
                  </a:lnTo>
                  <a:lnTo>
                    <a:pt x="22263" y="51681"/>
                  </a:lnTo>
                  <a:lnTo>
                    <a:pt x="13224" y="47999"/>
                  </a:lnTo>
                  <a:lnTo>
                    <a:pt x="6193" y="43079"/>
                  </a:lnTo>
                  <a:lnTo>
                    <a:pt x="1674" y="34878"/>
                  </a:lnTo>
                  <a:lnTo>
                    <a:pt x="0" y="25439"/>
                  </a:lnTo>
                  <a:lnTo>
                    <a:pt x="1674" y="16820"/>
                  </a:lnTo>
                  <a:lnTo>
                    <a:pt x="6193" y="9037"/>
                  </a:lnTo>
                  <a:lnTo>
                    <a:pt x="13224" y="2879"/>
                  </a:lnTo>
                  <a:lnTo>
                    <a:pt x="22263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Shape 4694">
              <a:extLst>
                <a:ext uri="{FF2B5EF4-FFF2-40B4-BE49-F238E27FC236}">
                  <a16:creationId xmlns:a16="http://schemas.microsoft.com/office/drawing/2014/main" id="{FBA74D2E-F5AC-48E5-825C-08274F6F892F}"/>
                </a:ext>
              </a:extLst>
            </p:cNvPr>
            <p:cNvSpPr/>
            <p:nvPr/>
          </p:nvSpPr>
          <p:spPr>
            <a:xfrm>
              <a:off x="1314199" y="261686"/>
              <a:ext cx="52561" cy="51262"/>
            </a:xfrm>
            <a:custGeom>
              <a:avLst/>
              <a:gdLst/>
              <a:ahLst/>
              <a:cxnLst/>
              <a:rect l="0" t="0" r="0" b="0"/>
              <a:pathLst>
                <a:path w="52561" h="51262">
                  <a:moveTo>
                    <a:pt x="21761" y="0"/>
                  </a:moveTo>
                  <a:lnTo>
                    <a:pt x="31638" y="0"/>
                  </a:lnTo>
                  <a:lnTo>
                    <a:pt x="39337" y="2460"/>
                  </a:lnTo>
                  <a:lnTo>
                    <a:pt x="46368" y="8602"/>
                  </a:lnTo>
                  <a:lnTo>
                    <a:pt x="51725" y="16401"/>
                  </a:lnTo>
                  <a:lnTo>
                    <a:pt x="52561" y="25422"/>
                  </a:lnTo>
                  <a:lnTo>
                    <a:pt x="51725" y="34861"/>
                  </a:lnTo>
                  <a:lnTo>
                    <a:pt x="46368" y="42660"/>
                  </a:lnTo>
                  <a:lnTo>
                    <a:pt x="39337" y="47982"/>
                  </a:lnTo>
                  <a:lnTo>
                    <a:pt x="31638" y="51262"/>
                  </a:lnTo>
                  <a:lnTo>
                    <a:pt x="21761" y="51262"/>
                  </a:lnTo>
                  <a:lnTo>
                    <a:pt x="13057" y="47982"/>
                  </a:lnTo>
                  <a:lnTo>
                    <a:pt x="6193" y="42660"/>
                  </a:lnTo>
                  <a:lnTo>
                    <a:pt x="1674" y="34861"/>
                  </a:lnTo>
                  <a:lnTo>
                    <a:pt x="0" y="25422"/>
                  </a:lnTo>
                  <a:lnTo>
                    <a:pt x="1674" y="16401"/>
                  </a:lnTo>
                  <a:lnTo>
                    <a:pt x="6193" y="8602"/>
                  </a:lnTo>
                  <a:lnTo>
                    <a:pt x="13057" y="2460"/>
                  </a:lnTo>
                  <a:lnTo>
                    <a:pt x="21761" y="0"/>
                  </a:lnTo>
                  <a:close/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Shape 4696">
              <a:extLst>
                <a:ext uri="{FF2B5EF4-FFF2-40B4-BE49-F238E27FC236}">
                  <a16:creationId xmlns:a16="http://schemas.microsoft.com/office/drawing/2014/main" id="{12BC2FC0-2BC0-4EDA-8F97-6233557C3308}"/>
                </a:ext>
              </a:extLst>
            </p:cNvPr>
            <p:cNvSpPr/>
            <p:nvPr/>
          </p:nvSpPr>
          <p:spPr>
            <a:xfrm>
              <a:off x="26281" y="25422"/>
              <a:ext cx="525445" cy="392126"/>
            </a:xfrm>
            <a:custGeom>
              <a:avLst/>
              <a:gdLst/>
              <a:ahLst/>
              <a:cxnLst/>
              <a:rect l="0" t="0" r="0" b="0"/>
              <a:pathLst>
                <a:path w="525445" h="392126">
                  <a:moveTo>
                    <a:pt x="0" y="392126"/>
                  </a:moveTo>
                  <a:lnTo>
                    <a:pt x="525445" y="0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Shape 4697">
              <a:extLst>
                <a:ext uri="{FF2B5EF4-FFF2-40B4-BE49-F238E27FC236}">
                  <a16:creationId xmlns:a16="http://schemas.microsoft.com/office/drawing/2014/main" id="{6663290C-8919-4E71-8FD2-4C825B5DA5AB}"/>
                </a:ext>
              </a:extLst>
            </p:cNvPr>
            <p:cNvSpPr/>
            <p:nvPr/>
          </p:nvSpPr>
          <p:spPr>
            <a:xfrm>
              <a:off x="26281" y="417549"/>
              <a:ext cx="525445" cy="392528"/>
            </a:xfrm>
            <a:custGeom>
              <a:avLst/>
              <a:gdLst/>
              <a:ahLst/>
              <a:cxnLst/>
              <a:rect l="0" t="0" r="0" b="0"/>
              <a:pathLst>
                <a:path w="525445" h="392528">
                  <a:moveTo>
                    <a:pt x="0" y="0"/>
                  </a:moveTo>
                  <a:lnTo>
                    <a:pt x="525445" y="392528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Shape 4698">
              <a:extLst>
                <a:ext uri="{FF2B5EF4-FFF2-40B4-BE49-F238E27FC236}">
                  <a16:creationId xmlns:a16="http://schemas.microsoft.com/office/drawing/2014/main" id="{569B3BA3-CAE4-4BE8-B88C-98F056463E95}"/>
                </a:ext>
              </a:extLst>
            </p:cNvPr>
            <p:cNvSpPr/>
            <p:nvPr/>
          </p:nvSpPr>
          <p:spPr>
            <a:xfrm>
              <a:off x="551726" y="25422"/>
              <a:ext cx="788753" cy="261685"/>
            </a:xfrm>
            <a:custGeom>
              <a:avLst/>
              <a:gdLst/>
              <a:ahLst/>
              <a:cxnLst/>
              <a:rect l="0" t="0" r="0" b="0"/>
              <a:pathLst>
                <a:path w="788753" h="261685">
                  <a:moveTo>
                    <a:pt x="0" y="0"/>
                  </a:moveTo>
                  <a:lnTo>
                    <a:pt x="788753" y="261685"/>
                  </a:lnTo>
                </a:path>
              </a:pathLst>
            </a:custGeom>
            <a:ln w="328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03058F-DF8A-458F-A6AC-196FCFAE0390}"/>
              </a:ext>
            </a:extLst>
          </p:cNvPr>
          <p:cNvSpPr txBox="1"/>
          <p:nvPr/>
        </p:nvSpPr>
        <p:spPr>
          <a:xfrm>
            <a:off x="1204004" y="18386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E32269-3122-4FED-BCD2-FE1216EA69C4}"/>
              </a:ext>
            </a:extLst>
          </p:cNvPr>
          <p:cNvSpPr txBox="1"/>
          <p:nvPr/>
        </p:nvSpPr>
        <p:spPr>
          <a:xfrm>
            <a:off x="2795234" y="18464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95D400-0DC4-47FE-9D60-6D7E3BE13283}"/>
              </a:ext>
            </a:extLst>
          </p:cNvPr>
          <p:cNvSpPr txBox="1"/>
          <p:nvPr/>
        </p:nvSpPr>
        <p:spPr>
          <a:xfrm>
            <a:off x="1041962" y="34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2B38DC-5ABC-41B9-8FB7-76442D2201A5}"/>
              </a:ext>
            </a:extLst>
          </p:cNvPr>
          <p:cNvSpPr txBox="1"/>
          <p:nvPr/>
        </p:nvSpPr>
        <p:spPr>
          <a:xfrm>
            <a:off x="2875341" y="3557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3E20BF-0FBA-4B4E-837E-FDD3DECE186C}"/>
              </a:ext>
            </a:extLst>
          </p:cNvPr>
          <p:cNvSpPr txBox="1"/>
          <p:nvPr/>
        </p:nvSpPr>
        <p:spPr>
          <a:xfrm>
            <a:off x="4008914" y="26767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606AB8-50A5-45FE-89DF-92E03B44A51C}"/>
              </a:ext>
            </a:extLst>
          </p:cNvPr>
          <p:cNvSpPr txBox="1"/>
          <p:nvPr/>
        </p:nvSpPr>
        <p:spPr>
          <a:xfrm>
            <a:off x="5640204" y="1822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988886-6069-49B0-B04F-D077A8CDAAD1}"/>
              </a:ext>
            </a:extLst>
          </p:cNvPr>
          <p:cNvSpPr txBox="1"/>
          <p:nvPr/>
        </p:nvSpPr>
        <p:spPr>
          <a:xfrm>
            <a:off x="5640204" y="36307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F170FC9-EE57-4988-8079-99ADA82CC156}"/>
              </a:ext>
            </a:extLst>
          </p:cNvPr>
          <p:cNvSpPr/>
          <p:nvPr/>
        </p:nvSpPr>
        <p:spPr>
          <a:xfrm>
            <a:off x="6291835" y="2830627"/>
            <a:ext cx="164329" cy="381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D04FE7-C918-49A3-BF45-5F0A9FAD653E}"/>
              </a:ext>
            </a:extLst>
          </p:cNvPr>
          <p:cNvSpPr txBox="1"/>
          <p:nvPr/>
        </p:nvSpPr>
        <p:spPr>
          <a:xfrm>
            <a:off x="7069002" y="203175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3DADED-C76D-47FB-993A-E259FA2015BD}"/>
              </a:ext>
            </a:extLst>
          </p:cNvPr>
          <p:cNvSpPr txBox="1"/>
          <p:nvPr/>
        </p:nvSpPr>
        <p:spPr>
          <a:xfrm>
            <a:off x="7078429" y="34381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9AB118-779D-4418-95EA-B9BFC2B4F111}"/>
              </a:ext>
            </a:extLst>
          </p:cNvPr>
          <p:cNvSpPr txBox="1"/>
          <p:nvPr/>
        </p:nvSpPr>
        <p:spPr>
          <a:xfrm>
            <a:off x="8373096" y="2617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16B7A-081B-4AA8-9DDD-8D0EE08A9A18}"/>
              </a:ext>
            </a:extLst>
          </p:cNvPr>
          <p:cNvSpPr txBox="1"/>
          <p:nvPr/>
        </p:nvSpPr>
        <p:spPr>
          <a:xfrm>
            <a:off x="2012534" y="4415503"/>
            <a:ext cx="456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{(1,2), (1,5), (3,5), (3,4)} </a:t>
            </a:r>
            <a:r>
              <a:rPr lang="en-US" sz="2000" dirty="0" err="1"/>
              <a:t>adalah</a:t>
            </a:r>
            <a:r>
              <a:rPr lang="en-US" sz="2000" dirty="0"/>
              <a:t> cut-set</a:t>
            </a:r>
          </a:p>
        </p:txBody>
      </p:sp>
    </p:spTree>
    <p:extLst>
      <p:ext uri="{BB962C8B-B14F-4D97-AF65-F5344CB8AC3E}">
        <p14:creationId xmlns:p14="http://schemas.microsoft.com/office/powerpoint/2010/main" val="504449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131748" y="695233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12. </a:t>
            </a:r>
            <a:r>
              <a:rPr lang="en-US" sz="3600" dirty="0"/>
              <a:t>Graf </a:t>
            </a:r>
            <a:r>
              <a:rPr lang="en-US" sz="3600" dirty="0" err="1"/>
              <a:t>Berbobot</a:t>
            </a:r>
            <a:r>
              <a:rPr lang="en-US" sz="3600" dirty="0"/>
              <a:t> (Weighted Graph) </a:t>
            </a:r>
            <a:endParaRPr lang="e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D78DD-22BC-4535-9AC0-8CA2FFF22E03}"/>
              </a:ext>
            </a:extLst>
          </p:cNvPr>
          <p:cNvSpPr txBox="1"/>
          <p:nvPr/>
        </p:nvSpPr>
        <p:spPr>
          <a:xfrm>
            <a:off x="258230" y="1894006"/>
            <a:ext cx="8627533" cy="96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marR="353060">
              <a:lnSpc>
                <a:spcPct val="103000"/>
              </a:lnSpc>
              <a:spcAft>
                <a:spcPts val="15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Graf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berbobot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graf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sisinya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diberi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sebuah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harga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bobot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).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AB713C-D8CD-4C01-AE36-705CFB3A02AD}"/>
              </a:ext>
            </a:extLst>
          </p:cNvPr>
          <p:cNvGrpSpPr/>
          <p:nvPr/>
        </p:nvGrpSpPr>
        <p:grpSpPr>
          <a:xfrm>
            <a:off x="3408362" y="2925234"/>
            <a:ext cx="2108742" cy="2433174"/>
            <a:chOff x="0" y="0"/>
            <a:chExt cx="2109228" cy="2433510"/>
          </a:xfrm>
        </p:grpSpPr>
        <p:sp>
          <p:nvSpPr>
            <p:cNvPr id="6" name="Shape 4758">
              <a:extLst>
                <a:ext uri="{FF2B5EF4-FFF2-40B4-BE49-F238E27FC236}">
                  <a16:creationId xmlns:a16="http://schemas.microsoft.com/office/drawing/2014/main" id="{FBAD6115-F64C-4C4E-B2E9-D9908C7B838A}"/>
                </a:ext>
              </a:extLst>
            </p:cNvPr>
            <p:cNvSpPr/>
            <p:nvPr/>
          </p:nvSpPr>
          <p:spPr>
            <a:xfrm>
              <a:off x="1038665" y="309582"/>
              <a:ext cx="69636" cy="65487"/>
            </a:xfrm>
            <a:custGeom>
              <a:avLst/>
              <a:gdLst/>
              <a:ahLst/>
              <a:cxnLst/>
              <a:rect l="0" t="0" r="0" b="0"/>
              <a:pathLst>
                <a:path w="69636" h="65487">
                  <a:moveTo>
                    <a:pt x="23456" y="0"/>
                  </a:moveTo>
                  <a:lnTo>
                    <a:pt x="46363" y="0"/>
                  </a:lnTo>
                  <a:lnTo>
                    <a:pt x="62122" y="11707"/>
                  </a:lnTo>
                  <a:lnTo>
                    <a:pt x="69636" y="30914"/>
                  </a:lnTo>
                  <a:lnTo>
                    <a:pt x="62122" y="50121"/>
                  </a:lnTo>
                  <a:lnTo>
                    <a:pt x="46363" y="65487"/>
                  </a:lnTo>
                  <a:lnTo>
                    <a:pt x="23456" y="65487"/>
                  </a:lnTo>
                  <a:lnTo>
                    <a:pt x="7697" y="50121"/>
                  </a:lnTo>
                  <a:lnTo>
                    <a:pt x="0" y="30914"/>
                  </a:lnTo>
                  <a:lnTo>
                    <a:pt x="7697" y="11707"/>
                  </a:lnTo>
                  <a:lnTo>
                    <a:pt x="23456" y="0"/>
                  </a:lnTo>
                  <a:close/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4759">
              <a:extLst>
                <a:ext uri="{FF2B5EF4-FFF2-40B4-BE49-F238E27FC236}">
                  <a16:creationId xmlns:a16="http://schemas.microsoft.com/office/drawing/2014/main" id="{17B0A598-5931-40C4-BDD6-B53AA5F51BA1}"/>
                </a:ext>
              </a:extLst>
            </p:cNvPr>
            <p:cNvSpPr/>
            <p:nvPr/>
          </p:nvSpPr>
          <p:spPr>
            <a:xfrm>
              <a:off x="343412" y="1004436"/>
              <a:ext cx="69635" cy="65908"/>
            </a:xfrm>
            <a:custGeom>
              <a:avLst/>
              <a:gdLst/>
              <a:ahLst/>
              <a:cxnLst/>
              <a:rect l="0" t="0" r="0" b="0"/>
              <a:pathLst>
                <a:path w="69635" h="65908">
                  <a:moveTo>
                    <a:pt x="23456" y="0"/>
                  </a:moveTo>
                  <a:lnTo>
                    <a:pt x="46362" y="0"/>
                  </a:lnTo>
                  <a:lnTo>
                    <a:pt x="61939" y="11671"/>
                  </a:lnTo>
                  <a:lnTo>
                    <a:pt x="69635" y="30933"/>
                  </a:lnTo>
                  <a:lnTo>
                    <a:pt x="61939" y="50213"/>
                  </a:lnTo>
                  <a:lnTo>
                    <a:pt x="46362" y="65908"/>
                  </a:lnTo>
                  <a:lnTo>
                    <a:pt x="23456" y="65908"/>
                  </a:lnTo>
                  <a:lnTo>
                    <a:pt x="7696" y="50213"/>
                  </a:lnTo>
                  <a:lnTo>
                    <a:pt x="0" y="30933"/>
                  </a:lnTo>
                  <a:lnTo>
                    <a:pt x="7696" y="11671"/>
                  </a:lnTo>
                  <a:lnTo>
                    <a:pt x="23456" y="0"/>
                  </a:lnTo>
                  <a:close/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4760">
              <a:extLst>
                <a:ext uri="{FF2B5EF4-FFF2-40B4-BE49-F238E27FC236}">
                  <a16:creationId xmlns:a16="http://schemas.microsoft.com/office/drawing/2014/main" id="{87E1F0DE-1551-426B-808C-1F8B482BC8D0}"/>
                </a:ext>
              </a:extLst>
            </p:cNvPr>
            <p:cNvSpPr/>
            <p:nvPr/>
          </p:nvSpPr>
          <p:spPr>
            <a:xfrm>
              <a:off x="343412" y="2047211"/>
              <a:ext cx="69635" cy="65450"/>
            </a:xfrm>
            <a:custGeom>
              <a:avLst/>
              <a:gdLst/>
              <a:ahLst/>
              <a:cxnLst/>
              <a:rect l="0" t="0" r="0" b="0"/>
              <a:pathLst>
                <a:path w="69635" h="65450">
                  <a:moveTo>
                    <a:pt x="23456" y="0"/>
                  </a:moveTo>
                  <a:lnTo>
                    <a:pt x="46362" y="0"/>
                  </a:lnTo>
                  <a:lnTo>
                    <a:pt x="61939" y="11652"/>
                  </a:lnTo>
                  <a:lnTo>
                    <a:pt x="69635" y="30933"/>
                  </a:lnTo>
                  <a:lnTo>
                    <a:pt x="61939" y="50213"/>
                  </a:lnTo>
                  <a:lnTo>
                    <a:pt x="46362" y="65450"/>
                  </a:lnTo>
                  <a:lnTo>
                    <a:pt x="23456" y="65450"/>
                  </a:lnTo>
                  <a:lnTo>
                    <a:pt x="7696" y="50213"/>
                  </a:lnTo>
                  <a:lnTo>
                    <a:pt x="0" y="30933"/>
                  </a:lnTo>
                  <a:lnTo>
                    <a:pt x="7696" y="11652"/>
                  </a:lnTo>
                  <a:lnTo>
                    <a:pt x="23456" y="0"/>
                  </a:lnTo>
                  <a:close/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761">
              <a:extLst>
                <a:ext uri="{FF2B5EF4-FFF2-40B4-BE49-F238E27FC236}">
                  <a16:creationId xmlns:a16="http://schemas.microsoft.com/office/drawing/2014/main" id="{0FC75019-D5C6-47C4-90C4-AEC28ED5382D}"/>
                </a:ext>
              </a:extLst>
            </p:cNvPr>
            <p:cNvSpPr/>
            <p:nvPr/>
          </p:nvSpPr>
          <p:spPr>
            <a:xfrm>
              <a:off x="1733918" y="1004436"/>
              <a:ext cx="69819" cy="65908"/>
            </a:xfrm>
            <a:custGeom>
              <a:avLst/>
              <a:gdLst/>
              <a:ahLst/>
              <a:cxnLst/>
              <a:rect l="0" t="0" r="0" b="0"/>
              <a:pathLst>
                <a:path w="69819" h="65908">
                  <a:moveTo>
                    <a:pt x="23456" y="0"/>
                  </a:moveTo>
                  <a:lnTo>
                    <a:pt x="46363" y="0"/>
                  </a:lnTo>
                  <a:lnTo>
                    <a:pt x="62122" y="11671"/>
                  </a:lnTo>
                  <a:lnTo>
                    <a:pt x="69819" y="30933"/>
                  </a:lnTo>
                  <a:lnTo>
                    <a:pt x="62122" y="50213"/>
                  </a:lnTo>
                  <a:lnTo>
                    <a:pt x="46363" y="65908"/>
                  </a:lnTo>
                  <a:lnTo>
                    <a:pt x="23456" y="65908"/>
                  </a:lnTo>
                  <a:lnTo>
                    <a:pt x="7697" y="50213"/>
                  </a:lnTo>
                  <a:lnTo>
                    <a:pt x="0" y="30933"/>
                  </a:lnTo>
                  <a:lnTo>
                    <a:pt x="7697" y="11671"/>
                  </a:lnTo>
                  <a:lnTo>
                    <a:pt x="23456" y="0"/>
                  </a:lnTo>
                  <a:close/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762">
              <a:extLst>
                <a:ext uri="{FF2B5EF4-FFF2-40B4-BE49-F238E27FC236}">
                  <a16:creationId xmlns:a16="http://schemas.microsoft.com/office/drawing/2014/main" id="{EE8F7785-CCC2-4A3E-B0D1-DEAED50B5DF0}"/>
                </a:ext>
              </a:extLst>
            </p:cNvPr>
            <p:cNvSpPr/>
            <p:nvPr/>
          </p:nvSpPr>
          <p:spPr>
            <a:xfrm>
              <a:off x="1733918" y="2047211"/>
              <a:ext cx="69819" cy="65450"/>
            </a:xfrm>
            <a:custGeom>
              <a:avLst/>
              <a:gdLst/>
              <a:ahLst/>
              <a:cxnLst/>
              <a:rect l="0" t="0" r="0" b="0"/>
              <a:pathLst>
                <a:path w="69819" h="65450">
                  <a:moveTo>
                    <a:pt x="23456" y="0"/>
                  </a:moveTo>
                  <a:lnTo>
                    <a:pt x="46363" y="0"/>
                  </a:lnTo>
                  <a:lnTo>
                    <a:pt x="62122" y="11652"/>
                  </a:lnTo>
                  <a:lnTo>
                    <a:pt x="69819" y="30933"/>
                  </a:lnTo>
                  <a:lnTo>
                    <a:pt x="62122" y="50213"/>
                  </a:lnTo>
                  <a:lnTo>
                    <a:pt x="46363" y="65450"/>
                  </a:lnTo>
                  <a:lnTo>
                    <a:pt x="23456" y="65450"/>
                  </a:lnTo>
                  <a:lnTo>
                    <a:pt x="7697" y="50213"/>
                  </a:lnTo>
                  <a:lnTo>
                    <a:pt x="0" y="30933"/>
                  </a:lnTo>
                  <a:lnTo>
                    <a:pt x="7697" y="11652"/>
                  </a:lnTo>
                  <a:lnTo>
                    <a:pt x="23456" y="0"/>
                  </a:lnTo>
                  <a:close/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4763">
              <a:extLst>
                <a:ext uri="{FF2B5EF4-FFF2-40B4-BE49-F238E27FC236}">
                  <a16:creationId xmlns:a16="http://schemas.microsoft.com/office/drawing/2014/main" id="{D47C69D8-3DAD-4CB5-B6BB-6FF1F18324A3}"/>
                </a:ext>
              </a:extLst>
            </p:cNvPr>
            <p:cNvSpPr/>
            <p:nvPr/>
          </p:nvSpPr>
          <p:spPr>
            <a:xfrm>
              <a:off x="378413" y="340497"/>
              <a:ext cx="694887" cy="694872"/>
            </a:xfrm>
            <a:custGeom>
              <a:avLst/>
              <a:gdLst/>
              <a:ahLst/>
              <a:cxnLst/>
              <a:rect l="0" t="0" r="0" b="0"/>
              <a:pathLst>
                <a:path w="694887" h="694872">
                  <a:moveTo>
                    <a:pt x="694887" y="0"/>
                  </a:moveTo>
                  <a:lnTo>
                    <a:pt x="0" y="694872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4764">
              <a:extLst>
                <a:ext uri="{FF2B5EF4-FFF2-40B4-BE49-F238E27FC236}">
                  <a16:creationId xmlns:a16="http://schemas.microsoft.com/office/drawing/2014/main" id="{5C784EFA-5F7D-4173-8E97-4544F5BB33EC}"/>
                </a:ext>
              </a:extLst>
            </p:cNvPr>
            <p:cNvSpPr/>
            <p:nvPr/>
          </p:nvSpPr>
          <p:spPr>
            <a:xfrm>
              <a:off x="378413" y="1035369"/>
              <a:ext cx="0" cy="1042775"/>
            </a:xfrm>
            <a:custGeom>
              <a:avLst/>
              <a:gdLst/>
              <a:ahLst/>
              <a:cxnLst/>
              <a:rect l="0" t="0" r="0" b="0"/>
              <a:pathLst>
                <a:path h="1042775">
                  <a:moveTo>
                    <a:pt x="0" y="0"/>
                  </a:moveTo>
                  <a:lnTo>
                    <a:pt x="0" y="1042775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4765">
              <a:extLst>
                <a:ext uri="{FF2B5EF4-FFF2-40B4-BE49-F238E27FC236}">
                  <a16:creationId xmlns:a16="http://schemas.microsoft.com/office/drawing/2014/main" id="{5BE6D68D-90D7-47FE-8165-294C77AA2B0C}"/>
                </a:ext>
              </a:extLst>
            </p:cNvPr>
            <p:cNvSpPr/>
            <p:nvPr/>
          </p:nvSpPr>
          <p:spPr>
            <a:xfrm>
              <a:off x="1768553" y="1035369"/>
              <a:ext cx="0" cy="1042775"/>
            </a:xfrm>
            <a:custGeom>
              <a:avLst/>
              <a:gdLst/>
              <a:ahLst/>
              <a:cxnLst/>
              <a:rect l="0" t="0" r="0" b="0"/>
              <a:pathLst>
                <a:path h="1042775">
                  <a:moveTo>
                    <a:pt x="0" y="0"/>
                  </a:moveTo>
                  <a:lnTo>
                    <a:pt x="0" y="1042775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4766">
              <a:extLst>
                <a:ext uri="{FF2B5EF4-FFF2-40B4-BE49-F238E27FC236}">
                  <a16:creationId xmlns:a16="http://schemas.microsoft.com/office/drawing/2014/main" id="{83E65778-61F1-4908-8EDA-F04986FADA91}"/>
                </a:ext>
              </a:extLst>
            </p:cNvPr>
            <p:cNvSpPr/>
            <p:nvPr/>
          </p:nvSpPr>
          <p:spPr>
            <a:xfrm>
              <a:off x="378413" y="2078144"/>
              <a:ext cx="1390140" cy="0"/>
            </a:xfrm>
            <a:custGeom>
              <a:avLst/>
              <a:gdLst/>
              <a:ahLst/>
              <a:cxnLst/>
              <a:rect l="0" t="0" r="0" b="0"/>
              <a:pathLst>
                <a:path w="1390140">
                  <a:moveTo>
                    <a:pt x="0" y="0"/>
                  </a:moveTo>
                  <a:lnTo>
                    <a:pt x="1390140" y="0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4767">
              <a:extLst>
                <a:ext uri="{FF2B5EF4-FFF2-40B4-BE49-F238E27FC236}">
                  <a16:creationId xmlns:a16="http://schemas.microsoft.com/office/drawing/2014/main" id="{A7C3A966-71C1-42CA-BAB8-330FCA85AE13}"/>
                </a:ext>
              </a:extLst>
            </p:cNvPr>
            <p:cNvSpPr/>
            <p:nvPr/>
          </p:nvSpPr>
          <p:spPr>
            <a:xfrm>
              <a:off x="1073300" y="340497"/>
              <a:ext cx="695253" cy="694872"/>
            </a:xfrm>
            <a:custGeom>
              <a:avLst/>
              <a:gdLst/>
              <a:ahLst/>
              <a:cxnLst/>
              <a:rect l="0" t="0" r="0" b="0"/>
              <a:pathLst>
                <a:path w="695253" h="694872">
                  <a:moveTo>
                    <a:pt x="0" y="0"/>
                  </a:moveTo>
                  <a:lnTo>
                    <a:pt x="695253" y="694872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4768">
              <a:extLst>
                <a:ext uri="{FF2B5EF4-FFF2-40B4-BE49-F238E27FC236}">
                  <a16:creationId xmlns:a16="http://schemas.microsoft.com/office/drawing/2014/main" id="{463730FB-0779-4BB3-B9D7-4468E92C924E}"/>
                </a:ext>
              </a:extLst>
            </p:cNvPr>
            <p:cNvSpPr/>
            <p:nvPr/>
          </p:nvSpPr>
          <p:spPr>
            <a:xfrm>
              <a:off x="378413" y="1035369"/>
              <a:ext cx="1390140" cy="0"/>
            </a:xfrm>
            <a:custGeom>
              <a:avLst/>
              <a:gdLst/>
              <a:ahLst/>
              <a:cxnLst/>
              <a:rect l="0" t="0" r="0" b="0"/>
              <a:pathLst>
                <a:path w="1390140">
                  <a:moveTo>
                    <a:pt x="0" y="0"/>
                  </a:moveTo>
                  <a:lnTo>
                    <a:pt x="1390140" y="0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4769">
              <a:extLst>
                <a:ext uri="{FF2B5EF4-FFF2-40B4-BE49-F238E27FC236}">
                  <a16:creationId xmlns:a16="http://schemas.microsoft.com/office/drawing/2014/main" id="{5DBA054D-9AD6-4924-B95C-ADB26C518B0C}"/>
                </a:ext>
              </a:extLst>
            </p:cNvPr>
            <p:cNvSpPr/>
            <p:nvPr/>
          </p:nvSpPr>
          <p:spPr>
            <a:xfrm>
              <a:off x="378413" y="1035369"/>
              <a:ext cx="1390140" cy="1042775"/>
            </a:xfrm>
            <a:custGeom>
              <a:avLst/>
              <a:gdLst/>
              <a:ahLst/>
              <a:cxnLst/>
              <a:rect l="0" t="0" r="0" b="0"/>
              <a:pathLst>
                <a:path w="1390140" h="1042775">
                  <a:moveTo>
                    <a:pt x="1390140" y="0"/>
                  </a:moveTo>
                  <a:lnTo>
                    <a:pt x="0" y="1042775"/>
                  </a:lnTo>
                </a:path>
              </a:pathLst>
            </a:custGeom>
            <a:ln w="3589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03192-97DE-4C79-9693-1FD687CD0A75}"/>
                </a:ext>
              </a:extLst>
            </p:cNvPr>
            <p:cNvSpPr/>
            <p:nvPr/>
          </p:nvSpPr>
          <p:spPr>
            <a:xfrm>
              <a:off x="1012094" y="0"/>
              <a:ext cx="142948" cy="2855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B536C-0D96-424B-93C2-7036F15D425D}"/>
                </a:ext>
              </a:extLst>
            </p:cNvPr>
            <p:cNvSpPr/>
            <p:nvPr/>
          </p:nvSpPr>
          <p:spPr>
            <a:xfrm>
              <a:off x="1881435" y="911454"/>
              <a:ext cx="142948" cy="2855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941D3F-6734-4AD0-ACEB-33E89E7770E0}"/>
                </a:ext>
              </a:extLst>
            </p:cNvPr>
            <p:cNvSpPr/>
            <p:nvPr/>
          </p:nvSpPr>
          <p:spPr>
            <a:xfrm>
              <a:off x="1885100" y="2147433"/>
              <a:ext cx="128516" cy="2855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6B48EE-15D5-4A42-9586-DCA3DA177357}"/>
                </a:ext>
              </a:extLst>
            </p:cNvPr>
            <p:cNvSpPr/>
            <p:nvPr/>
          </p:nvSpPr>
          <p:spPr>
            <a:xfrm>
              <a:off x="142936" y="2108433"/>
              <a:ext cx="142948" cy="2855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FE9FF6-09D3-438D-8B20-3206E86ABB04}"/>
                </a:ext>
              </a:extLst>
            </p:cNvPr>
            <p:cNvSpPr/>
            <p:nvPr/>
          </p:nvSpPr>
          <p:spPr>
            <a:xfrm>
              <a:off x="142936" y="911454"/>
              <a:ext cx="142948" cy="2855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33BE3D-8BBC-4379-B708-594F5A3ECB73}"/>
                </a:ext>
              </a:extLst>
            </p:cNvPr>
            <p:cNvSpPr/>
            <p:nvPr/>
          </p:nvSpPr>
          <p:spPr>
            <a:xfrm>
              <a:off x="521898" y="405725"/>
              <a:ext cx="276255" cy="286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F1CC1D-8BE8-4A14-9214-A8CE73EFDB57}"/>
                </a:ext>
              </a:extLst>
            </p:cNvPr>
            <p:cNvSpPr/>
            <p:nvPr/>
          </p:nvSpPr>
          <p:spPr>
            <a:xfrm>
              <a:off x="1390690" y="409749"/>
              <a:ext cx="276255" cy="286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BE74D3-4575-46A4-8707-0E8730A7A75B}"/>
                </a:ext>
              </a:extLst>
            </p:cNvPr>
            <p:cNvSpPr/>
            <p:nvPr/>
          </p:nvSpPr>
          <p:spPr>
            <a:xfrm>
              <a:off x="1012094" y="757231"/>
              <a:ext cx="142948" cy="286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78B8-D796-4364-95FF-F100800E0C9D}"/>
                </a:ext>
              </a:extLst>
            </p:cNvPr>
            <p:cNvSpPr/>
            <p:nvPr/>
          </p:nvSpPr>
          <p:spPr>
            <a:xfrm>
              <a:off x="0" y="1452103"/>
              <a:ext cx="276255" cy="286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EA272C-F9EF-4279-BFA3-692EE4594AFC}"/>
                </a:ext>
              </a:extLst>
            </p:cNvPr>
            <p:cNvSpPr/>
            <p:nvPr/>
          </p:nvSpPr>
          <p:spPr>
            <a:xfrm>
              <a:off x="1966280" y="1452103"/>
              <a:ext cx="142948" cy="286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9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69C99-8BC6-43C4-A0E2-8C6EABB006DB}"/>
                </a:ext>
              </a:extLst>
            </p:cNvPr>
            <p:cNvSpPr/>
            <p:nvPr/>
          </p:nvSpPr>
          <p:spPr>
            <a:xfrm>
              <a:off x="1043247" y="1606765"/>
              <a:ext cx="276255" cy="286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CE6A5B-BF2C-4654-81EC-2D6A4F60C9B3}"/>
                </a:ext>
              </a:extLst>
            </p:cNvPr>
            <p:cNvSpPr/>
            <p:nvPr/>
          </p:nvSpPr>
          <p:spPr>
            <a:xfrm>
              <a:off x="958218" y="2147433"/>
              <a:ext cx="276255" cy="286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14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35008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15250" y="2415150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449FE-37B2-4132-8B00-B91D3002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270" y="3883925"/>
            <a:ext cx="6671387" cy="876707"/>
          </a:xfrm>
        </p:spPr>
        <p:txBody>
          <a:bodyPr/>
          <a:lstStyle/>
          <a:p>
            <a:pPr algn="l">
              <a:buNone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Contoh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1. Pada Gambar 2,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G1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{ 1, 2, 3, 4 }     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 =  { (1, 2), (1, 3), (2, 3), (2, 4), (3, 4) }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G2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{ 1, 2, 3, 4  }   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= { (1, 2), (2, 3), (1, 3), (1, 3), (2, 4), (3, 4), (3, 4) }      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 { e1, e2, e3, e4, e5, e6, e7}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G3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{ 1, 2, 3, 4  }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 = { (1, 2), (2, 3), (1, 3), (1, 3), (2, 4), (3, 4), (3, 4), (3, 3) }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= { e1, e2, e3, e4, e5, e6, e7, e8}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B7C26-31BE-462A-A5A9-3ECDD0D1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20" y="374225"/>
            <a:ext cx="5737160" cy="17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449FE-37B2-4132-8B00-B91D3002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270" y="3883925"/>
            <a:ext cx="6671387" cy="876707"/>
          </a:xfrm>
        </p:spPr>
        <p:txBody>
          <a:bodyPr/>
          <a:lstStyle/>
          <a:p>
            <a:pPr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 Pada G2,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e3 = (1, 3) dan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e4 = (1, 3)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dinamakan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sisiganda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(multiple edges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paralel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edges)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karena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kedua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menghubungi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simpul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simpul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 dan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simpul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3.  </a:t>
            </a:r>
          </a:p>
          <a:p>
            <a:pPr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 Pada G3,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e8 = (3, 3)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dinamakan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gelang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kalang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(loop)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karena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berawal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berakhir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pada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simpul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</a:p>
          <a:p>
            <a:pPr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B7C26-31BE-462A-A5A9-3ECDD0D1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20" y="374225"/>
            <a:ext cx="5737160" cy="17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57900" y="1220051"/>
            <a:ext cx="6028199" cy="25081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Jenis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8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jenis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8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  <a:endParaRPr lang="en" sz="8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503853" y="1202499"/>
            <a:ext cx="8098971" cy="44592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Berdasarkan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tidaknya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gelang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suatu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digolongkan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menjadi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jenis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</a:p>
          <a:p>
            <a:pPr lvl="0" algn="l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sederhana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(simple graph). Graf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mengandung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gelang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maupun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sisi-ganda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dinamakan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sederhana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G1 pada Gambar 2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contoh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sederhan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lvl="0" indent="-457200" algn="l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0" indent="-4572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tak-sederhana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unsimple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-graph). Graf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mengandung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gelang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dinamakan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tak-sederhana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unsimple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graph). G2 dan G3 pada Gambar 2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contoh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tak-sederhana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377889" y="1209226"/>
            <a:ext cx="8388221" cy="46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Berdasarkan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pada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maka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secara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umum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dibedakan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jenis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28600" lvl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lvl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1.  Graf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tak-berarah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(undirected graph) Graf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sisinya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mempunyai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disebut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tak-berarah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Tiga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pada Gambar 2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tak-berarah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28600" lvl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28600" lvl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2.  Graf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(directed graph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digraph)     Graf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setiap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sisinya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diberikan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orientasi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disebut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sebagai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pada Gambar 3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graf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berarah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CE146C-D3D9-46E9-A712-DEE7EBF09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91199"/>
              </p:ext>
            </p:extLst>
          </p:nvPr>
        </p:nvGraphicFramePr>
        <p:xfrm>
          <a:off x="1164336" y="2411470"/>
          <a:ext cx="6815328" cy="2035060"/>
        </p:xfrm>
        <a:graphic>
          <a:graphicData uri="http://schemas.openxmlformats.org/drawingml/2006/table">
            <a:tbl>
              <a:tblPr firstRow="1" lastCol="1" bandRow="1">
                <a:tableStyleId>{E7709833-85C1-497D-AAD7-90D858826AF0}</a:tableStyleId>
              </a:tblPr>
              <a:tblGrid>
                <a:gridCol w="2005236">
                  <a:extLst>
                    <a:ext uri="{9D8B030D-6E8A-4147-A177-3AD203B41FA5}">
                      <a16:colId xmlns:a16="http://schemas.microsoft.com/office/drawing/2014/main" val="3285534712"/>
                    </a:ext>
                  </a:extLst>
                </a:gridCol>
                <a:gridCol w="1402428">
                  <a:extLst>
                    <a:ext uri="{9D8B030D-6E8A-4147-A177-3AD203B41FA5}">
                      <a16:colId xmlns:a16="http://schemas.microsoft.com/office/drawing/2014/main" val="2845023502"/>
                    </a:ext>
                  </a:extLst>
                </a:gridCol>
                <a:gridCol w="1703832">
                  <a:extLst>
                    <a:ext uri="{9D8B030D-6E8A-4147-A177-3AD203B41FA5}">
                      <a16:colId xmlns:a16="http://schemas.microsoft.com/office/drawing/2014/main" val="2037150523"/>
                    </a:ext>
                  </a:extLst>
                </a:gridCol>
                <a:gridCol w="1703832">
                  <a:extLst>
                    <a:ext uri="{9D8B030D-6E8A-4147-A177-3AD203B41FA5}">
                      <a16:colId xmlns:a16="http://schemas.microsoft.com/office/drawing/2014/main" val="2424950252"/>
                    </a:ext>
                  </a:extLst>
                </a:gridCol>
              </a:tblGrid>
              <a:tr h="608596">
                <a:tc>
                  <a:txBody>
                    <a:bodyPr/>
                    <a:lstStyle/>
                    <a:p>
                      <a:r>
                        <a:rPr lang="en-US" sz="1600" dirty="0" err="1"/>
                        <a:t>Jenis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ganda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dibolehkan</a:t>
                      </a:r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gelang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dibolehkan</a:t>
                      </a:r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4581"/>
                  </a:ext>
                </a:extLst>
              </a:tr>
              <a:tr h="1426464">
                <a:tc>
                  <a:txBody>
                    <a:bodyPr/>
                    <a:lstStyle/>
                    <a:p>
                      <a:r>
                        <a:rPr lang="en-US" sz="1600" dirty="0"/>
                        <a:t>Graf </a:t>
                      </a:r>
                      <a:r>
                        <a:rPr lang="en-US" sz="1600" dirty="0" err="1"/>
                        <a:t>sederhana</a:t>
                      </a:r>
                      <a:r>
                        <a:rPr lang="en-US" sz="1600" dirty="0"/>
                        <a:t> Graf </a:t>
                      </a:r>
                      <a:r>
                        <a:rPr lang="en-US" sz="1600" dirty="0" err="1"/>
                        <a:t>ganda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Graf </a:t>
                      </a:r>
                      <a:r>
                        <a:rPr lang="en-US" sz="1600" dirty="0" err="1"/>
                        <a:t>semu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Graf </a:t>
                      </a:r>
                      <a:r>
                        <a:rPr lang="en-US" sz="1600" dirty="0" err="1"/>
                        <a:t>berarah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Graf-</a:t>
                      </a:r>
                      <a:r>
                        <a:rPr lang="en-US" sz="1600" dirty="0" err="1"/>
                        <a:t>ganda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berarah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Tak-berarah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Tak-berarah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Tak-berarah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Bearah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Bearah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Tidak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Ya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35022"/>
                  </a:ext>
                </a:extLst>
              </a:tr>
            </a:tbl>
          </a:graphicData>
        </a:graphic>
      </p:graphicFrame>
      <p:sp>
        <p:nvSpPr>
          <p:cNvPr id="5" name="Shape 1842">
            <a:extLst>
              <a:ext uri="{FF2B5EF4-FFF2-40B4-BE49-F238E27FC236}">
                <a16:creationId xmlns:a16="http://schemas.microsoft.com/office/drawing/2014/main" id="{B5654E1B-F161-436D-9FE3-59FFC8ED6452}"/>
              </a:ext>
            </a:extLst>
          </p:cNvPr>
          <p:cNvSpPr txBox="1">
            <a:spLocks/>
          </p:cNvSpPr>
          <p:nvPr/>
        </p:nvSpPr>
        <p:spPr>
          <a:xfrm>
            <a:off x="2023840" y="1866541"/>
            <a:ext cx="5096319" cy="544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algn="ctr"/>
            <a:r>
              <a:rPr lang="de-DE" sz="2400" b="1" dirty="0"/>
              <a:t>Tabel 1</a:t>
            </a:r>
            <a:r>
              <a:rPr lang="de-DE" sz="2400" dirty="0"/>
              <a:t> Jenis-jenis graf [ROS99]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73547742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1626</Words>
  <Application>Microsoft Office PowerPoint</Application>
  <PresentationFormat>On-screen Show (4:3)</PresentationFormat>
  <Paragraphs>456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Amatic SC</vt:lpstr>
      <vt:lpstr>Cambria Math</vt:lpstr>
      <vt:lpstr>Times New Roman</vt:lpstr>
      <vt:lpstr>Calibri</vt:lpstr>
      <vt:lpstr>Merriweather</vt:lpstr>
      <vt:lpstr>Arial</vt:lpstr>
      <vt:lpstr>Wingdings</vt:lpstr>
      <vt:lpstr>Courier New</vt:lpstr>
      <vt:lpstr>Tahoma</vt:lpstr>
      <vt:lpstr>Nathaniel template</vt:lpstr>
      <vt:lpstr>MAT DISK GRAPH 1</vt:lpstr>
      <vt:lpstr>DEFINISI GRAF</vt:lpstr>
      <vt:lpstr>DEFINISI GRAF</vt:lpstr>
      <vt:lpstr>PowerPoint Presentation</vt:lpstr>
      <vt:lpstr>PowerPoint Presentation</vt:lpstr>
      <vt:lpstr>Jenis jenis graf 1</vt:lpstr>
      <vt:lpstr>PowerPoint Presentation</vt:lpstr>
      <vt:lpstr>PowerPoint Presentation</vt:lpstr>
      <vt:lpstr>PowerPoint Presentation</vt:lpstr>
      <vt:lpstr>Contoh terapan graf</vt:lpstr>
      <vt:lpstr>Mesin jajan</vt:lpstr>
      <vt:lpstr>Pengujian program</vt:lpstr>
      <vt:lpstr>Terminologi graf</vt:lpstr>
      <vt:lpstr>  1. Ketetanggaan (Adjacent)</vt:lpstr>
      <vt:lpstr>          2. Bersisian (Incidency) </vt:lpstr>
      <vt:lpstr>  3. Simpul Terpencil (Isolated Vertex)         </vt:lpstr>
      <vt:lpstr>  4. Graf  Kosong (null graph atau empty graph) </vt:lpstr>
      <vt:lpstr>  5. Derajat (Degree) </vt:lpstr>
      <vt:lpstr>Pada graf di atas, derajat setiap simpul ditunjukkan pada masing-masing simpul </vt:lpstr>
      <vt:lpstr>PowerPoint Presentation</vt:lpstr>
      <vt:lpstr>Lemma Jabat Tangan</vt:lpstr>
      <vt:lpstr>Akibat dari lemma(corollary):</vt:lpstr>
      <vt:lpstr>Akibat dari lemma(corollary):</vt:lpstr>
      <vt:lpstr>          6. Lintasan (Path) </vt:lpstr>
      <vt:lpstr>          7. Siklus (Cycle) atau Sirkuit (Circuit) </vt:lpstr>
      <vt:lpstr>8. Terhubung (Connected) </vt:lpstr>
      <vt:lpstr>PowerPoint Presentation</vt:lpstr>
      <vt:lpstr>PowerPoint Presentation</vt:lpstr>
      <vt:lpstr>9. Upagraf (Subgraph) dan Komplemen Upagraf </vt:lpstr>
      <vt:lpstr>Upagraf (Subgraph) dan Komplemen Upagraf</vt:lpstr>
      <vt:lpstr>10. Upagraf Rentang (Spanning Subgraph) </vt:lpstr>
      <vt:lpstr>11. Cut-set</vt:lpstr>
      <vt:lpstr>Contoh Cut-Set</vt:lpstr>
      <vt:lpstr>12. Graf Berbobot (Weighted Graph)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DISK GRAPH 1</dc:title>
  <cp:lastModifiedBy>Ikrima Amanda Wulandari</cp:lastModifiedBy>
  <cp:revision>36</cp:revision>
  <dcterms:modified xsi:type="dcterms:W3CDTF">2019-10-27T16:55:08Z</dcterms:modified>
</cp:coreProperties>
</file>