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96" r:id="rId5"/>
    <p:sldId id="412" r:id="rId6"/>
    <p:sldId id="270" r:id="rId7"/>
    <p:sldId id="262" r:id="rId8"/>
    <p:sldId id="410" r:id="rId9"/>
    <p:sldId id="261" r:id="rId10"/>
    <p:sldId id="392" r:id="rId11"/>
    <p:sldId id="385" r:id="rId12"/>
    <p:sldId id="260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700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12197005" cy="4351918"/>
          </a:xfrm>
          <a:custGeom>
            <a:avLst/>
            <a:gdLst>
              <a:gd name="connsiteX0" fmla="*/ 0 w 12235105"/>
              <a:gd name="connsiteY0" fmla="*/ 0 h 4351918"/>
              <a:gd name="connsiteX1" fmla="*/ 12235105 w 12235105"/>
              <a:gd name="connsiteY1" fmla="*/ 0 h 4351918"/>
              <a:gd name="connsiteX2" fmla="*/ 12235105 w 12235105"/>
              <a:gd name="connsiteY2" fmla="*/ 4351918 h 4351918"/>
              <a:gd name="connsiteX0" fmla="*/ 0 w 12197005"/>
              <a:gd name="connsiteY0" fmla="*/ 0 h 4351918"/>
              <a:gd name="connsiteX1" fmla="*/ 12197005 w 12197005"/>
              <a:gd name="connsiteY1" fmla="*/ 0 h 4351918"/>
              <a:gd name="connsiteX2" fmla="*/ 12197005 w 12197005"/>
              <a:gd name="connsiteY2" fmla="*/ 4351918 h 4351918"/>
              <a:gd name="connsiteX3" fmla="*/ 0 w 12197005"/>
              <a:gd name="connsiteY3" fmla="*/ 0 h 435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7005" h="4351918">
                <a:moveTo>
                  <a:pt x="0" y="0"/>
                </a:moveTo>
                <a:lnTo>
                  <a:pt x="12197005" y="0"/>
                </a:lnTo>
                <a:lnTo>
                  <a:pt x="12197005" y="4351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5" y="4124325"/>
            <a:ext cx="8610600" cy="16097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5400" b="0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6577" y="5723746"/>
            <a:ext cx="861060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31" y="367739"/>
            <a:ext cx="5824583" cy="45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85B408DE-B54F-4F56-8B91-E6D59747F5B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3CDC87CA-0DCD-4252-AEBF-03005EF207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F17FCD16-7BE5-4A68-80AD-068560786FB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84C4A8D3-15CA-46A5-86AE-06071AD427C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B50180AC-F101-4B88-8C37-C189241CEB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36498E0E-BCBF-4BAE-BEFC-EEDFFD2214C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="" xmlns:a16="http://schemas.microsoft.com/office/drawing/2014/main" id="{5F09CDB5-4DD8-40B4-B40E-ADBEA58E8E38}"/>
              </a:ext>
            </a:extLst>
          </p:cNvPr>
          <p:cNvSpPr/>
          <p:nvPr userDrawn="1"/>
        </p:nvSpPr>
        <p:spPr>
          <a:xfrm>
            <a:off x="7489505" y="4003565"/>
            <a:ext cx="223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="" xmlns:a16="http://schemas.microsoft.com/office/drawing/2014/main" id="{C8436220-F3F4-4B4A-BA42-BACB1F53356B}"/>
              </a:ext>
            </a:extLst>
          </p:cNvPr>
          <p:cNvSpPr/>
          <p:nvPr userDrawn="1"/>
        </p:nvSpPr>
        <p:spPr>
          <a:xfrm>
            <a:off x="1" y="1801398"/>
            <a:ext cx="4780516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09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7F990676-21EA-4B0E-9EC4-FC73AEFC7DD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529660" y="130766"/>
            <a:ext cx="8564608" cy="6596467"/>
          </a:xfrm>
          <a:custGeom>
            <a:avLst/>
            <a:gdLst>
              <a:gd name="connsiteX0" fmla="*/ 4271471 w 8564608"/>
              <a:gd name="connsiteY0" fmla="*/ 0 h 6596467"/>
              <a:gd name="connsiteX1" fmla="*/ 4351667 w 8564608"/>
              <a:gd name="connsiteY1" fmla="*/ 113994 h 6596467"/>
              <a:gd name="connsiteX2" fmla="*/ 4275691 w 8564608"/>
              <a:gd name="connsiteY2" fmla="*/ 417977 h 6596467"/>
              <a:gd name="connsiteX3" fmla="*/ 4225042 w 8564608"/>
              <a:gd name="connsiteY3" fmla="*/ 451753 h 6596467"/>
              <a:gd name="connsiteX4" fmla="*/ 4212379 w 8564608"/>
              <a:gd name="connsiteY4" fmla="*/ 396867 h 6596467"/>
              <a:gd name="connsiteX5" fmla="*/ 4220821 w 8564608"/>
              <a:gd name="connsiteY5" fmla="*/ 337759 h 6596467"/>
              <a:gd name="connsiteX6" fmla="*/ 4106859 w 8564608"/>
              <a:gd name="connsiteY6" fmla="*/ 557302 h 6596467"/>
              <a:gd name="connsiteX7" fmla="*/ 4165949 w 8564608"/>
              <a:gd name="connsiteY7" fmla="*/ 481307 h 6596467"/>
              <a:gd name="connsiteX8" fmla="*/ 4195495 w 8564608"/>
              <a:gd name="connsiteY8" fmla="*/ 464419 h 6596467"/>
              <a:gd name="connsiteX9" fmla="*/ 4229262 w 8564608"/>
              <a:gd name="connsiteY9" fmla="*/ 493972 h 6596467"/>
              <a:gd name="connsiteX10" fmla="*/ 4208158 w 8564608"/>
              <a:gd name="connsiteY10" fmla="*/ 515083 h 6596467"/>
              <a:gd name="connsiteX11" fmla="*/ 4191275 w 8564608"/>
              <a:gd name="connsiteY11" fmla="*/ 553079 h 6596467"/>
              <a:gd name="connsiteX12" fmla="*/ 4195495 w 8564608"/>
              <a:gd name="connsiteY12" fmla="*/ 650185 h 6596467"/>
              <a:gd name="connsiteX13" fmla="*/ 4161729 w 8564608"/>
              <a:gd name="connsiteY13" fmla="*/ 667074 h 6596467"/>
              <a:gd name="connsiteX14" fmla="*/ 4140625 w 8564608"/>
              <a:gd name="connsiteY14" fmla="*/ 688184 h 6596467"/>
              <a:gd name="connsiteX15" fmla="*/ 4187055 w 8564608"/>
              <a:gd name="connsiteY15" fmla="*/ 789510 h 6596467"/>
              <a:gd name="connsiteX16" fmla="*/ 4195495 w 8564608"/>
              <a:gd name="connsiteY16" fmla="*/ 793733 h 6596467"/>
              <a:gd name="connsiteX17" fmla="*/ 4199718 w 8564608"/>
              <a:gd name="connsiteY17" fmla="*/ 747291 h 6596467"/>
              <a:gd name="connsiteX18" fmla="*/ 4220821 w 8564608"/>
              <a:gd name="connsiteY18" fmla="*/ 721960 h 6596467"/>
              <a:gd name="connsiteX19" fmla="*/ 4237705 w 8564608"/>
              <a:gd name="connsiteY19" fmla="*/ 743069 h 6596467"/>
              <a:gd name="connsiteX20" fmla="*/ 4220821 w 8564608"/>
              <a:gd name="connsiteY20" fmla="*/ 903504 h 6596467"/>
              <a:gd name="connsiteX21" fmla="*/ 4330561 w 8564608"/>
              <a:gd name="connsiteY21" fmla="*/ 810621 h 6596467"/>
              <a:gd name="connsiteX22" fmla="*/ 4339004 w 8564608"/>
              <a:gd name="connsiteY22" fmla="*/ 785290 h 6596467"/>
              <a:gd name="connsiteX23" fmla="*/ 4385434 w 8564608"/>
              <a:gd name="connsiteY23" fmla="*/ 675519 h 6596467"/>
              <a:gd name="connsiteX24" fmla="*/ 4562707 w 8564608"/>
              <a:gd name="connsiteY24" fmla="*/ 531971 h 6596467"/>
              <a:gd name="connsiteX25" fmla="*/ 4626019 w 8564608"/>
              <a:gd name="connsiteY25" fmla="*/ 548859 h 6596467"/>
              <a:gd name="connsiteX26" fmla="*/ 4659569 w 8564608"/>
              <a:gd name="connsiteY26" fmla="*/ 609874 h 6596467"/>
              <a:gd name="connsiteX27" fmla="*/ 4693144 w 8564608"/>
              <a:gd name="connsiteY27" fmla="*/ 574190 h 6596467"/>
              <a:gd name="connsiteX28" fmla="*/ 4866197 w 8564608"/>
              <a:gd name="connsiteY28" fmla="*/ 527749 h 6596467"/>
              <a:gd name="connsiteX29" fmla="*/ 4916847 w 8564608"/>
              <a:gd name="connsiteY29" fmla="*/ 599521 h 6596467"/>
              <a:gd name="connsiteX30" fmla="*/ 4870417 w 8564608"/>
              <a:gd name="connsiteY30" fmla="*/ 835952 h 6596467"/>
              <a:gd name="connsiteX31" fmla="*/ 4866197 w 8564608"/>
              <a:gd name="connsiteY31" fmla="*/ 873951 h 6596467"/>
              <a:gd name="connsiteX32" fmla="*/ 4875051 w 8564608"/>
              <a:gd name="connsiteY32" fmla="*/ 878031 h 6596467"/>
              <a:gd name="connsiteX33" fmla="*/ 4895097 w 8564608"/>
              <a:gd name="connsiteY33" fmla="*/ 861285 h 6596467"/>
              <a:gd name="connsiteX34" fmla="*/ 4942935 w 8564608"/>
              <a:gd name="connsiteY34" fmla="*/ 829713 h 6596467"/>
              <a:gd name="connsiteX35" fmla="*/ 4956418 w 8564608"/>
              <a:gd name="connsiteY35" fmla="*/ 813789 h 6596467"/>
              <a:gd name="connsiteX36" fmla="*/ 4997043 w 8564608"/>
              <a:gd name="connsiteY36" fmla="*/ 755737 h 6596467"/>
              <a:gd name="connsiteX37" fmla="*/ 5322045 w 8564608"/>
              <a:gd name="connsiteY37" fmla="*/ 350425 h 6596467"/>
              <a:gd name="connsiteX38" fmla="*/ 5389578 w 8564608"/>
              <a:gd name="connsiteY38" fmla="*/ 295538 h 6596467"/>
              <a:gd name="connsiteX39" fmla="*/ 5436007 w 8564608"/>
              <a:gd name="connsiteY39" fmla="*/ 295538 h 6596467"/>
              <a:gd name="connsiteX40" fmla="*/ 5465554 w 8564608"/>
              <a:gd name="connsiteY40" fmla="*/ 295538 h 6596467"/>
              <a:gd name="connsiteX41" fmla="*/ 5554190 w 8564608"/>
              <a:gd name="connsiteY41" fmla="*/ 333537 h 6596467"/>
              <a:gd name="connsiteX42" fmla="*/ 5562633 w 8564608"/>
              <a:gd name="connsiteY42" fmla="*/ 346202 h 6596467"/>
              <a:gd name="connsiteX43" fmla="*/ 5587956 w 8564608"/>
              <a:gd name="connsiteY43" fmla="*/ 485530 h 6596467"/>
              <a:gd name="connsiteX44" fmla="*/ 5575296 w 8564608"/>
              <a:gd name="connsiteY44" fmla="*/ 510861 h 6596467"/>
              <a:gd name="connsiteX45" fmla="*/ 5634386 w 8564608"/>
              <a:gd name="connsiteY45" fmla="*/ 603744 h 6596467"/>
              <a:gd name="connsiteX46" fmla="*/ 5642829 w 8564608"/>
              <a:gd name="connsiteY46" fmla="*/ 599521 h 6596467"/>
              <a:gd name="connsiteX47" fmla="*/ 5752569 w 8564608"/>
              <a:gd name="connsiteY47" fmla="*/ 489750 h 6596467"/>
              <a:gd name="connsiteX48" fmla="*/ 5832765 w 8564608"/>
              <a:gd name="connsiteY48" fmla="*/ 413755 h 6596467"/>
              <a:gd name="connsiteX49" fmla="*/ 5794778 w 8564608"/>
              <a:gd name="connsiteY49" fmla="*/ 291318 h 6596467"/>
              <a:gd name="connsiteX50" fmla="*/ 5815881 w 8564608"/>
              <a:gd name="connsiteY50" fmla="*/ 274430 h 6596467"/>
              <a:gd name="connsiteX51" fmla="*/ 5820102 w 8564608"/>
              <a:gd name="connsiteY51" fmla="*/ 299761 h 6596467"/>
              <a:gd name="connsiteX52" fmla="*/ 5820102 w 8564608"/>
              <a:gd name="connsiteY52" fmla="*/ 341982 h 6596467"/>
              <a:gd name="connsiteX53" fmla="*/ 5845428 w 8564608"/>
              <a:gd name="connsiteY53" fmla="*/ 312429 h 6596467"/>
              <a:gd name="connsiteX54" fmla="*/ 5870751 w 8564608"/>
              <a:gd name="connsiteY54" fmla="*/ 173101 h 6596467"/>
              <a:gd name="connsiteX55" fmla="*/ 5967831 w 8564608"/>
              <a:gd name="connsiteY55" fmla="*/ 71775 h 6596467"/>
              <a:gd name="connsiteX56" fmla="*/ 5997377 w 8564608"/>
              <a:gd name="connsiteY56" fmla="*/ 50664 h 6596467"/>
              <a:gd name="connsiteX57" fmla="*/ 6077573 w 8564608"/>
              <a:gd name="connsiteY57" fmla="*/ 0 h 6596467"/>
              <a:gd name="connsiteX58" fmla="*/ 6157769 w 8564608"/>
              <a:gd name="connsiteY58" fmla="*/ 113994 h 6596467"/>
              <a:gd name="connsiteX59" fmla="*/ 6081793 w 8564608"/>
              <a:gd name="connsiteY59" fmla="*/ 417977 h 6596467"/>
              <a:gd name="connsiteX60" fmla="*/ 6031144 w 8564608"/>
              <a:gd name="connsiteY60" fmla="*/ 451753 h 6596467"/>
              <a:gd name="connsiteX61" fmla="*/ 6018481 w 8564608"/>
              <a:gd name="connsiteY61" fmla="*/ 396867 h 6596467"/>
              <a:gd name="connsiteX62" fmla="*/ 6026923 w 8564608"/>
              <a:gd name="connsiteY62" fmla="*/ 337759 h 6596467"/>
              <a:gd name="connsiteX63" fmla="*/ 5912961 w 8564608"/>
              <a:gd name="connsiteY63" fmla="*/ 557302 h 6596467"/>
              <a:gd name="connsiteX64" fmla="*/ 5972051 w 8564608"/>
              <a:gd name="connsiteY64" fmla="*/ 481307 h 6596467"/>
              <a:gd name="connsiteX65" fmla="*/ 6001597 w 8564608"/>
              <a:gd name="connsiteY65" fmla="*/ 464419 h 6596467"/>
              <a:gd name="connsiteX66" fmla="*/ 6035364 w 8564608"/>
              <a:gd name="connsiteY66" fmla="*/ 493972 h 6596467"/>
              <a:gd name="connsiteX67" fmla="*/ 6014260 w 8564608"/>
              <a:gd name="connsiteY67" fmla="*/ 515083 h 6596467"/>
              <a:gd name="connsiteX68" fmla="*/ 5997377 w 8564608"/>
              <a:gd name="connsiteY68" fmla="*/ 553079 h 6596467"/>
              <a:gd name="connsiteX69" fmla="*/ 6001597 w 8564608"/>
              <a:gd name="connsiteY69" fmla="*/ 650185 h 6596467"/>
              <a:gd name="connsiteX70" fmla="*/ 5967831 w 8564608"/>
              <a:gd name="connsiteY70" fmla="*/ 667074 h 6596467"/>
              <a:gd name="connsiteX71" fmla="*/ 5946727 w 8564608"/>
              <a:gd name="connsiteY71" fmla="*/ 688184 h 6596467"/>
              <a:gd name="connsiteX72" fmla="*/ 5993157 w 8564608"/>
              <a:gd name="connsiteY72" fmla="*/ 789510 h 6596467"/>
              <a:gd name="connsiteX73" fmla="*/ 6001597 w 8564608"/>
              <a:gd name="connsiteY73" fmla="*/ 793733 h 6596467"/>
              <a:gd name="connsiteX74" fmla="*/ 6005820 w 8564608"/>
              <a:gd name="connsiteY74" fmla="*/ 747291 h 6596467"/>
              <a:gd name="connsiteX75" fmla="*/ 6026923 w 8564608"/>
              <a:gd name="connsiteY75" fmla="*/ 721960 h 6596467"/>
              <a:gd name="connsiteX76" fmla="*/ 6043807 w 8564608"/>
              <a:gd name="connsiteY76" fmla="*/ 743069 h 6596467"/>
              <a:gd name="connsiteX77" fmla="*/ 6026923 w 8564608"/>
              <a:gd name="connsiteY77" fmla="*/ 903504 h 6596467"/>
              <a:gd name="connsiteX78" fmla="*/ 6136663 w 8564608"/>
              <a:gd name="connsiteY78" fmla="*/ 810621 h 6596467"/>
              <a:gd name="connsiteX79" fmla="*/ 6145106 w 8564608"/>
              <a:gd name="connsiteY79" fmla="*/ 785290 h 6596467"/>
              <a:gd name="connsiteX80" fmla="*/ 6191536 w 8564608"/>
              <a:gd name="connsiteY80" fmla="*/ 675519 h 6596467"/>
              <a:gd name="connsiteX81" fmla="*/ 6368809 w 8564608"/>
              <a:gd name="connsiteY81" fmla="*/ 531971 h 6596467"/>
              <a:gd name="connsiteX82" fmla="*/ 6417480 w 8564608"/>
              <a:gd name="connsiteY82" fmla="*/ 528409 h 6596467"/>
              <a:gd name="connsiteX83" fmla="*/ 6430413 w 8564608"/>
              <a:gd name="connsiteY83" fmla="*/ 546473 h 6596467"/>
              <a:gd name="connsiteX84" fmla="*/ 6438335 w 8564608"/>
              <a:gd name="connsiteY84" fmla="*/ 526693 h 6596467"/>
              <a:gd name="connsiteX85" fmla="*/ 6487401 w 8564608"/>
              <a:gd name="connsiteY85" fmla="*/ 527749 h 6596467"/>
              <a:gd name="connsiteX86" fmla="*/ 6512725 w 8564608"/>
              <a:gd name="connsiteY86" fmla="*/ 510861 h 6596467"/>
              <a:gd name="connsiteX87" fmla="*/ 6567597 w 8564608"/>
              <a:gd name="connsiteY87" fmla="*/ 409532 h 6596467"/>
              <a:gd name="connsiteX88" fmla="*/ 6630910 w 8564608"/>
              <a:gd name="connsiteY88" fmla="*/ 354648 h 6596467"/>
              <a:gd name="connsiteX89" fmla="*/ 6694221 w 8564608"/>
              <a:gd name="connsiteY89" fmla="*/ 384201 h 6596467"/>
              <a:gd name="connsiteX90" fmla="*/ 6706883 w 8564608"/>
              <a:gd name="connsiteY90" fmla="*/ 413755 h 6596467"/>
              <a:gd name="connsiteX91" fmla="*/ 6744870 w 8564608"/>
              <a:gd name="connsiteY91" fmla="*/ 519303 h 6596467"/>
              <a:gd name="connsiteX92" fmla="*/ 6576037 w 8564608"/>
              <a:gd name="connsiteY92" fmla="*/ 721960 h 6596467"/>
              <a:gd name="connsiteX93" fmla="*/ 6525388 w 8564608"/>
              <a:gd name="connsiteY93" fmla="*/ 768402 h 6596467"/>
              <a:gd name="connsiteX94" fmla="*/ 6517797 w 8564608"/>
              <a:gd name="connsiteY94" fmla="*/ 782865 h 6596467"/>
              <a:gd name="connsiteX95" fmla="*/ 6533882 w 8564608"/>
              <a:gd name="connsiteY95" fmla="*/ 805806 h 6596467"/>
              <a:gd name="connsiteX96" fmla="*/ 6524980 w 8564608"/>
              <a:gd name="connsiteY96" fmla="*/ 882396 h 6596467"/>
              <a:gd name="connsiteX97" fmla="*/ 6516537 w 8564608"/>
              <a:gd name="connsiteY97" fmla="*/ 962611 h 6596467"/>
              <a:gd name="connsiteX98" fmla="*/ 6532191 w 8564608"/>
              <a:gd name="connsiteY98" fmla="*/ 969599 h 6596467"/>
              <a:gd name="connsiteX99" fmla="*/ 6572081 w 8564608"/>
              <a:gd name="connsiteY99" fmla="*/ 929892 h 6596467"/>
              <a:gd name="connsiteX100" fmla="*/ 6618247 w 8564608"/>
              <a:gd name="connsiteY100" fmla="*/ 869728 h 6596467"/>
              <a:gd name="connsiteX101" fmla="*/ 6626687 w 8564608"/>
              <a:gd name="connsiteY101" fmla="*/ 857063 h 6596467"/>
              <a:gd name="connsiteX102" fmla="*/ 6694221 w 8564608"/>
              <a:gd name="connsiteY102" fmla="*/ 827509 h 6596467"/>
              <a:gd name="connsiteX103" fmla="*/ 6710313 w 8564608"/>
              <a:gd name="connsiteY103" fmla="*/ 844727 h 6596467"/>
              <a:gd name="connsiteX104" fmla="*/ 6711266 w 8564608"/>
              <a:gd name="connsiteY104" fmla="*/ 854641 h 6596467"/>
              <a:gd name="connsiteX105" fmla="*/ 6803553 w 8564608"/>
              <a:gd name="connsiteY105" fmla="*/ 793733 h 6596467"/>
              <a:gd name="connsiteX106" fmla="*/ 6854202 w 8564608"/>
              <a:gd name="connsiteY106" fmla="*/ 810621 h 6596467"/>
              <a:gd name="connsiteX107" fmla="*/ 6871085 w 8564608"/>
              <a:gd name="connsiteY107" fmla="*/ 835952 h 6596467"/>
              <a:gd name="connsiteX108" fmla="*/ 6879529 w 8564608"/>
              <a:gd name="connsiteY108" fmla="*/ 954169 h 6596467"/>
              <a:gd name="connsiteX109" fmla="*/ 6693813 w 8564608"/>
              <a:gd name="connsiteY109" fmla="*/ 1063940 h 6596467"/>
              <a:gd name="connsiteX110" fmla="*/ 6668487 w 8564608"/>
              <a:gd name="connsiteY110" fmla="*/ 1101939 h 6596467"/>
              <a:gd name="connsiteX111" fmla="*/ 6596733 w 8564608"/>
              <a:gd name="connsiteY111" fmla="*/ 1131492 h 6596467"/>
              <a:gd name="connsiteX112" fmla="*/ 6562967 w 8564608"/>
              <a:gd name="connsiteY112" fmla="*/ 1131492 h 6596467"/>
              <a:gd name="connsiteX113" fmla="*/ 6567187 w 8564608"/>
              <a:gd name="connsiteY113" fmla="*/ 1161046 h 6596467"/>
              <a:gd name="connsiteX114" fmla="*/ 6562967 w 8564608"/>
              <a:gd name="connsiteY114" fmla="*/ 1199045 h 6596467"/>
              <a:gd name="connsiteX115" fmla="*/ 6571407 w 8564608"/>
              <a:gd name="connsiteY115" fmla="*/ 1237041 h 6596467"/>
              <a:gd name="connsiteX116" fmla="*/ 6503874 w 8564608"/>
              <a:gd name="connsiteY116" fmla="*/ 1304593 h 6596467"/>
              <a:gd name="connsiteX117" fmla="*/ 6490685 w 8564608"/>
              <a:gd name="connsiteY117" fmla="*/ 1332037 h 6596467"/>
              <a:gd name="connsiteX118" fmla="*/ 6489048 w 8564608"/>
              <a:gd name="connsiteY118" fmla="*/ 1346057 h 6596467"/>
              <a:gd name="connsiteX119" fmla="*/ 6498678 w 8564608"/>
              <a:gd name="connsiteY119" fmla="*/ 1357962 h 6596467"/>
              <a:gd name="connsiteX120" fmla="*/ 6525388 w 8564608"/>
              <a:gd name="connsiteY120" fmla="*/ 1367923 h 6596467"/>
              <a:gd name="connsiteX121" fmla="*/ 6538578 w 8564608"/>
              <a:gd name="connsiteY121" fmla="*/ 1375312 h 6596467"/>
              <a:gd name="connsiteX122" fmla="*/ 6539887 w 8564608"/>
              <a:gd name="connsiteY122" fmla="*/ 1380172 h 6596467"/>
              <a:gd name="connsiteX123" fmla="*/ 6559603 w 8564608"/>
              <a:gd name="connsiteY123" fmla="*/ 1381447 h 6596467"/>
              <a:gd name="connsiteX124" fmla="*/ 6579850 w 8564608"/>
              <a:gd name="connsiteY124" fmla="*/ 1372146 h 6596467"/>
              <a:gd name="connsiteX125" fmla="*/ 6672709 w 8564608"/>
              <a:gd name="connsiteY125" fmla="*/ 1308816 h 6596467"/>
              <a:gd name="connsiteX126" fmla="*/ 6803553 w 8564608"/>
              <a:gd name="connsiteY126" fmla="*/ 1177934 h 6596467"/>
              <a:gd name="connsiteX127" fmla="*/ 6976607 w 8564608"/>
              <a:gd name="connsiteY127" fmla="*/ 1025944 h 6596467"/>
              <a:gd name="connsiteX128" fmla="*/ 7014595 w 8564608"/>
              <a:gd name="connsiteY128" fmla="*/ 1017498 h 6596467"/>
              <a:gd name="connsiteX129" fmla="*/ 7048361 w 8564608"/>
              <a:gd name="connsiteY129" fmla="*/ 979500 h 6596467"/>
              <a:gd name="connsiteX130" fmla="*/ 7065244 w 8564608"/>
              <a:gd name="connsiteY130" fmla="*/ 954169 h 6596467"/>
              <a:gd name="connsiteX131" fmla="*/ 7246739 w 8564608"/>
              <a:gd name="connsiteY131" fmla="*/ 810621 h 6596467"/>
              <a:gd name="connsiteX132" fmla="*/ 7499988 w 8564608"/>
              <a:gd name="connsiteY132" fmla="*/ 595301 h 6596467"/>
              <a:gd name="connsiteX133" fmla="*/ 7546417 w 8564608"/>
              <a:gd name="connsiteY133" fmla="*/ 565745 h 6596467"/>
              <a:gd name="connsiteX134" fmla="*/ 7584405 w 8564608"/>
              <a:gd name="connsiteY134" fmla="*/ 620632 h 6596467"/>
              <a:gd name="connsiteX135" fmla="*/ 7601287 w 8564608"/>
              <a:gd name="connsiteY135" fmla="*/ 751514 h 6596467"/>
              <a:gd name="connsiteX136" fmla="*/ 7537975 w 8564608"/>
              <a:gd name="connsiteY136" fmla="*/ 848620 h 6596467"/>
              <a:gd name="connsiteX137" fmla="*/ 7504209 w 8564608"/>
              <a:gd name="connsiteY137" fmla="*/ 869728 h 6596467"/>
              <a:gd name="connsiteX138" fmla="*/ 7415572 w 8564608"/>
              <a:gd name="connsiteY138" fmla="*/ 924615 h 6596467"/>
              <a:gd name="connsiteX139" fmla="*/ 7411351 w 8564608"/>
              <a:gd name="connsiteY139" fmla="*/ 979500 h 6596467"/>
              <a:gd name="connsiteX140" fmla="*/ 7415572 w 8564608"/>
              <a:gd name="connsiteY140" fmla="*/ 1009055 h 6596467"/>
              <a:gd name="connsiteX141" fmla="*/ 7381805 w 8564608"/>
              <a:gd name="connsiteY141" fmla="*/ 1004833 h 6596467"/>
              <a:gd name="connsiteX142" fmla="*/ 7318493 w 8564608"/>
              <a:gd name="connsiteY142" fmla="*/ 1025944 h 6596467"/>
              <a:gd name="connsiteX143" fmla="*/ 7179207 w 8564608"/>
              <a:gd name="connsiteY143" fmla="*/ 1232818 h 6596467"/>
              <a:gd name="connsiteX144" fmla="*/ 7128557 w 8564608"/>
              <a:gd name="connsiteY144" fmla="*/ 1329924 h 6596467"/>
              <a:gd name="connsiteX145" fmla="*/ 7136997 w 8564608"/>
              <a:gd name="connsiteY145" fmla="*/ 1351035 h 6596467"/>
              <a:gd name="connsiteX146" fmla="*/ 7187647 w 8564608"/>
              <a:gd name="connsiteY146" fmla="*/ 1359480 h 6596467"/>
              <a:gd name="connsiteX147" fmla="*/ 7208753 w 8564608"/>
              <a:gd name="connsiteY147" fmla="*/ 1329924 h 6596467"/>
              <a:gd name="connsiteX148" fmla="*/ 7234077 w 8564608"/>
              <a:gd name="connsiteY148" fmla="*/ 1275040 h 6596467"/>
              <a:gd name="connsiteX149" fmla="*/ 7407131 w 8564608"/>
              <a:gd name="connsiteY149" fmla="*/ 1131492 h 6596467"/>
              <a:gd name="connsiteX150" fmla="*/ 7453559 w 8564608"/>
              <a:gd name="connsiteY150" fmla="*/ 1123047 h 6596467"/>
              <a:gd name="connsiteX151" fmla="*/ 7529535 w 8564608"/>
              <a:gd name="connsiteY151" fmla="*/ 1097716 h 6596467"/>
              <a:gd name="connsiteX152" fmla="*/ 7626613 w 8564608"/>
              <a:gd name="connsiteY152" fmla="*/ 1101939 h 6596467"/>
              <a:gd name="connsiteX153" fmla="*/ 7656160 w 8564608"/>
              <a:gd name="connsiteY153" fmla="*/ 1101939 h 6596467"/>
              <a:gd name="connsiteX154" fmla="*/ 7778563 w 8564608"/>
              <a:gd name="connsiteY154" fmla="*/ 996388 h 6596467"/>
              <a:gd name="connsiteX155" fmla="*/ 8019149 w 8564608"/>
              <a:gd name="connsiteY155" fmla="*/ 768402 h 6596467"/>
              <a:gd name="connsiteX156" fmla="*/ 8196424 w 8564608"/>
              <a:gd name="connsiteY156" fmla="*/ 620632 h 6596467"/>
              <a:gd name="connsiteX157" fmla="*/ 8230191 w 8564608"/>
              <a:gd name="connsiteY157" fmla="*/ 569968 h 6596467"/>
              <a:gd name="connsiteX158" fmla="*/ 8293503 w 8564608"/>
              <a:gd name="connsiteY158" fmla="*/ 527749 h 6596467"/>
              <a:gd name="connsiteX159" fmla="*/ 8318827 w 8564608"/>
              <a:gd name="connsiteY159" fmla="*/ 510861 h 6596467"/>
              <a:gd name="connsiteX160" fmla="*/ 8373699 w 8564608"/>
              <a:gd name="connsiteY160" fmla="*/ 409532 h 6596467"/>
              <a:gd name="connsiteX161" fmla="*/ 8437012 w 8564608"/>
              <a:gd name="connsiteY161" fmla="*/ 354648 h 6596467"/>
              <a:gd name="connsiteX162" fmla="*/ 8500323 w 8564608"/>
              <a:gd name="connsiteY162" fmla="*/ 384201 h 6596467"/>
              <a:gd name="connsiteX163" fmla="*/ 8512985 w 8564608"/>
              <a:gd name="connsiteY163" fmla="*/ 413755 h 6596467"/>
              <a:gd name="connsiteX164" fmla="*/ 8550972 w 8564608"/>
              <a:gd name="connsiteY164" fmla="*/ 519303 h 6596467"/>
              <a:gd name="connsiteX165" fmla="*/ 8382139 w 8564608"/>
              <a:gd name="connsiteY165" fmla="*/ 721960 h 6596467"/>
              <a:gd name="connsiteX166" fmla="*/ 8331490 w 8564608"/>
              <a:gd name="connsiteY166" fmla="*/ 768402 h 6596467"/>
              <a:gd name="connsiteX167" fmla="*/ 8149995 w 8564608"/>
              <a:gd name="connsiteY167" fmla="*/ 1021721 h 6596467"/>
              <a:gd name="connsiteX168" fmla="*/ 8099345 w 8564608"/>
              <a:gd name="connsiteY168" fmla="*/ 1165269 h 6596467"/>
              <a:gd name="connsiteX169" fmla="*/ 8074021 w 8564608"/>
              <a:gd name="connsiteY169" fmla="*/ 1224376 h 6596467"/>
              <a:gd name="connsiteX170" fmla="*/ 8069799 w 8564608"/>
              <a:gd name="connsiteY170" fmla="*/ 1245486 h 6596467"/>
              <a:gd name="connsiteX171" fmla="*/ 8090904 w 8564608"/>
              <a:gd name="connsiteY171" fmla="*/ 1245486 h 6596467"/>
              <a:gd name="connsiteX172" fmla="*/ 8242853 w 8564608"/>
              <a:gd name="connsiteY172" fmla="*/ 1110382 h 6596467"/>
              <a:gd name="connsiteX173" fmla="*/ 8424349 w 8564608"/>
              <a:gd name="connsiteY173" fmla="*/ 869728 h 6596467"/>
              <a:gd name="connsiteX174" fmla="*/ 8432789 w 8564608"/>
              <a:gd name="connsiteY174" fmla="*/ 857063 h 6596467"/>
              <a:gd name="connsiteX175" fmla="*/ 8500323 w 8564608"/>
              <a:gd name="connsiteY175" fmla="*/ 827509 h 6596467"/>
              <a:gd name="connsiteX176" fmla="*/ 8504545 w 8564608"/>
              <a:gd name="connsiteY176" fmla="*/ 903504 h 6596467"/>
              <a:gd name="connsiteX177" fmla="*/ 8445453 w 8564608"/>
              <a:gd name="connsiteY177" fmla="*/ 1000610 h 6596467"/>
              <a:gd name="connsiteX178" fmla="*/ 8297723 w 8564608"/>
              <a:gd name="connsiteY178" fmla="*/ 1220153 h 6596467"/>
              <a:gd name="connsiteX179" fmla="*/ 8293503 w 8564608"/>
              <a:gd name="connsiteY179" fmla="*/ 1300371 h 6596467"/>
              <a:gd name="connsiteX180" fmla="*/ 8331490 w 8564608"/>
              <a:gd name="connsiteY180" fmla="*/ 1367923 h 6596467"/>
              <a:gd name="connsiteX181" fmla="*/ 8339933 w 8564608"/>
              <a:gd name="connsiteY181" fmla="*/ 1422810 h 6596467"/>
              <a:gd name="connsiteX182" fmla="*/ 8301943 w 8564608"/>
              <a:gd name="connsiteY182" fmla="*/ 1435475 h 6596467"/>
              <a:gd name="connsiteX183" fmla="*/ 8263957 w 8564608"/>
              <a:gd name="connsiteY183" fmla="*/ 1431253 h 6596467"/>
              <a:gd name="connsiteX184" fmla="*/ 8272399 w 8564608"/>
              <a:gd name="connsiteY184" fmla="*/ 1439696 h 6596467"/>
              <a:gd name="connsiteX185" fmla="*/ 8263957 w 8564608"/>
              <a:gd name="connsiteY185" fmla="*/ 1557912 h 6596467"/>
              <a:gd name="connsiteX186" fmla="*/ 8200644 w 8564608"/>
              <a:gd name="connsiteY186" fmla="*/ 1587466 h 6596467"/>
              <a:gd name="connsiteX187" fmla="*/ 8175321 w 8564608"/>
              <a:gd name="connsiteY187" fmla="*/ 1739458 h 6596467"/>
              <a:gd name="connsiteX188" fmla="*/ 8171100 w 8564608"/>
              <a:gd name="connsiteY188" fmla="*/ 1794343 h 6596467"/>
              <a:gd name="connsiteX189" fmla="*/ 8192203 w 8564608"/>
              <a:gd name="connsiteY189" fmla="*/ 1836562 h 6596467"/>
              <a:gd name="connsiteX190" fmla="*/ 8255517 w 8564608"/>
              <a:gd name="connsiteY190" fmla="*/ 1760567 h 6596467"/>
              <a:gd name="connsiteX191" fmla="*/ 8263957 w 8564608"/>
              <a:gd name="connsiteY191" fmla="*/ 1709903 h 6596467"/>
              <a:gd name="connsiteX192" fmla="*/ 8268177 w 8564608"/>
              <a:gd name="connsiteY192" fmla="*/ 1650796 h 6596467"/>
              <a:gd name="connsiteX193" fmla="*/ 8268177 w 8564608"/>
              <a:gd name="connsiteY193" fmla="*/ 1629685 h 6596467"/>
              <a:gd name="connsiteX194" fmla="*/ 8356816 w 8564608"/>
              <a:gd name="connsiteY194" fmla="*/ 1646573 h 6596467"/>
              <a:gd name="connsiteX195" fmla="*/ 8356816 w 8564608"/>
              <a:gd name="connsiteY195" fmla="*/ 1684572 h 6596467"/>
              <a:gd name="connsiteX196" fmla="*/ 8335710 w 8564608"/>
              <a:gd name="connsiteY196" fmla="*/ 1785900 h 6596467"/>
              <a:gd name="connsiteX197" fmla="*/ 8331490 w 8564608"/>
              <a:gd name="connsiteY197" fmla="*/ 1802788 h 6596467"/>
              <a:gd name="connsiteX198" fmla="*/ 8234411 w 8564608"/>
              <a:gd name="connsiteY198" fmla="*/ 2001220 h 6596467"/>
              <a:gd name="connsiteX199" fmla="*/ 8204867 w 8564608"/>
              <a:gd name="connsiteY199" fmla="*/ 2043439 h 6596467"/>
              <a:gd name="connsiteX200" fmla="*/ 8120448 w 8564608"/>
              <a:gd name="connsiteY200" fmla="*/ 2165879 h 6596467"/>
              <a:gd name="connsiteX201" fmla="*/ 8103565 w 8564608"/>
              <a:gd name="connsiteY201" fmla="*/ 2199655 h 6596467"/>
              <a:gd name="connsiteX202" fmla="*/ 8069799 w 8564608"/>
              <a:gd name="connsiteY202" fmla="*/ 2275650 h 6596467"/>
              <a:gd name="connsiteX203" fmla="*/ 8120448 w 8564608"/>
              <a:gd name="connsiteY203" fmla="*/ 2368533 h 6596467"/>
              <a:gd name="connsiteX204" fmla="*/ 8137331 w 8564608"/>
              <a:gd name="connsiteY204" fmla="*/ 2499415 h 6596467"/>
              <a:gd name="connsiteX205" fmla="*/ 7879863 w 8564608"/>
              <a:gd name="connsiteY205" fmla="*/ 2870948 h 6596467"/>
              <a:gd name="connsiteX206" fmla="*/ 7778563 w 8564608"/>
              <a:gd name="connsiteY206" fmla="*/ 2989165 h 6596467"/>
              <a:gd name="connsiteX207" fmla="*/ 7677263 w 8564608"/>
              <a:gd name="connsiteY207" fmla="*/ 3060938 h 6596467"/>
              <a:gd name="connsiteX208" fmla="*/ 7643497 w 8564608"/>
              <a:gd name="connsiteY208" fmla="*/ 3103159 h 6596467"/>
              <a:gd name="connsiteX209" fmla="*/ 7525315 w 8564608"/>
              <a:gd name="connsiteY209" fmla="*/ 3322702 h 6596467"/>
              <a:gd name="connsiteX210" fmla="*/ 7618171 w 8564608"/>
              <a:gd name="connsiteY210" fmla="*/ 3339590 h 6596467"/>
              <a:gd name="connsiteX211" fmla="*/ 7656160 w 8564608"/>
              <a:gd name="connsiteY211" fmla="*/ 3326924 h 6596467"/>
              <a:gd name="connsiteX212" fmla="*/ 7753237 w 8564608"/>
              <a:gd name="connsiteY212" fmla="*/ 3145378 h 6596467"/>
              <a:gd name="connsiteX213" fmla="*/ 7858759 w 8564608"/>
              <a:gd name="connsiteY213" fmla="*/ 3044049 h 6596467"/>
              <a:gd name="connsiteX214" fmla="*/ 7909409 w 8564608"/>
              <a:gd name="connsiteY214" fmla="*/ 2989165 h 6596467"/>
              <a:gd name="connsiteX215" fmla="*/ 8052915 w 8564608"/>
              <a:gd name="connsiteY215" fmla="*/ 2723181 h 6596467"/>
              <a:gd name="connsiteX216" fmla="*/ 8112007 w 8564608"/>
              <a:gd name="connsiteY216" fmla="*/ 2672516 h 6596467"/>
              <a:gd name="connsiteX217" fmla="*/ 8095125 w 8564608"/>
              <a:gd name="connsiteY217" fmla="*/ 2820287 h 6596467"/>
              <a:gd name="connsiteX218" fmla="*/ 8027591 w 8564608"/>
              <a:gd name="connsiteY218" fmla="*/ 3022941 h 6596467"/>
              <a:gd name="connsiteX219" fmla="*/ 7947395 w 8564608"/>
              <a:gd name="connsiteY219" fmla="*/ 3141155 h 6596467"/>
              <a:gd name="connsiteX220" fmla="*/ 7812329 w 8564608"/>
              <a:gd name="connsiteY220" fmla="*/ 3301591 h 6596467"/>
              <a:gd name="connsiteX221" fmla="*/ 7795446 w 8564608"/>
              <a:gd name="connsiteY221" fmla="*/ 3322702 h 6596467"/>
              <a:gd name="connsiteX222" fmla="*/ 7711030 w 8564608"/>
              <a:gd name="connsiteY222" fmla="*/ 3424028 h 6596467"/>
              <a:gd name="connsiteX223" fmla="*/ 7609731 w 8564608"/>
              <a:gd name="connsiteY223" fmla="*/ 3525356 h 6596467"/>
              <a:gd name="connsiteX224" fmla="*/ 7605511 w 8564608"/>
              <a:gd name="connsiteY224" fmla="*/ 3546467 h 6596467"/>
              <a:gd name="connsiteX225" fmla="*/ 7571744 w 8564608"/>
              <a:gd name="connsiteY225" fmla="*/ 3567575 h 6596467"/>
              <a:gd name="connsiteX226" fmla="*/ 7516871 w 8564608"/>
              <a:gd name="connsiteY226" fmla="*/ 3567575 h 6596467"/>
              <a:gd name="connsiteX227" fmla="*/ 7428235 w 8564608"/>
              <a:gd name="connsiteY227" fmla="*/ 3647793 h 6596467"/>
              <a:gd name="connsiteX228" fmla="*/ 7415572 w 8564608"/>
              <a:gd name="connsiteY228" fmla="*/ 3681569 h 6596467"/>
              <a:gd name="connsiteX229" fmla="*/ 7377585 w 8564608"/>
              <a:gd name="connsiteY229" fmla="*/ 3740679 h 6596467"/>
              <a:gd name="connsiteX230" fmla="*/ 7322715 w 8564608"/>
              <a:gd name="connsiteY230" fmla="*/ 3787120 h 6596467"/>
              <a:gd name="connsiteX231" fmla="*/ 7322715 w 8564608"/>
              <a:gd name="connsiteY231" fmla="*/ 3863116 h 6596467"/>
              <a:gd name="connsiteX232" fmla="*/ 7310053 w 8564608"/>
              <a:gd name="connsiteY232" fmla="*/ 3896892 h 6596467"/>
              <a:gd name="connsiteX233" fmla="*/ 7242519 w 8564608"/>
              <a:gd name="connsiteY233" fmla="*/ 3968664 h 6596467"/>
              <a:gd name="connsiteX234" fmla="*/ 7208753 w 8564608"/>
              <a:gd name="connsiteY234" fmla="*/ 3968664 h 6596467"/>
              <a:gd name="connsiteX235" fmla="*/ 7115893 w 8564608"/>
              <a:gd name="connsiteY235" fmla="*/ 3905335 h 6596467"/>
              <a:gd name="connsiteX236" fmla="*/ 7065244 w 8564608"/>
              <a:gd name="connsiteY236" fmla="*/ 3888446 h 6596467"/>
              <a:gd name="connsiteX237" fmla="*/ 7048361 w 8564608"/>
              <a:gd name="connsiteY237" fmla="*/ 3930668 h 6596467"/>
              <a:gd name="connsiteX238" fmla="*/ 7014595 w 8564608"/>
              <a:gd name="connsiteY238" fmla="*/ 3981330 h 6596467"/>
              <a:gd name="connsiteX239" fmla="*/ 6833099 w 8564608"/>
              <a:gd name="connsiteY239" fmla="*/ 4162876 h 6596467"/>
              <a:gd name="connsiteX240" fmla="*/ 6761345 w 8564608"/>
              <a:gd name="connsiteY240" fmla="*/ 4243094 h 6596467"/>
              <a:gd name="connsiteX241" fmla="*/ 6651603 w 8564608"/>
              <a:gd name="connsiteY241" fmla="*/ 4331755 h 6596467"/>
              <a:gd name="connsiteX242" fmla="*/ 6508097 w 8564608"/>
              <a:gd name="connsiteY242" fmla="*/ 4449971 h 6596467"/>
              <a:gd name="connsiteX243" fmla="*/ 6449005 w 8564608"/>
              <a:gd name="connsiteY243" fmla="*/ 4513301 h 6596467"/>
              <a:gd name="connsiteX244" fmla="*/ 6204196 w 8564608"/>
              <a:gd name="connsiteY244" fmla="*/ 4737066 h 6596467"/>
              <a:gd name="connsiteX245" fmla="*/ 6191536 w 8564608"/>
              <a:gd name="connsiteY245" fmla="*/ 4758175 h 6596467"/>
              <a:gd name="connsiteX246" fmla="*/ 6166210 w 8564608"/>
              <a:gd name="connsiteY246" fmla="*/ 4838392 h 6596467"/>
              <a:gd name="connsiteX247" fmla="*/ 6052247 w 8564608"/>
              <a:gd name="connsiteY247" fmla="*/ 5007273 h 6596467"/>
              <a:gd name="connsiteX248" fmla="*/ 5980494 w 8564608"/>
              <a:gd name="connsiteY248" fmla="*/ 5074823 h 6596467"/>
              <a:gd name="connsiteX249" fmla="*/ 5955168 w 8564608"/>
              <a:gd name="connsiteY249" fmla="*/ 5104379 h 6596467"/>
              <a:gd name="connsiteX250" fmla="*/ 5858091 w 8564608"/>
              <a:gd name="connsiteY250" fmla="*/ 5188817 h 6596467"/>
              <a:gd name="connsiteX251" fmla="*/ 5832765 w 8564608"/>
              <a:gd name="connsiteY251" fmla="*/ 5197262 h 6596467"/>
              <a:gd name="connsiteX252" fmla="*/ 5832765 w 8564608"/>
              <a:gd name="connsiteY252" fmla="*/ 5218371 h 6596467"/>
              <a:gd name="connsiteX253" fmla="*/ 5845428 w 8564608"/>
              <a:gd name="connsiteY253" fmla="*/ 5290146 h 6596467"/>
              <a:gd name="connsiteX254" fmla="*/ 5807441 w 8564608"/>
              <a:gd name="connsiteY254" fmla="*/ 5437916 h 6596467"/>
              <a:gd name="connsiteX255" fmla="*/ 5752569 w 8564608"/>
              <a:gd name="connsiteY255" fmla="*/ 5497023 h 6596467"/>
              <a:gd name="connsiteX256" fmla="*/ 5672373 w 8564608"/>
              <a:gd name="connsiteY256" fmla="*/ 5573018 h 6596467"/>
              <a:gd name="connsiteX257" fmla="*/ 5621723 w 8564608"/>
              <a:gd name="connsiteY257" fmla="*/ 5602572 h 6596467"/>
              <a:gd name="connsiteX258" fmla="*/ 5592179 w 8564608"/>
              <a:gd name="connsiteY258" fmla="*/ 5653236 h 6596467"/>
              <a:gd name="connsiteX259" fmla="*/ 5541529 w 8564608"/>
              <a:gd name="connsiteY259" fmla="*/ 5699678 h 6596467"/>
              <a:gd name="connsiteX260" fmla="*/ 5537307 w 8564608"/>
              <a:gd name="connsiteY260" fmla="*/ 5703900 h 6596467"/>
              <a:gd name="connsiteX261" fmla="*/ 5360034 w 8564608"/>
              <a:gd name="connsiteY261" fmla="*/ 5830560 h 6596467"/>
              <a:gd name="connsiteX262" fmla="*/ 5334708 w 8564608"/>
              <a:gd name="connsiteY262" fmla="*/ 5931886 h 6596467"/>
              <a:gd name="connsiteX263" fmla="*/ 5313604 w 8564608"/>
              <a:gd name="connsiteY263" fmla="*/ 5990995 h 6596467"/>
              <a:gd name="connsiteX264" fmla="*/ 5170096 w 8564608"/>
              <a:gd name="connsiteY264" fmla="*/ 6138763 h 6596467"/>
              <a:gd name="connsiteX265" fmla="*/ 5106783 w 8564608"/>
              <a:gd name="connsiteY265" fmla="*/ 6223203 h 6596467"/>
              <a:gd name="connsiteX266" fmla="*/ 5018146 w 8564608"/>
              <a:gd name="connsiteY266" fmla="*/ 6290756 h 6596467"/>
              <a:gd name="connsiteX267" fmla="*/ 4832431 w 8564608"/>
              <a:gd name="connsiteY267" fmla="*/ 6417415 h 6596467"/>
              <a:gd name="connsiteX268" fmla="*/ 4684702 w 8564608"/>
              <a:gd name="connsiteY268" fmla="*/ 6489188 h 6596467"/>
              <a:gd name="connsiteX269" fmla="*/ 4608728 w 8564608"/>
              <a:gd name="connsiteY269" fmla="*/ 6408970 h 6596467"/>
              <a:gd name="connsiteX270" fmla="*/ 4562299 w 8564608"/>
              <a:gd name="connsiteY270" fmla="*/ 6362528 h 6596467"/>
              <a:gd name="connsiteX271" fmla="*/ 4587622 w 8564608"/>
              <a:gd name="connsiteY271" fmla="*/ 6328752 h 6596467"/>
              <a:gd name="connsiteX272" fmla="*/ 4600285 w 8564608"/>
              <a:gd name="connsiteY272" fmla="*/ 6307644 h 6596467"/>
              <a:gd name="connsiteX273" fmla="*/ 4596065 w 8564608"/>
              <a:gd name="connsiteY273" fmla="*/ 6168319 h 6596467"/>
              <a:gd name="connsiteX274" fmla="*/ 4591845 w 8564608"/>
              <a:gd name="connsiteY274" fmla="*/ 6138763 h 6596467"/>
              <a:gd name="connsiteX275" fmla="*/ 4532752 w 8564608"/>
              <a:gd name="connsiteY275" fmla="*/ 6142986 h 6596467"/>
              <a:gd name="connsiteX276" fmla="*/ 4515869 w 8564608"/>
              <a:gd name="connsiteY276" fmla="*/ 6003661 h 6596467"/>
              <a:gd name="connsiteX277" fmla="*/ 4617169 w 8564608"/>
              <a:gd name="connsiteY277" fmla="*/ 5822114 h 6596467"/>
              <a:gd name="connsiteX278" fmla="*/ 4621389 w 8564608"/>
              <a:gd name="connsiteY278" fmla="*/ 5775673 h 6596467"/>
              <a:gd name="connsiteX279" fmla="*/ 4558078 w 8564608"/>
              <a:gd name="connsiteY279" fmla="*/ 5775673 h 6596467"/>
              <a:gd name="connsiteX280" fmla="*/ 4494766 w 8564608"/>
              <a:gd name="connsiteY280" fmla="*/ 5847448 h 6596467"/>
              <a:gd name="connsiteX281" fmla="*/ 4368140 w 8564608"/>
              <a:gd name="connsiteY281" fmla="*/ 5999438 h 6596467"/>
              <a:gd name="connsiteX282" fmla="*/ 4355477 w 8564608"/>
              <a:gd name="connsiteY282" fmla="*/ 6012104 h 6596467"/>
              <a:gd name="connsiteX283" fmla="*/ 4254178 w 8564608"/>
              <a:gd name="connsiteY283" fmla="*/ 6096544 h 6596467"/>
              <a:gd name="connsiteX284" fmla="*/ 3882746 w 8564608"/>
              <a:gd name="connsiteY284" fmla="*/ 6573628 h 6596467"/>
              <a:gd name="connsiteX285" fmla="*/ 3836317 w 8564608"/>
              <a:gd name="connsiteY285" fmla="*/ 6590516 h 6596467"/>
              <a:gd name="connsiteX286" fmla="*/ 3823654 w 8564608"/>
              <a:gd name="connsiteY286" fmla="*/ 6548297 h 6596467"/>
              <a:gd name="connsiteX287" fmla="*/ 3844760 w 8564608"/>
              <a:gd name="connsiteY287" fmla="*/ 6430081 h 6596467"/>
              <a:gd name="connsiteX288" fmla="*/ 3891187 w 8564608"/>
              <a:gd name="connsiteY288" fmla="*/ 6307644 h 6596467"/>
              <a:gd name="connsiteX289" fmla="*/ 3950279 w 8564608"/>
              <a:gd name="connsiteY289" fmla="*/ 6193650 h 6596467"/>
              <a:gd name="connsiteX290" fmla="*/ 3899630 w 8564608"/>
              <a:gd name="connsiteY290" fmla="*/ 6113432 h 6596467"/>
              <a:gd name="connsiteX291" fmla="*/ 3870083 w 8564608"/>
              <a:gd name="connsiteY291" fmla="*/ 6096544 h 6596467"/>
              <a:gd name="connsiteX292" fmla="*/ 3895409 w 8564608"/>
              <a:gd name="connsiteY292" fmla="*/ 6079656 h 6596467"/>
              <a:gd name="connsiteX293" fmla="*/ 3937616 w 8564608"/>
              <a:gd name="connsiteY293" fmla="*/ 6003661 h 6596467"/>
              <a:gd name="connsiteX294" fmla="*/ 3874303 w 8564608"/>
              <a:gd name="connsiteY294" fmla="*/ 5982550 h 6596467"/>
              <a:gd name="connsiteX295" fmla="*/ 3781447 w 8564608"/>
              <a:gd name="connsiteY295" fmla="*/ 6050102 h 6596467"/>
              <a:gd name="connsiteX296" fmla="*/ 3756121 w 8564608"/>
              <a:gd name="connsiteY296" fmla="*/ 6075433 h 6596467"/>
              <a:gd name="connsiteX297" fmla="*/ 3743460 w 8564608"/>
              <a:gd name="connsiteY297" fmla="*/ 6050102 h 6596467"/>
              <a:gd name="connsiteX298" fmla="*/ 3709694 w 8564608"/>
              <a:gd name="connsiteY298" fmla="*/ 6033214 h 6596467"/>
              <a:gd name="connsiteX299" fmla="*/ 3536639 w 8564608"/>
              <a:gd name="connsiteY299" fmla="*/ 6151431 h 6596467"/>
              <a:gd name="connsiteX300" fmla="*/ 3397352 w 8564608"/>
              <a:gd name="connsiteY300" fmla="*/ 6278090 h 6596467"/>
              <a:gd name="connsiteX301" fmla="*/ 3372026 w 8564608"/>
              <a:gd name="connsiteY301" fmla="*/ 6282311 h 6596467"/>
              <a:gd name="connsiteX302" fmla="*/ 3367806 w 8564608"/>
              <a:gd name="connsiteY302" fmla="*/ 6261202 h 6596467"/>
              <a:gd name="connsiteX303" fmla="*/ 3385746 w 8564608"/>
              <a:gd name="connsiteY303" fmla="*/ 6149319 h 6596467"/>
              <a:gd name="connsiteX304" fmla="*/ 3387550 w 8564608"/>
              <a:gd name="connsiteY304" fmla="*/ 6119461 h 6596467"/>
              <a:gd name="connsiteX305" fmla="*/ 3363994 w 8564608"/>
              <a:gd name="connsiteY305" fmla="*/ 6138763 h 6596467"/>
              <a:gd name="connsiteX306" fmla="*/ 3300681 w 8564608"/>
              <a:gd name="connsiteY306" fmla="*/ 6223203 h 6596467"/>
              <a:gd name="connsiteX307" fmla="*/ 3212044 w 8564608"/>
              <a:gd name="connsiteY307" fmla="*/ 6290756 h 6596467"/>
              <a:gd name="connsiteX308" fmla="*/ 3026329 w 8564608"/>
              <a:gd name="connsiteY308" fmla="*/ 6417415 h 6596467"/>
              <a:gd name="connsiteX309" fmla="*/ 2878600 w 8564608"/>
              <a:gd name="connsiteY309" fmla="*/ 6489188 h 6596467"/>
              <a:gd name="connsiteX310" fmla="*/ 2802626 w 8564608"/>
              <a:gd name="connsiteY310" fmla="*/ 6408970 h 6596467"/>
              <a:gd name="connsiteX311" fmla="*/ 2756197 w 8564608"/>
              <a:gd name="connsiteY311" fmla="*/ 6362528 h 6596467"/>
              <a:gd name="connsiteX312" fmla="*/ 2781520 w 8564608"/>
              <a:gd name="connsiteY312" fmla="*/ 6328752 h 6596467"/>
              <a:gd name="connsiteX313" fmla="*/ 2794183 w 8564608"/>
              <a:gd name="connsiteY313" fmla="*/ 6307644 h 6596467"/>
              <a:gd name="connsiteX314" fmla="*/ 2789963 w 8564608"/>
              <a:gd name="connsiteY314" fmla="*/ 6168319 h 6596467"/>
              <a:gd name="connsiteX315" fmla="*/ 2785743 w 8564608"/>
              <a:gd name="connsiteY315" fmla="*/ 6138763 h 6596467"/>
              <a:gd name="connsiteX316" fmla="*/ 2726650 w 8564608"/>
              <a:gd name="connsiteY316" fmla="*/ 6142986 h 6596467"/>
              <a:gd name="connsiteX317" fmla="*/ 2709767 w 8564608"/>
              <a:gd name="connsiteY317" fmla="*/ 6003661 h 6596467"/>
              <a:gd name="connsiteX318" fmla="*/ 2811067 w 8564608"/>
              <a:gd name="connsiteY318" fmla="*/ 5822114 h 6596467"/>
              <a:gd name="connsiteX319" fmla="*/ 2815287 w 8564608"/>
              <a:gd name="connsiteY319" fmla="*/ 5775673 h 6596467"/>
              <a:gd name="connsiteX320" fmla="*/ 2751976 w 8564608"/>
              <a:gd name="connsiteY320" fmla="*/ 5775673 h 6596467"/>
              <a:gd name="connsiteX321" fmla="*/ 2688665 w 8564608"/>
              <a:gd name="connsiteY321" fmla="*/ 5847448 h 6596467"/>
              <a:gd name="connsiteX322" fmla="*/ 2562038 w 8564608"/>
              <a:gd name="connsiteY322" fmla="*/ 5999438 h 6596467"/>
              <a:gd name="connsiteX323" fmla="*/ 2549375 w 8564608"/>
              <a:gd name="connsiteY323" fmla="*/ 6012104 h 6596467"/>
              <a:gd name="connsiteX324" fmla="*/ 2448076 w 8564608"/>
              <a:gd name="connsiteY324" fmla="*/ 6096544 h 6596467"/>
              <a:gd name="connsiteX325" fmla="*/ 2076644 w 8564608"/>
              <a:gd name="connsiteY325" fmla="*/ 6573628 h 6596467"/>
              <a:gd name="connsiteX326" fmla="*/ 2030215 w 8564608"/>
              <a:gd name="connsiteY326" fmla="*/ 6590516 h 6596467"/>
              <a:gd name="connsiteX327" fmla="*/ 2017552 w 8564608"/>
              <a:gd name="connsiteY327" fmla="*/ 6548297 h 6596467"/>
              <a:gd name="connsiteX328" fmla="*/ 2038658 w 8564608"/>
              <a:gd name="connsiteY328" fmla="*/ 6430081 h 6596467"/>
              <a:gd name="connsiteX329" fmla="*/ 2085085 w 8564608"/>
              <a:gd name="connsiteY329" fmla="*/ 6307644 h 6596467"/>
              <a:gd name="connsiteX330" fmla="*/ 2144177 w 8564608"/>
              <a:gd name="connsiteY330" fmla="*/ 6193650 h 6596467"/>
              <a:gd name="connsiteX331" fmla="*/ 2093528 w 8564608"/>
              <a:gd name="connsiteY331" fmla="*/ 6113432 h 6596467"/>
              <a:gd name="connsiteX332" fmla="*/ 2063981 w 8564608"/>
              <a:gd name="connsiteY332" fmla="*/ 6096544 h 6596467"/>
              <a:gd name="connsiteX333" fmla="*/ 2089307 w 8564608"/>
              <a:gd name="connsiteY333" fmla="*/ 6079656 h 6596467"/>
              <a:gd name="connsiteX334" fmla="*/ 2131514 w 8564608"/>
              <a:gd name="connsiteY334" fmla="*/ 6003661 h 6596467"/>
              <a:gd name="connsiteX335" fmla="*/ 2068201 w 8564608"/>
              <a:gd name="connsiteY335" fmla="*/ 5982550 h 6596467"/>
              <a:gd name="connsiteX336" fmla="*/ 1975345 w 8564608"/>
              <a:gd name="connsiteY336" fmla="*/ 6050102 h 6596467"/>
              <a:gd name="connsiteX337" fmla="*/ 1950019 w 8564608"/>
              <a:gd name="connsiteY337" fmla="*/ 6075433 h 6596467"/>
              <a:gd name="connsiteX338" fmla="*/ 1937358 w 8564608"/>
              <a:gd name="connsiteY338" fmla="*/ 6050102 h 6596467"/>
              <a:gd name="connsiteX339" fmla="*/ 1903592 w 8564608"/>
              <a:gd name="connsiteY339" fmla="*/ 6033214 h 6596467"/>
              <a:gd name="connsiteX340" fmla="*/ 1730537 w 8564608"/>
              <a:gd name="connsiteY340" fmla="*/ 6151431 h 6596467"/>
              <a:gd name="connsiteX341" fmla="*/ 1591250 w 8564608"/>
              <a:gd name="connsiteY341" fmla="*/ 6278090 h 6596467"/>
              <a:gd name="connsiteX342" fmla="*/ 1565924 w 8564608"/>
              <a:gd name="connsiteY342" fmla="*/ 6282311 h 6596467"/>
              <a:gd name="connsiteX343" fmla="*/ 1561704 w 8564608"/>
              <a:gd name="connsiteY343" fmla="*/ 6261202 h 6596467"/>
              <a:gd name="connsiteX344" fmla="*/ 1591250 w 8564608"/>
              <a:gd name="connsiteY344" fmla="*/ 6037437 h 6596467"/>
              <a:gd name="connsiteX345" fmla="*/ 1633457 w 8564608"/>
              <a:gd name="connsiteY345" fmla="*/ 5885444 h 6596467"/>
              <a:gd name="connsiteX346" fmla="*/ 1519497 w 8564608"/>
              <a:gd name="connsiteY346" fmla="*/ 5927666 h 6596467"/>
              <a:gd name="connsiteX347" fmla="*/ 1473068 w 8564608"/>
              <a:gd name="connsiteY347" fmla="*/ 5919220 h 6596467"/>
              <a:gd name="connsiteX348" fmla="*/ 1473068 w 8564608"/>
              <a:gd name="connsiteY348" fmla="*/ 5830560 h 6596467"/>
              <a:gd name="connsiteX349" fmla="*/ 1489951 w 8564608"/>
              <a:gd name="connsiteY349" fmla="*/ 5716566 h 6596467"/>
              <a:gd name="connsiteX350" fmla="*/ 1485728 w 8564608"/>
              <a:gd name="connsiteY350" fmla="*/ 5682789 h 6596467"/>
              <a:gd name="connsiteX351" fmla="*/ 1447742 w 8564608"/>
              <a:gd name="connsiteY351" fmla="*/ 5695455 h 6596467"/>
              <a:gd name="connsiteX352" fmla="*/ 1422418 w 8564608"/>
              <a:gd name="connsiteY352" fmla="*/ 5725008 h 6596467"/>
              <a:gd name="connsiteX353" fmla="*/ 1236702 w 8564608"/>
              <a:gd name="connsiteY353" fmla="*/ 5952996 h 6596467"/>
              <a:gd name="connsiteX354" fmla="*/ 1122740 w 8564608"/>
              <a:gd name="connsiteY354" fmla="*/ 5974107 h 6596467"/>
              <a:gd name="connsiteX355" fmla="*/ 1067867 w 8564608"/>
              <a:gd name="connsiteY355" fmla="*/ 5974107 h 6596467"/>
              <a:gd name="connsiteX356" fmla="*/ 1050984 w 8564608"/>
              <a:gd name="connsiteY356" fmla="*/ 5986773 h 6596467"/>
              <a:gd name="connsiteX357" fmla="*/ 966568 w 8564608"/>
              <a:gd name="connsiteY357" fmla="*/ 5965662 h 6596467"/>
              <a:gd name="connsiteX358" fmla="*/ 991894 w 8564608"/>
              <a:gd name="connsiteY358" fmla="*/ 5898112 h 6596467"/>
              <a:gd name="connsiteX359" fmla="*/ 1152284 w 8564608"/>
              <a:gd name="connsiteY359" fmla="*/ 5661679 h 6596467"/>
              <a:gd name="connsiteX360" fmla="*/ 1139623 w 8564608"/>
              <a:gd name="connsiteY360" fmla="*/ 5606794 h 6596467"/>
              <a:gd name="connsiteX361" fmla="*/ 1093193 w 8564608"/>
              <a:gd name="connsiteY361" fmla="*/ 5619460 h 6596467"/>
              <a:gd name="connsiteX362" fmla="*/ 1004557 w 8564608"/>
              <a:gd name="connsiteY362" fmla="*/ 5703900 h 6596467"/>
              <a:gd name="connsiteX363" fmla="*/ 953907 w 8564608"/>
              <a:gd name="connsiteY363" fmla="*/ 5703900 h 6596467"/>
              <a:gd name="connsiteX364" fmla="*/ 983451 w 8564608"/>
              <a:gd name="connsiteY364" fmla="*/ 5670124 h 6596467"/>
              <a:gd name="connsiteX365" fmla="*/ 1008777 w 8564608"/>
              <a:gd name="connsiteY365" fmla="*/ 5653236 h 6596467"/>
              <a:gd name="connsiteX366" fmla="*/ 987674 w 8564608"/>
              <a:gd name="connsiteY366" fmla="*/ 5568795 h 6596467"/>
              <a:gd name="connsiteX367" fmla="*/ 970790 w 8564608"/>
              <a:gd name="connsiteY367" fmla="*/ 5535019 h 6596467"/>
              <a:gd name="connsiteX368" fmla="*/ 1080530 w 8564608"/>
              <a:gd name="connsiteY368" fmla="*/ 5332365 h 6596467"/>
              <a:gd name="connsiteX369" fmla="*/ 1240922 w 8564608"/>
              <a:gd name="connsiteY369" fmla="*/ 5146598 h 6596467"/>
              <a:gd name="connsiteX370" fmla="*/ 1397092 w 8564608"/>
              <a:gd name="connsiteY370" fmla="*/ 4927055 h 6596467"/>
              <a:gd name="connsiteX371" fmla="*/ 1422418 w 8564608"/>
              <a:gd name="connsiteY371" fmla="*/ 4901722 h 6596467"/>
              <a:gd name="connsiteX372" fmla="*/ 1700990 w 8564608"/>
              <a:gd name="connsiteY372" fmla="*/ 4606184 h 6596467"/>
              <a:gd name="connsiteX373" fmla="*/ 1713654 w 8564608"/>
              <a:gd name="connsiteY373" fmla="*/ 4534412 h 6596467"/>
              <a:gd name="connsiteX374" fmla="*/ 1637680 w 8564608"/>
              <a:gd name="connsiteY374" fmla="*/ 4547077 h 6596467"/>
              <a:gd name="connsiteX375" fmla="*/ 1477288 w 8564608"/>
              <a:gd name="connsiteY375" fmla="*/ 4724401 h 6596467"/>
              <a:gd name="connsiteX376" fmla="*/ 1397092 w 8564608"/>
              <a:gd name="connsiteY376" fmla="*/ 4728621 h 6596467"/>
              <a:gd name="connsiteX377" fmla="*/ 1342222 w 8564608"/>
              <a:gd name="connsiteY377" fmla="*/ 4724401 h 6596467"/>
              <a:gd name="connsiteX378" fmla="*/ 962348 w 8564608"/>
              <a:gd name="connsiteY378" fmla="*/ 5053715 h 6596467"/>
              <a:gd name="connsiteX379" fmla="*/ 763969 w 8564608"/>
              <a:gd name="connsiteY379" fmla="*/ 5159264 h 6596467"/>
              <a:gd name="connsiteX380" fmla="*/ 717539 w 8564608"/>
              <a:gd name="connsiteY380" fmla="*/ 5184595 h 6596467"/>
              <a:gd name="connsiteX381" fmla="*/ 531824 w 8564608"/>
              <a:gd name="connsiteY381" fmla="*/ 5328142 h 6596467"/>
              <a:gd name="connsiteX382" fmla="*/ 400978 w 8564608"/>
              <a:gd name="connsiteY382" fmla="*/ 5416805 h 6596467"/>
              <a:gd name="connsiteX383" fmla="*/ 329225 w 8564608"/>
              <a:gd name="connsiteY383" fmla="*/ 5433693 h 6596467"/>
              <a:gd name="connsiteX384" fmla="*/ 308121 w 8564608"/>
              <a:gd name="connsiteY384" fmla="*/ 5370363 h 6596467"/>
              <a:gd name="connsiteX385" fmla="*/ 417861 w 8564608"/>
              <a:gd name="connsiteY385" fmla="*/ 5167709 h 6596467"/>
              <a:gd name="connsiteX386" fmla="*/ 219483 w 8564608"/>
              <a:gd name="connsiteY386" fmla="*/ 5273258 h 6596467"/>
              <a:gd name="connsiteX387" fmla="*/ 181496 w 8564608"/>
              <a:gd name="connsiteY387" fmla="*/ 5290146 h 6596467"/>
              <a:gd name="connsiteX388" fmla="*/ 177275 w 8564608"/>
              <a:gd name="connsiteY388" fmla="*/ 5256370 h 6596467"/>
              <a:gd name="connsiteX389" fmla="*/ 151949 w 8564608"/>
              <a:gd name="connsiteY389" fmla="*/ 5218371 h 6596467"/>
              <a:gd name="connsiteX390" fmla="*/ 118183 w 8564608"/>
              <a:gd name="connsiteY390" fmla="*/ 5247927 h 6596467"/>
              <a:gd name="connsiteX391" fmla="*/ 71756 w 8564608"/>
              <a:gd name="connsiteY391" fmla="*/ 5290146 h 6596467"/>
              <a:gd name="connsiteX392" fmla="*/ 0 w 8564608"/>
              <a:gd name="connsiteY392" fmla="*/ 5252147 h 6596467"/>
              <a:gd name="connsiteX393" fmla="*/ 59093 w 8564608"/>
              <a:gd name="connsiteY393" fmla="*/ 5222593 h 6596467"/>
              <a:gd name="connsiteX394" fmla="*/ 84416 w 8564608"/>
              <a:gd name="connsiteY394" fmla="*/ 5218371 h 6596467"/>
              <a:gd name="connsiteX395" fmla="*/ 42210 w 8564608"/>
              <a:gd name="connsiteY395" fmla="*/ 5197262 h 6596467"/>
              <a:gd name="connsiteX396" fmla="*/ 33767 w 8564608"/>
              <a:gd name="connsiteY396" fmla="*/ 5150821 h 6596467"/>
              <a:gd name="connsiteX397" fmla="*/ 46430 w 8564608"/>
              <a:gd name="connsiteY397" fmla="*/ 5125487 h 6596467"/>
              <a:gd name="connsiteX398" fmla="*/ 67533 w 8564608"/>
              <a:gd name="connsiteY398" fmla="*/ 4948164 h 6596467"/>
              <a:gd name="connsiteX399" fmla="*/ 109743 w 8564608"/>
              <a:gd name="connsiteY399" fmla="*/ 4766620 h 6596467"/>
              <a:gd name="connsiteX400" fmla="*/ 122406 w 8564608"/>
              <a:gd name="connsiteY400" fmla="*/ 4724401 h 6596467"/>
              <a:gd name="connsiteX401" fmla="*/ 151949 w 8564608"/>
              <a:gd name="connsiteY401" fmla="*/ 4601962 h 6596467"/>
              <a:gd name="connsiteX402" fmla="*/ 130846 w 8564608"/>
              <a:gd name="connsiteY402" fmla="*/ 4521744 h 6596467"/>
              <a:gd name="connsiteX403" fmla="*/ 135066 w 8564608"/>
              <a:gd name="connsiteY403" fmla="*/ 4458414 h 6596467"/>
              <a:gd name="connsiteX404" fmla="*/ 139289 w 8564608"/>
              <a:gd name="connsiteY404" fmla="*/ 4420418 h 6596467"/>
              <a:gd name="connsiteX405" fmla="*/ 130846 w 8564608"/>
              <a:gd name="connsiteY405" fmla="*/ 4407750 h 6596467"/>
              <a:gd name="connsiteX406" fmla="*/ 160392 w 8564608"/>
              <a:gd name="connsiteY406" fmla="*/ 4302201 h 6596467"/>
              <a:gd name="connsiteX407" fmla="*/ 156172 w 8564608"/>
              <a:gd name="connsiteY407" fmla="*/ 4251537 h 6596467"/>
              <a:gd name="connsiteX408" fmla="*/ 206822 w 8564608"/>
              <a:gd name="connsiteY408" fmla="*/ 4141765 h 6596467"/>
              <a:gd name="connsiteX409" fmla="*/ 337668 w 8564608"/>
              <a:gd name="connsiteY409" fmla="*/ 4031994 h 6596467"/>
              <a:gd name="connsiteX410" fmla="*/ 350328 w 8564608"/>
              <a:gd name="connsiteY410" fmla="*/ 4015106 h 6596467"/>
              <a:gd name="connsiteX411" fmla="*/ 493837 w 8564608"/>
              <a:gd name="connsiteY411" fmla="*/ 3778675 h 6596467"/>
              <a:gd name="connsiteX412" fmla="*/ 650006 w 8564608"/>
              <a:gd name="connsiteY412" fmla="*/ 3529579 h 6596467"/>
              <a:gd name="connsiteX413" fmla="*/ 873711 w 8564608"/>
              <a:gd name="connsiteY413" fmla="*/ 3238261 h 6596467"/>
              <a:gd name="connsiteX414" fmla="*/ 1063647 w 8564608"/>
              <a:gd name="connsiteY414" fmla="*/ 2896282 h 6596467"/>
              <a:gd name="connsiteX415" fmla="*/ 1059427 w 8564608"/>
              <a:gd name="connsiteY415" fmla="*/ 2803398 h 6596467"/>
              <a:gd name="connsiteX416" fmla="*/ 1059427 w 8564608"/>
              <a:gd name="connsiteY416" fmla="*/ 2765400 h 6596467"/>
              <a:gd name="connsiteX417" fmla="*/ 1287352 w 8564608"/>
              <a:gd name="connsiteY417" fmla="*/ 2402310 h 6596467"/>
              <a:gd name="connsiteX418" fmla="*/ 1422418 w 8564608"/>
              <a:gd name="connsiteY418" fmla="*/ 2110992 h 6596467"/>
              <a:gd name="connsiteX419" fmla="*/ 1439301 w 8564608"/>
              <a:gd name="connsiteY419" fmla="*/ 2068773 h 6596467"/>
              <a:gd name="connsiteX420" fmla="*/ 1321118 w 8564608"/>
              <a:gd name="connsiteY420" fmla="*/ 2110992 h 6596467"/>
              <a:gd name="connsiteX421" fmla="*/ 1278910 w 8564608"/>
              <a:gd name="connsiteY421" fmla="*/ 2136325 h 6596467"/>
              <a:gd name="connsiteX422" fmla="*/ 1126960 w 8564608"/>
              <a:gd name="connsiteY422" fmla="*/ 2153213 h 6596467"/>
              <a:gd name="connsiteX423" fmla="*/ 1114297 w 8564608"/>
              <a:gd name="connsiteY423" fmla="*/ 2157433 h 6596467"/>
              <a:gd name="connsiteX424" fmla="*/ 975011 w 8564608"/>
              <a:gd name="connsiteY424" fmla="*/ 2203875 h 6596467"/>
              <a:gd name="connsiteX425" fmla="*/ 493837 w 8564608"/>
              <a:gd name="connsiteY425" fmla="*/ 2334757 h 6596467"/>
              <a:gd name="connsiteX426" fmla="*/ 422084 w 8564608"/>
              <a:gd name="connsiteY426" fmla="*/ 2351645 h 6596467"/>
              <a:gd name="connsiteX427" fmla="*/ 371434 w 8564608"/>
              <a:gd name="connsiteY427" fmla="*/ 2334757 h 6596467"/>
              <a:gd name="connsiteX428" fmla="*/ 405201 w 8564608"/>
              <a:gd name="connsiteY428" fmla="*/ 2300981 h 6596467"/>
              <a:gd name="connsiteX429" fmla="*/ 721762 w 8564608"/>
              <a:gd name="connsiteY429" fmla="*/ 2174321 h 6596467"/>
              <a:gd name="connsiteX430" fmla="*/ 1181830 w 8564608"/>
              <a:gd name="connsiteY430" fmla="*/ 2030774 h 6596467"/>
              <a:gd name="connsiteX431" fmla="*/ 1219819 w 8564608"/>
              <a:gd name="connsiteY431" fmla="*/ 2022331 h 6596467"/>
              <a:gd name="connsiteX432" fmla="*/ 1232481 w 8564608"/>
              <a:gd name="connsiteY432" fmla="*/ 2001220 h 6596467"/>
              <a:gd name="connsiteX433" fmla="*/ 1211376 w 8564608"/>
              <a:gd name="connsiteY433" fmla="*/ 1988555 h 6596467"/>
              <a:gd name="connsiteX434" fmla="*/ 903258 w 8564608"/>
              <a:gd name="connsiteY434" fmla="*/ 2034997 h 6596467"/>
              <a:gd name="connsiteX435" fmla="*/ 877931 w 8564608"/>
              <a:gd name="connsiteY435" fmla="*/ 2030774 h 6596467"/>
              <a:gd name="connsiteX436" fmla="*/ 877931 w 8564608"/>
              <a:gd name="connsiteY436" fmla="*/ 2001220 h 6596467"/>
              <a:gd name="connsiteX437" fmla="*/ 970790 w 8564608"/>
              <a:gd name="connsiteY437" fmla="*/ 1937891 h 6596467"/>
              <a:gd name="connsiteX438" fmla="*/ 1034101 w 8564608"/>
              <a:gd name="connsiteY438" fmla="*/ 1878784 h 6596467"/>
              <a:gd name="connsiteX439" fmla="*/ 1097414 w 8564608"/>
              <a:gd name="connsiteY439" fmla="*/ 1832342 h 6596467"/>
              <a:gd name="connsiteX440" fmla="*/ 1283129 w 8564608"/>
              <a:gd name="connsiteY440" fmla="*/ 1790120 h 6596467"/>
              <a:gd name="connsiteX441" fmla="*/ 1608134 w 8564608"/>
              <a:gd name="connsiteY441" fmla="*/ 1714125 h 6596467"/>
              <a:gd name="connsiteX442" fmla="*/ 1409755 w 8564608"/>
              <a:gd name="connsiteY442" fmla="*/ 1684572 h 6596467"/>
              <a:gd name="connsiteX443" fmla="*/ 1228259 w 8564608"/>
              <a:gd name="connsiteY443" fmla="*/ 1735236 h 6596467"/>
              <a:gd name="connsiteX444" fmla="*/ 1181830 w 8564608"/>
              <a:gd name="connsiteY444" fmla="*/ 1726791 h 6596467"/>
              <a:gd name="connsiteX445" fmla="*/ 1359105 w 8564608"/>
              <a:gd name="connsiteY445" fmla="*/ 1659241 h 6596467"/>
              <a:gd name="connsiteX446" fmla="*/ 1283129 w 8564608"/>
              <a:gd name="connsiteY446" fmla="*/ 1646573 h 6596467"/>
              <a:gd name="connsiteX447" fmla="*/ 1232481 w 8564608"/>
              <a:gd name="connsiteY447" fmla="*/ 1667684 h 6596467"/>
              <a:gd name="connsiteX448" fmla="*/ 1194493 w 8564608"/>
              <a:gd name="connsiteY448" fmla="*/ 1663461 h 6596467"/>
              <a:gd name="connsiteX449" fmla="*/ 1207156 w 8564608"/>
              <a:gd name="connsiteY449" fmla="*/ 1629685 h 6596467"/>
              <a:gd name="connsiteX450" fmla="*/ 1240922 w 8564608"/>
              <a:gd name="connsiteY450" fmla="*/ 1591688 h 6596467"/>
              <a:gd name="connsiteX451" fmla="*/ 983451 w 8564608"/>
              <a:gd name="connsiteY451" fmla="*/ 1633907 h 6596467"/>
              <a:gd name="connsiteX452" fmla="*/ 738645 w 8564608"/>
              <a:gd name="connsiteY452" fmla="*/ 1633907 h 6596467"/>
              <a:gd name="connsiteX453" fmla="*/ 1316896 w 8564608"/>
              <a:gd name="connsiteY453" fmla="*/ 1494583 h 6596467"/>
              <a:gd name="connsiteX454" fmla="*/ 1274689 w 8564608"/>
              <a:gd name="connsiteY454" fmla="*/ 1473472 h 6596467"/>
              <a:gd name="connsiteX455" fmla="*/ 1321118 w 8564608"/>
              <a:gd name="connsiteY455" fmla="*/ 1448141 h 6596467"/>
              <a:gd name="connsiteX456" fmla="*/ 1574367 w 8564608"/>
              <a:gd name="connsiteY456" fmla="*/ 1376366 h 6596467"/>
              <a:gd name="connsiteX457" fmla="*/ 1785406 w 8564608"/>
              <a:gd name="connsiteY457" fmla="*/ 1367923 h 6596467"/>
              <a:gd name="connsiteX458" fmla="*/ 1924695 w 8564608"/>
              <a:gd name="connsiteY458" fmla="*/ 1342592 h 6596467"/>
              <a:gd name="connsiteX459" fmla="*/ 2055541 w 8564608"/>
              <a:gd name="connsiteY459" fmla="*/ 1300371 h 6596467"/>
              <a:gd name="connsiteX460" fmla="*/ 2089307 w 8564608"/>
              <a:gd name="connsiteY460" fmla="*/ 1266595 h 6596467"/>
              <a:gd name="connsiteX461" fmla="*/ 2030215 w 8564608"/>
              <a:gd name="connsiteY461" fmla="*/ 1199045 h 6596467"/>
              <a:gd name="connsiteX462" fmla="*/ 1975345 w 8564608"/>
              <a:gd name="connsiteY462" fmla="*/ 1203265 h 6596467"/>
              <a:gd name="connsiteX463" fmla="*/ 1840279 w 8564608"/>
              <a:gd name="connsiteY463" fmla="*/ 1156823 h 6596467"/>
              <a:gd name="connsiteX464" fmla="*/ 1709433 w 8564608"/>
              <a:gd name="connsiteY464" fmla="*/ 1173711 h 6596467"/>
              <a:gd name="connsiteX465" fmla="*/ 1726316 w 8564608"/>
              <a:gd name="connsiteY465" fmla="*/ 1148380 h 6596467"/>
              <a:gd name="connsiteX466" fmla="*/ 1966902 w 8564608"/>
              <a:gd name="connsiteY466" fmla="*/ 1068163 h 6596467"/>
              <a:gd name="connsiteX467" fmla="*/ 2034435 w 8564608"/>
              <a:gd name="connsiteY467" fmla="*/ 1097716 h 6596467"/>
              <a:gd name="connsiteX468" fmla="*/ 2106190 w 8564608"/>
              <a:gd name="connsiteY468" fmla="*/ 1135715 h 6596467"/>
              <a:gd name="connsiteX469" fmla="*/ 2148397 w 8564608"/>
              <a:gd name="connsiteY469" fmla="*/ 1127270 h 6596467"/>
              <a:gd name="connsiteX470" fmla="*/ 2194827 w 8564608"/>
              <a:gd name="connsiteY470" fmla="*/ 1148380 h 6596467"/>
              <a:gd name="connsiteX471" fmla="*/ 2177945 w 8564608"/>
              <a:gd name="connsiteY471" fmla="*/ 1190599 h 6596467"/>
              <a:gd name="connsiteX472" fmla="*/ 2156840 w 8564608"/>
              <a:gd name="connsiteY472" fmla="*/ 1220153 h 6596467"/>
              <a:gd name="connsiteX473" fmla="*/ 2177945 w 8564608"/>
              <a:gd name="connsiteY473" fmla="*/ 1237041 h 6596467"/>
              <a:gd name="connsiteX474" fmla="*/ 2199047 w 8564608"/>
              <a:gd name="connsiteY474" fmla="*/ 1211710 h 6596467"/>
              <a:gd name="connsiteX475" fmla="*/ 2224374 w 8564608"/>
              <a:gd name="connsiteY475" fmla="*/ 1177934 h 6596467"/>
              <a:gd name="connsiteX476" fmla="*/ 2308789 w 8564608"/>
              <a:gd name="connsiteY476" fmla="*/ 1169489 h 6596467"/>
              <a:gd name="connsiteX477" fmla="*/ 2397426 w 8564608"/>
              <a:gd name="connsiteY477" fmla="*/ 1156823 h 6596467"/>
              <a:gd name="connsiteX478" fmla="*/ 2397426 w 8564608"/>
              <a:gd name="connsiteY478" fmla="*/ 1152603 h 6596467"/>
              <a:gd name="connsiteX479" fmla="*/ 2646454 w 8564608"/>
              <a:gd name="connsiteY479" fmla="*/ 852840 h 6596467"/>
              <a:gd name="connsiteX480" fmla="*/ 2768860 w 8564608"/>
              <a:gd name="connsiteY480" fmla="*/ 755737 h 6596467"/>
              <a:gd name="connsiteX481" fmla="*/ 2794183 w 8564608"/>
              <a:gd name="connsiteY481" fmla="*/ 721960 h 6596467"/>
              <a:gd name="connsiteX482" fmla="*/ 2887042 w 8564608"/>
              <a:gd name="connsiteY482" fmla="*/ 574190 h 6596467"/>
              <a:gd name="connsiteX483" fmla="*/ 3060095 w 8564608"/>
              <a:gd name="connsiteY483" fmla="*/ 527749 h 6596467"/>
              <a:gd name="connsiteX484" fmla="*/ 3110745 w 8564608"/>
              <a:gd name="connsiteY484" fmla="*/ 599521 h 6596467"/>
              <a:gd name="connsiteX485" fmla="*/ 3064315 w 8564608"/>
              <a:gd name="connsiteY485" fmla="*/ 835952 h 6596467"/>
              <a:gd name="connsiteX486" fmla="*/ 3060095 w 8564608"/>
              <a:gd name="connsiteY486" fmla="*/ 873951 h 6596467"/>
              <a:gd name="connsiteX487" fmla="*/ 3106525 w 8564608"/>
              <a:gd name="connsiteY487" fmla="*/ 865508 h 6596467"/>
              <a:gd name="connsiteX488" fmla="*/ 3190941 w 8564608"/>
              <a:gd name="connsiteY488" fmla="*/ 755737 h 6596467"/>
              <a:gd name="connsiteX489" fmla="*/ 3515943 w 8564608"/>
              <a:gd name="connsiteY489" fmla="*/ 350425 h 6596467"/>
              <a:gd name="connsiteX490" fmla="*/ 3583476 w 8564608"/>
              <a:gd name="connsiteY490" fmla="*/ 295538 h 6596467"/>
              <a:gd name="connsiteX491" fmla="*/ 3629905 w 8564608"/>
              <a:gd name="connsiteY491" fmla="*/ 295538 h 6596467"/>
              <a:gd name="connsiteX492" fmla="*/ 3659452 w 8564608"/>
              <a:gd name="connsiteY492" fmla="*/ 295538 h 6596467"/>
              <a:gd name="connsiteX493" fmla="*/ 3748088 w 8564608"/>
              <a:gd name="connsiteY493" fmla="*/ 333537 h 6596467"/>
              <a:gd name="connsiteX494" fmla="*/ 3756531 w 8564608"/>
              <a:gd name="connsiteY494" fmla="*/ 346202 h 6596467"/>
              <a:gd name="connsiteX495" fmla="*/ 3781854 w 8564608"/>
              <a:gd name="connsiteY495" fmla="*/ 485530 h 6596467"/>
              <a:gd name="connsiteX496" fmla="*/ 3769194 w 8564608"/>
              <a:gd name="connsiteY496" fmla="*/ 510861 h 6596467"/>
              <a:gd name="connsiteX497" fmla="*/ 3828284 w 8564608"/>
              <a:gd name="connsiteY497" fmla="*/ 603744 h 6596467"/>
              <a:gd name="connsiteX498" fmla="*/ 3836727 w 8564608"/>
              <a:gd name="connsiteY498" fmla="*/ 599521 h 6596467"/>
              <a:gd name="connsiteX499" fmla="*/ 3946467 w 8564608"/>
              <a:gd name="connsiteY499" fmla="*/ 489750 h 6596467"/>
              <a:gd name="connsiteX500" fmla="*/ 4026663 w 8564608"/>
              <a:gd name="connsiteY500" fmla="*/ 413755 h 6596467"/>
              <a:gd name="connsiteX501" fmla="*/ 3988676 w 8564608"/>
              <a:gd name="connsiteY501" fmla="*/ 291318 h 6596467"/>
              <a:gd name="connsiteX502" fmla="*/ 4009779 w 8564608"/>
              <a:gd name="connsiteY502" fmla="*/ 274430 h 6596467"/>
              <a:gd name="connsiteX503" fmla="*/ 4014000 w 8564608"/>
              <a:gd name="connsiteY503" fmla="*/ 299761 h 6596467"/>
              <a:gd name="connsiteX504" fmla="*/ 4014000 w 8564608"/>
              <a:gd name="connsiteY504" fmla="*/ 341982 h 6596467"/>
              <a:gd name="connsiteX505" fmla="*/ 4039326 w 8564608"/>
              <a:gd name="connsiteY505" fmla="*/ 312429 h 6596467"/>
              <a:gd name="connsiteX506" fmla="*/ 4064649 w 8564608"/>
              <a:gd name="connsiteY506" fmla="*/ 173101 h 6596467"/>
              <a:gd name="connsiteX507" fmla="*/ 4161729 w 8564608"/>
              <a:gd name="connsiteY507" fmla="*/ 71775 h 6596467"/>
              <a:gd name="connsiteX508" fmla="*/ 4191275 w 8564608"/>
              <a:gd name="connsiteY508" fmla="*/ 50664 h 6596467"/>
              <a:gd name="connsiteX509" fmla="*/ 4271471 w 8564608"/>
              <a:gd name="connsiteY509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8564608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lnTo>
                  <a:pt x="4659569" y="609874"/>
                </a:lnTo>
                <a:lnTo>
                  <a:pt x="4693144" y="574190"/>
                </a:lnTo>
                <a:cubicBezTo>
                  <a:pt x="4743794" y="540414"/>
                  <a:pt x="4790221" y="477084"/>
                  <a:pt x="4866197" y="527749"/>
                </a:cubicBezTo>
                <a:cubicBezTo>
                  <a:pt x="4895743" y="548859"/>
                  <a:pt x="4916847" y="561525"/>
                  <a:pt x="4916847" y="599521"/>
                </a:cubicBezTo>
                <a:cubicBezTo>
                  <a:pt x="4916847" y="679739"/>
                  <a:pt x="4895743" y="759957"/>
                  <a:pt x="4870417" y="835952"/>
                </a:cubicBezTo>
                <a:cubicBezTo>
                  <a:pt x="4866197" y="848620"/>
                  <a:pt x="4849314" y="861285"/>
                  <a:pt x="4866197" y="873951"/>
                </a:cubicBezTo>
                <a:lnTo>
                  <a:pt x="4875051" y="878031"/>
                </a:lnTo>
                <a:lnTo>
                  <a:pt x="4895097" y="861285"/>
                </a:lnTo>
                <a:lnTo>
                  <a:pt x="4942935" y="829713"/>
                </a:lnTo>
                <a:lnTo>
                  <a:pt x="4956418" y="813789"/>
                </a:lnTo>
                <a:cubicBezTo>
                  <a:pt x="4970663" y="795845"/>
                  <a:pt x="4984380" y="776847"/>
                  <a:pt x="4997043" y="755737"/>
                </a:cubicBezTo>
                <a:cubicBezTo>
                  <a:pt x="5081459" y="603744"/>
                  <a:pt x="5216525" y="485530"/>
                  <a:pt x="5322045" y="350425"/>
                </a:cubicBezTo>
                <a:cubicBezTo>
                  <a:pt x="5338928" y="329314"/>
                  <a:pt x="5368474" y="312429"/>
                  <a:pt x="5389578" y="295538"/>
                </a:cubicBezTo>
                <a:cubicBezTo>
                  <a:pt x="5406461" y="282873"/>
                  <a:pt x="5423347" y="270207"/>
                  <a:pt x="5436007" y="295538"/>
                </a:cubicBezTo>
                <a:cubicBezTo>
                  <a:pt x="5444450" y="308206"/>
                  <a:pt x="5457113" y="299761"/>
                  <a:pt x="5465554" y="295538"/>
                </a:cubicBezTo>
                <a:cubicBezTo>
                  <a:pt x="5516203" y="265984"/>
                  <a:pt x="5541529" y="278652"/>
                  <a:pt x="5554190" y="333537"/>
                </a:cubicBezTo>
                <a:cubicBezTo>
                  <a:pt x="5554190" y="337759"/>
                  <a:pt x="5558413" y="346202"/>
                  <a:pt x="5562633" y="346202"/>
                </a:cubicBezTo>
                <a:cubicBezTo>
                  <a:pt x="5638606" y="379978"/>
                  <a:pt x="5596399" y="434865"/>
                  <a:pt x="5587956" y="485530"/>
                </a:cubicBezTo>
                <a:cubicBezTo>
                  <a:pt x="5583736" y="493972"/>
                  <a:pt x="5579516" y="502415"/>
                  <a:pt x="5575296" y="510861"/>
                </a:cubicBezTo>
                <a:cubicBezTo>
                  <a:pt x="5549970" y="578413"/>
                  <a:pt x="5566853" y="603744"/>
                  <a:pt x="5634386" y="603744"/>
                </a:cubicBezTo>
                <a:cubicBezTo>
                  <a:pt x="5638606" y="603744"/>
                  <a:pt x="5642829" y="603744"/>
                  <a:pt x="5642829" y="599521"/>
                </a:cubicBezTo>
                <a:cubicBezTo>
                  <a:pt x="5659712" y="544637"/>
                  <a:pt x="5739908" y="553079"/>
                  <a:pt x="5752569" y="489750"/>
                </a:cubicBezTo>
                <a:cubicBezTo>
                  <a:pt x="5761012" y="447531"/>
                  <a:pt x="5786335" y="422200"/>
                  <a:pt x="5832765" y="413755"/>
                </a:cubicBezTo>
                <a:cubicBezTo>
                  <a:pt x="5782115" y="384201"/>
                  <a:pt x="5773675" y="350425"/>
                  <a:pt x="5794778" y="291318"/>
                </a:cubicBezTo>
                <a:cubicBezTo>
                  <a:pt x="5798998" y="282873"/>
                  <a:pt x="5803218" y="270207"/>
                  <a:pt x="5815881" y="274430"/>
                </a:cubicBezTo>
                <a:cubicBezTo>
                  <a:pt x="5828545" y="278652"/>
                  <a:pt x="5824324" y="291318"/>
                  <a:pt x="5820102" y="299761"/>
                </a:cubicBezTo>
                <a:cubicBezTo>
                  <a:pt x="5815881" y="312429"/>
                  <a:pt x="5811661" y="325094"/>
                  <a:pt x="5820102" y="341982"/>
                </a:cubicBezTo>
                <a:cubicBezTo>
                  <a:pt x="5841208" y="341982"/>
                  <a:pt x="5845428" y="325094"/>
                  <a:pt x="5845428" y="312429"/>
                </a:cubicBezTo>
                <a:cubicBezTo>
                  <a:pt x="5845428" y="265984"/>
                  <a:pt x="5862311" y="219543"/>
                  <a:pt x="5870751" y="173101"/>
                </a:cubicBezTo>
                <a:cubicBezTo>
                  <a:pt x="5883414" y="118217"/>
                  <a:pt x="5908741" y="80218"/>
                  <a:pt x="5967831" y="71775"/>
                </a:cubicBezTo>
                <a:cubicBezTo>
                  <a:pt x="5980494" y="67552"/>
                  <a:pt x="5993157" y="67552"/>
                  <a:pt x="5997377" y="50664"/>
                </a:cubicBezTo>
                <a:cubicBezTo>
                  <a:pt x="6010040" y="12666"/>
                  <a:pt x="6043807" y="4223"/>
                  <a:pt x="6077573" y="0"/>
                </a:cubicBezTo>
                <a:cubicBezTo>
                  <a:pt x="6098677" y="0"/>
                  <a:pt x="6161989" y="88663"/>
                  <a:pt x="6157769" y="113994"/>
                </a:cubicBezTo>
                <a:cubicBezTo>
                  <a:pt x="6132443" y="215323"/>
                  <a:pt x="6107119" y="316649"/>
                  <a:pt x="6081793" y="417977"/>
                </a:cubicBezTo>
                <a:cubicBezTo>
                  <a:pt x="6073353" y="443308"/>
                  <a:pt x="6056470" y="460196"/>
                  <a:pt x="6031144" y="451753"/>
                </a:cubicBezTo>
                <a:cubicBezTo>
                  <a:pt x="6001597" y="443308"/>
                  <a:pt x="6014260" y="417977"/>
                  <a:pt x="6018481" y="396867"/>
                </a:cubicBezTo>
                <a:cubicBezTo>
                  <a:pt x="6018481" y="379978"/>
                  <a:pt x="6031144" y="363090"/>
                  <a:pt x="6026923" y="337759"/>
                </a:cubicBezTo>
                <a:cubicBezTo>
                  <a:pt x="5959390" y="401089"/>
                  <a:pt x="5934064" y="472862"/>
                  <a:pt x="5912961" y="557302"/>
                </a:cubicBezTo>
                <a:cubicBezTo>
                  <a:pt x="5955168" y="540414"/>
                  <a:pt x="5959390" y="510861"/>
                  <a:pt x="5972051" y="481307"/>
                </a:cubicBezTo>
                <a:cubicBezTo>
                  <a:pt x="5976274" y="468641"/>
                  <a:pt x="5984714" y="460196"/>
                  <a:pt x="6001597" y="464419"/>
                </a:cubicBezTo>
                <a:cubicBezTo>
                  <a:pt x="6018481" y="468641"/>
                  <a:pt x="6031144" y="477084"/>
                  <a:pt x="6035364" y="493972"/>
                </a:cubicBezTo>
                <a:cubicBezTo>
                  <a:pt x="6039586" y="515083"/>
                  <a:pt x="6026923" y="515083"/>
                  <a:pt x="6014260" y="515083"/>
                </a:cubicBezTo>
                <a:cubicBezTo>
                  <a:pt x="5988934" y="523526"/>
                  <a:pt x="5988934" y="536191"/>
                  <a:pt x="5997377" y="553079"/>
                </a:cubicBezTo>
                <a:cubicBezTo>
                  <a:pt x="6022703" y="586856"/>
                  <a:pt x="6010040" y="616409"/>
                  <a:pt x="6001597" y="650185"/>
                </a:cubicBezTo>
                <a:cubicBezTo>
                  <a:pt x="5997377" y="671296"/>
                  <a:pt x="5988934" y="675519"/>
                  <a:pt x="5967831" y="667074"/>
                </a:cubicBezTo>
                <a:cubicBezTo>
                  <a:pt x="5946727" y="658631"/>
                  <a:pt x="5946727" y="688184"/>
                  <a:pt x="5946727" y="688184"/>
                </a:cubicBezTo>
                <a:cubicBezTo>
                  <a:pt x="5997377" y="709292"/>
                  <a:pt x="5976274" y="759957"/>
                  <a:pt x="5993157" y="789510"/>
                </a:cubicBezTo>
                <a:cubicBezTo>
                  <a:pt x="5997377" y="793733"/>
                  <a:pt x="5997377" y="793733"/>
                  <a:pt x="6001597" y="793733"/>
                </a:cubicBezTo>
                <a:cubicBezTo>
                  <a:pt x="6026923" y="781068"/>
                  <a:pt x="6001597" y="764179"/>
                  <a:pt x="6005820" y="747291"/>
                </a:cubicBezTo>
                <a:cubicBezTo>
                  <a:pt x="6005820" y="730403"/>
                  <a:pt x="6014260" y="721960"/>
                  <a:pt x="6026923" y="721960"/>
                </a:cubicBezTo>
                <a:cubicBezTo>
                  <a:pt x="6039586" y="721960"/>
                  <a:pt x="6043807" y="730403"/>
                  <a:pt x="6043807" y="743069"/>
                </a:cubicBezTo>
                <a:cubicBezTo>
                  <a:pt x="6052247" y="793733"/>
                  <a:pt x="6031144" y="840175"/>
                  <a:pt x="6026923" y="903504"/>
                </a:cubicBezTo>
                <a:cubicBezTo>
                  <a:pt x="6064910" y="857063"/>
                  <a:pt x="6094456" y="823286"/>
                  <a:pt x="6136663" y="810621"/>
                </a:cubicBezTo>
                <a:cubicBezTo>
                  <a:pt x="6145106" y="806398"/>
                  <a:pt x="6149326" y="793733"/>
                  <a:pt x="6145106" y="785290"/>
                </a:cubicBezTo>
                <a:cubicBezTo>
                  <a:pt x="6132443" y="734626"/>
                  <a:pt x="6170430" y="709292"/>
                  <a:pt x="6191536" y="675519"/>
                </a:cubicBezTo>
                <a:cubicBezTo>
                  <a:pt x="6229522" y="599521"/>
                  <a:pt x="6318159" y="595301"/>
                  <a:pt x="6368809" y="531971"/>
                </a:cubicBezTo>
                <a:cubicBezTo>
                  <a:pt x="6381470" y="512971"/>
                  <a:pt x="6401256" y="512972"/>
                  <a:pt x="6417480" y="528409"/>
                </a:cubicBezTo>
                <a:lnTo>
                  <a:pt x="6430413" y="546473"/>
                </a:lnTo>
                <a:lnTo>
                  <a:pt x="6438335" y="526693"/>
                </a:lnTo>
                <a:cubicBezTo>
                  <a:pt x="6446248" y="515083"/>
                  <a:pt x="6459966" y="510861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lnTo>
                  <a:pt x="6517797" y="782865"/>
                </a:lnTo>
                <a:lnTo>
                  <a:pt x="6533882" y="805806"/>
                </a:lnTo>
                <a:cubicBezTo>
                  <a:pt x="6546347" y="830149"/>
                  <a:pt x="6543973" y="853897"/>
                  <a:pt x="6524980" y="882396"/>
                </a:cubicBezTo>
                <a:cubicBezTo>
                  <a:pt x="6512317" y="907727"/>
                  <a:pt x="6491213" y="941503"/>
                  <a:pt x="6516537" y="962611"/>
                </a:cubicBezTo>
                <a:lnTo>
                  <a:pt x="6532191" y="969599"/>
                </a:lnTo>
                <a:lnTo>
                  <a:pt x="6572081" y="929892"/>
                </a:lnTo>
                <a:cubicBezTo>
                  <a:pt x="6589492" y="911421"/>
                  <a:pt x="6605585" y="891894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02663" y="832787"/>
                  <a:pt x="6707675" y="838592"/>
                  <a:pt x="6710313" y="844727"/>
                </a:cubicBezTo>
                <a:lnTo>
                  <a:pt x="6711266" y="854641"/>
                </a:lnTo>
                <a:lnTo>
                  <a:pt x="6803553" y="793733"/>
                </a:lnTo>
                <a:cubicBezTo>
                  <a:pt x="6828879" y="781068"/>
                  <a:pt x="6845762" y="781068"/>
                  <a:pt x="6854202" y="810621"/>
                </a:cubicBezTo>
                <a:cubicBezTo>
                  <a:pt x="6854202" y="823286"/>
                  <a:pt x="6858425" y="831732"/>
                  <a:pt x="6871085" y="835952"/>
                </a:cubicBezTo>
                <a:cubicBezTo>
                  <a:pt x="6930178" y="861285"/>
                  <a:pt x="6934398" y="924615"/>
                  <a:pt x="6879529" y="954169"/>
                </a:cubicBezTo>
                <a:cubicBezTo>
                  <a:pt x="6816215" y="987945"/>
                  <a:pt x="6765566" y="1042829"/>
                  <a:pt x="6693813" y="1063940"/>
                </a:cubicBezTo>
                <a:cubicBezTo>
                  <a:pt x="6676929" y="1068163"/>
                  <a:pt x="6668487" y="1080828"/>
                  <a:pt x="6668487" y="1101939"/>
                </a:cubicBezTo>
                <a:cubicBezTo>
                  <a:pt x="6664267" y="1139935"/>
                  <a:pt x="6630500" y="1152603"/>
                  <a:pt x="6596733" y="1131492"/>
                </a:cubicBezTo>
                <a:cubicBezTo>
                  <a:pt x="6584071" y="1127270"/>
                  <a:pt x="6571407" y="1118827"/>
                  <a:pt x="6562967" y="1131492"/>
                </a:cubicBezTo>
                <a:cubicBezTo>
                  <a:pt x="6550304" y="1144158"/>
                  <a:pt x="6558747" y="1152603"/>
                  <a:pt x="6567187" y="1161046"/>
                </a:cubicBezTo>
                <a:cubicBezTo>
                  <a:pt x="6588291" y="1177934"/>
                  <a:pt x="6584071" y="1190599"/>
                  <a:pt x="6562967" y="1199045"/>
                </a:cubicBezTo>
                <a:cubicBezTo>
                  <a:pt x="6516537" y="1224376"/>
                  <a:pt x="6562967" y="1224376"/>
                  <a:pt x="6571407" y="1237041"/>
                </a:cubicBezTo>
                <a:cubicBezTo>
                  <a:pt x="6546083" y="1258152"/>
                  <a:pt x="6516537" y="1270817"/>
                  <a:pt x="6503874" y="1304593"/>
                </a:cubicBezTo>
                <a:cubicBezTo>
                  <a:pt x="6501764" y="1313037"/>
                  <a:pt x="6494378" y="1322537"/>
                  <a:pt x="6490685" y="1332037"/>
                </a:cubicBezTo>
                <a:lnTo>
                  <a:pt x="6489048" y="1346057"/>
                </a:lnTo>
                <a:lnTo>
                  <a:pt x="6498678" y="1357962"/>
                </a:lnTo>
                <a:cubicBezTo>
                  <a:pt x="6505075" y="1362382"/>
                  <a:pt x="6513781" y="1365812"/>
                  <a:pt x="6525388" y="1367923"/>
                </a:cubicBezTo>
                <a:cubicBezTo>
                  <a:pt x="6531720" y="1368979"/>
                  <a:pt x="6535940" y="1371618"/>
                  <a:pt x="6538578" y="1375312"/>
                </a:cubicBezTo>
                <a:lnTo>
                  <a:pt x="6539887" y="1380172"/>
                </a:lnTo>
                <a:lnTo>
                  <a:pt x="6559603" y="1381447"/>
                </a:lnTo>
                <a:cubicBezTo>
                  <a:pt x="6566659" y="1380325"/>
                  <a:pt x="6573519" y="1377423"/>
                  <a:pt x="6579850" y="1372146"/>
                </a:cubicBezTo>
                <a:cubicBezTo>
                  <a:pt x="6609397" y="1342592"/>
                  <a:pt x="6660046" y="1329924"/>
                  <a:pt x="6672709" y="1308816"/>
                </a:cubicBezTo>
                <a:cubicBezTo>
                  <a:pt x="6702253" y="1245486"/>
                  <a:pt x="6765566" y="1228598"/>
                  <a:pt x="6803553" y="1177934"/>
                </a:cubicBezTo>
                <a:cubicBezTo>
                  <a:pt x="6849982" y="1114604"/>
                  <a:pt x="6930178" y="1089273"/>
                  <a:pt x="6976607" y="1025944"/>
                </a:cubicBezTo>
                <a:cubicBezTo>
                  <a:pt x="6985048" y="1017498"/>
                  <a:pt x="7001931" y="1017498"/>
                  <a:pt x="7014595" y="1017498"/>
                </a:cubicBezTo>
                <a:cubicBezTo>
                  <a:pt x="7035697" y="1013276"/>
                  <a:pt x="7065244" y="1017498"/>
                  <a:pt x="7048361" y="979500"/>
                </a:cubicBezTo>
                <a:cubicBezTo>
                  <a:pt x="7044141" y="966834"/>
                  <a:pt x="7056803" y="958391"/>
                  <a:pt x="7065244" y="954169"/>
                </a:cubicBezTo>
                <a:cubicBezTo>
                  <a:pt x="7149660" y="933058"/>
                  <a:pt x="7183427" y="852840"/>
                  <a:pt x="7246739" y="810621"/>
                </a:cubicBezTo>
                <a:cubicBezTo>
                  <a:pt x="7335376" y="747291"/>
                  <a:pt x="7390249" y="637520"/>
                  <a:pt x="7499988" y="595301"/>
                </a:cubicBezTo>
                <a:cubicBezTo>
                  <a:pt x="7516871" y="591078"/>
                  <a:pt x="7529535" y="578413"/>
                  <a:pt x="7546417" y="565745"/>
                </a:cubicBezTo>
                <a:cubicBezTo>
                  <a:pt x="7563301" y="582633"/>
                  <a:pt x="7563301" y="603744"/>
                  <a:pt x="7584405" y="620632"/>
                </a:cubicBezTo>
                <a:cubicBezTo>
                  <a:pt x="7622393" y="645963"/>
                  <a:pt x="7630834" y="709292"/>
                  <a:pt x="7601287" y="751514"/>
                </a:cubicBezTo>
                <a:cubicBezTo>
                  <a:pt x="7575964" y="781068"/>
                  <a:pt x="7537975" y="802178"/>
                  <a:pt x="7537975" y="848620"/>
                </a:cubicBezTo>
                <a:cubicBezTo>
                  <a:pt x="7537975" y="865508"/>
                  <a:pt x="7516871" y="865508"/>
                  <a:pt x="7504209" y="869728"/>
                </a:cubicBezTo>
                <a:cubicBezTo>
                  <a:pt x="7466221" y="873951"/>
                  <a:pt x="7440898" y="899282"/>
                  <a:pt x="7415572" y="924615"/>
                </a:cubicBezTo>
                <a:cubicBezTo>
                  <a:pt x="7394469" y="945726"/>
                  <a:pt x="7386025" y="958391"/>
                  <a:pt x="7411351" y="979500"/>
                </a:cubicBezTo>
                <a:cubicBezTo>
                  <a:pt x="7419792" y="987945"/>
                  <a:pt x="7424015" y="1000610"/>
                  <a:pt x="7415572" y="1009055"/>
                </a:cubicBezTo>
                <a:cubicBezTo>
                  <a:pt x="7402909" y="1025944"/>
                  <a:pt x="7390249" y="1013276"/>
                  <a:pt x="7381805" y="1004833"/>
                </a:cubicBezTo>
                <a:cubicBezTo>
                  <a:pt x="7348039" y="979500"/>
                  <a:pt x="7331155" y="996388"/>
                  <a:pt x="7318493" y="1025944"/>
                </a:cubicBezTo>
                <a:cubicBezTo>
                  <a:pt x="7280506" y="1101939"/>
                  <a:pt x="7238297" y="1173711"/>
                  <a:pt x="7179207" y="1232818"/>
                </a:cubicBezTo>
                <a:cubicBezTo>
                  <a:pt x="7153881" y="1262374"/>
                  <a:pt x="7179207" y="1313036"/>
                  <a:pt x="7128557" y="1329924"/>
                </a:cubicBezTo>
                <a:cubicBezTo>
                  <a:pt x="7124337" y="1329924"/>
                  <a:pt x="7132777" y="1346812"/>
                  <a:pt x="7136997" y="1351035"/>
                </a:cubicBezTo>
                <a:cubicBezTo>
                  <a:pt x="7153881" y="1367923"/>
                  <a:pt x="7170763" y="1367923"/>
                  <a:pt x="7187647" y="1359480"/>
                </a:cubicBezTo>
                <a:cubicBezTo>
                  <a:pt x="7200310" y="1355258"/>
                  <a:pt x="7221413" y="1346812"/>
                  <a:pt x="7208753" y="1329924"/>
                </a:cubicBezTo>
                <a:cubicBezTo>
                  <a:pt x="7196089" y="1300371"/>
                  <a:pt x="7217193" y="1291928"/>
                  <a:pt x="7234077" y="1275040"/>
                </a:cubicBezTo>
                <a:cubicBezTo>
                  <a:pt x="7293169" y="1228598"/>
                  <a:pt x="7364922" y="1199045"/>
                  <a:pt x="7407131" y="1131492"/>
                </a:cubicBezTo>
                <a:cubicBezTo>
                  <a:pt x="7419792" y="1110382"/>
                  <a:pt x="7436675" y="1118827"/>
                  <a:pt x="7453559" y="1123047"/>
                </a:cubicBezTo>
                <a:cubicBezTo>
                  <a:pt x="7487325" y="1139935"/>
                  <a:pt x="7508431" y="1127270"/>
                  <a:pt x="7529535" y="1097716"/>
                </a:cubicBezTo>
                <a:cubicBezTo>
                  <a:pt x="7563301" y="1051275"/>
                  <a:pt x="7592847" y="1051275"/>
                  <a:pt x="7626613" y="1101939"/>
                </a:cubicBezTo>
                <a:cubicBezTo>
                  <a:pt x="7643497" y="1123047"/>
                  <a:pt x="7647717" y="1106159"/>
                  <a:pt x="7656160" y="1101939"/>
                </a:cubicBezTo>
                <a:cubicBezTo>
                  <a:pt x="7698367" y="1068163"/>
                  <a:pt x="7740576" y="1034386"/>
                  <a:pt x="7778563" y="996388"/>
                </a:cubicBezTo>
                <a:cubicBezTo>
                  <a:pt x="7858759" y="920392"/>
                  <a:pt x="7951615" y="857063"/>
                  <a:pt x="8019149" y="768402"/>
                </a:cubicBezTo>
                <a:cubicBezTo>
                  <a:pt x="8061358" y="705072"/>
                  <a:pt x="8133111" y="667074"/>
                  <a:pt x="8196424" y="620632"/>
                </a:cubicBezTo>
                <a:cubicBezTo>
                  <a:pt x="8217527" y="603744"/>
                  <a:pt x="8225970" y="595301"/>
                  <a:pt x="8230191" y="569968"/>
                </a:cubicBezTo>
                <a:cubicBezTo>
                  <a:pt x="8238633" y="544637"/>
                  <a:pt x="8238633" y="493972"/>
                  <a:pt x="8293503" y="527749"/>
                </a:cubicBezTo>
                <a:cubicBezTo>
                  <a:pt x="8306166" y="536191"/>
                  <a:pt x="8323049" y="523526"/>
                  <a:pt x="8318827" y="510861"/>
                </a:cubicBezTo>
                <a:cubicBezTo>
                  <a:pt x="8297723" y="451753"/>
                  <a:pt x="8348373" y="439086"/>
                  <a:pt x="8373699" y="409532"/>
                </a:cubicBezTo>
                <a:cubicBezTo>
                  <a:pt x="8394803" y="388424"/>
                  <a:pt x="8415906" y="371536"/>
                  <a:pt x="8437012" y="354648"/>
                </a:cubicBezTo>
                <a:cubicBezTo>
                  <a:pt x="8479219" y="329314"/>
                  <a:pt x="8496102" y="337759"/>
                  <a:pt x="8500323" y="384201"/>
                </a:cubicBezTo>
                <a:cubicBezTo>
                  <a:pt x="8504545" y="396867"/>
                  <a:pt x="8500323" y="405312"/>
                  <a:pt x="8512985" y="413755"/>
                </a:cubicBezTo>
                <a:cubicBezTo>
                  <a:pt x="8559415" y="434865"/>
                  <a:pt x="8580519" y="477084"/>
                  <a:pt x="8550972" y="519303"/>
                </a:cubicBezTo>
                <a:cubicBezTo>
                  <a:pt x="8504545" y="595301"/>
                  <a:pt x="8458115" y="671296"/>
                  <a:pt x="8382139" y="721960"/>
                </a:cubicBezTo>
                <a:cubicBezTo>
                  <a:pt x="8361036" y="734626"/>
                  <a:pt x="8339933" y="747291"/>
                  <a:pt x="8331490" y="768402"/>
                </a:cubicBezTo>
                <a:cubicBezTo>
                  <a:pt x="8289283" y="865508"/>
                  <a:pt x="8217527" y="945726"/>
                  <a:pt x="8149995" y="1021721"/>
                </a:cubicBezTo>
                <a:cubicBezTo>
                  <a:pt x="8112007" y="1059717"/>
                  <a:pt x="8078241" y="1101939"/>
                  <a:pt x="8099345" y="1165269"/>
                </a:cubicBezTo>
                <a:cubicBezTo>
                  <a:pt x="8103565" y="1186377"/>
                  <a:pt x="8090904" y="1207488"/>
                  <a:pt x="8074021" y="1224376"/>
                </a:cubicBezTo>
                <a:cubicBezTo>
                  <a:pt x="8065578" y="1228598"/>
                  <a:pt x="8061358" y="1237041"/>
                  <a:pt x="8069799" y="1245486"/>
                </a:cubicBezTo>
                <a:cubicBezTo>
                  <a:pt x="8078241" y="1249707"/>
                  <a:pt x="8086681" y="1249707"/>
                  <a:pt x="8090904" y="1245486"/>
                </a:cubicBezTo>
                <a:cubicBezTo>
                  <a:pt x="8137331" y="1194822"/>
                  <a:pt x="8179541" y="1144158"/>
                  <a:pt x="8242853" y="1110382"/>
                </a:cubicBezTo>
                <a:cubicBezTo>
                  <a:pt x="8268177" y="1004833"/>
                  <a:pt x="8373699" y="958391"/>
                  <a:pt x="8424349" y="869728"/>
                </a:cubicBezTo>
                <a:cubicBezTo>
                  <a:pt x="8428569" y="865508"/>
                  <a:pt x="8428569" y="861285"/>
                  <a:pt x="8432789" y="857063"/>
                </a:cubicBezTo>
                <a:cubicBezTo>
                  <a:pt x="8453895" y="844397"/>
                  <a:pt x="8466556" y="806398"/>
                  <a:pt x="8500323" y="827509"/>
                </a:cubicBezTo>
                <a:cubicBezTo>
                  <a:pt x="8534089" y="848620"/>
                  <a:pt x="8512985" y="878173"/>
                  <a:pt x="8504545" y="903504"/>
                </a:cubicBezTo>
                <a:cubicBezTo>
                  <a:pt x="8496102" y="941503"/>
                  <a:pt x="8474999" y="975279"/>
                  <a:pt x="8445453" y="1000610"/>
                </a:cubicBezTo>
                <a:cubicBezTo>
                  <a:pt x="8386360" y="1068163"/>
                  <a:pt x="8352593" y="1152603"/>
                  <a:pt x="8297723" y="1220153"/>
                </a:cubicBezTo>
                <a:cubicBezTo>
                  <a:pt x="8280840" y="1241264"/>
                  <a:pt x="8306166" y="1270817"/>
                  <a:pt x="8293503" y="1300371"/>
                </a:cubicBezTo>
                <a:cubicBezTo>
                  <a:pt x="8285061" y="1329924"/>
                  <a:pt x="8285061" y="1359480"/>
                  <a:pt x="8331490" y="1367923"/>
                </a:cubicBezTo>
                <a:cubicBezTo>
                  <a:pt x="8356816" y="1372146"/>
                  <a:pt x="8348373" y="1401699"/>
                  <a:pt x="8339933" y="1422810"/>
                </a:cubicBezTo>
                <a:cubicBezTo>
                  <a:pt x="8331490" y="1439696"/>
                  <a:pt x="8318827" y="1448141"/>
                  <a:pt x="8301943" y="1435475"/>
                </a:cubicBezTo>
                <a:cubicBezTo>
                  <a:pt x="8293503" y="1427030"/>
                  <a:pt x="8280840" y="1414365"/>
                  <a:pt x="8263957" y="1431253"/>
                </a:cubicBezTo>
                <a:cubicBezTo>
                  <a:pt x="8268177" y="1431253"/>
                  <a:pt x="8272399" y="1439696"/>
                  <a:pt x="8272399" y="1439696"/>
                </a:cubicBezTo>
                <a:cubicBezTo>
                  <a:pt x="8335710" y="1490360"/>
                  <a:pt x="8331490" y="1524136"/>
                  <a:pt x="8263957" y="1557912"/>
                </a:cubicBezTo>
                <a:cubicBezTo>
                  <a:pt x="8242853" y="1570578"/>
                  <a:pt x="8204867" y="1562135"/>
                  <a:pt x="8200644" y="1587466"/>
                </a:cubicBezTo>
                <a:cubicBezTo>
                  <a:pt x="8192203" y="1638130"/>
                  <a:pt x="8166877" y="1688794"/>
                  <a:pt x="8175321" y="1739458"/>
                </a:cubicBezTo>
                <a:cubicBezTo>
                  <a:pt x="8179541" y="1760567"/>
                  <a:pt x="8187983" y="1777455"/>
                  <a:pt x="8171100" y="1794343"/>
                </a:cubicBezTo>
                <a:cubicBezTo>
                  <a:pt x="8145774" y="1823897"/>
                  <a:pt x="8175321" y="1832342"/>
                  <a:pt x="8192203" y="1836562"/>
                </a:cubicBezTo>
                <a:cubicBezTo>
                  <a:pt x="8221750" y="1845007"/>
                  <a:pt x="8263957" y="1790120"/>
                  <a:pt x="8255517" y="1760567"/>
                </a:cubicBezTo>
                <a:cubicBezTo>
                  <a:pt x="8247073" y="1739458"/>
                  <a:pt x="8247073" y="1726791"/>
                  <a:pt x="8263957" y="1709903"/>
                </a:cubicBezTo>
                <a:cubicBezTo>
                  <a:pt x="8280840" y="1693015"/>
                  <a:pt x="8318827" y="1671906"/>
                  <a:pt x="8268177" y="1650796"/>
                </a:cubicBezTo>
                <a:cubicBezTo>
                  <a:pt x="8259737" y="1646573"/>
                  <a:pt x="8263957" y="1638130"/>
                  <a:pt x="8268177" y="1629685"/>
                </a:cubicBezTo>
                <a:cubicBezTo>
                  <a:pt x="8301943" y="1608577"/>
                  <a:pt x="8323049" y="1650796"/>
                  <a:pt x="8356816" y="1646573"/>
                </a:cubicBezTo>
                <a:cubicBezTo>
                  <a:pt x="8373699" y="1646573"/>
                  <a:pt x="8361036" y="1667684"/>
                  <a:pt x="8356816" y="1684572"/>
                </a:cubicBezTo>
                <a:cubicBezTo>
                  <a:pt x="8348373" y="1718348"/>
                  <a:pt x="8314607" y="1747901"/>
                  <a:pt x="8335710" y="1785900"/>
                </a:cubicBezTo>
                <a:cubicBezTo>
                  <a:pt x="8339933" y="1790120"/>
                  <a:pt x="8335710" y="1798566"/>
                  <a:pt x="8331490" y="1802788"/>
                </a:cubicBezTo>
                <a:cubicBezTo>
                  <a:pt x="8259737" y="1849230"/>
                  <a:pt x="8285061" y="1946336"/>
                  <a:pt x="8234411" y="2001220"/>
                </a:cubicBezTo>
                <a:cubicBezTo>
                  <a:pt x="8221750" y="2013886"/>
                  <a:pt x="8217527" y="2030774"/>
                  <a:pt x="8204867" y="2043439"/>
                </a:cubicBezTo>
                <a:cubicBezTo>
                  <a:pt x="8162657" y="2077216"/>
                  <a:pt x="8141554" y="2119437"/>
                  <a:pt x="8120448" y="2165879"/>
                </a:cubicBezTo>
                <a:cubicBezTo>
                  <a:pt x="8116228" y="2178544"/>
                  <a:pt x="8107787" y="2186987"/>
                  <a:pt x="8103565" y="2199655"/>
                </a:cubicBezTo>
                <a:cubicBezTo>
                  <a:pt x="8103565" y="2229208"/>
                  <a:pt x="8014929" y="2216543"/>
                  <a:pt x="8069799" y="2275650"/>
                </a:cubicBezTo>
                <a:cubicBezTo>
                  <a:pt x="8090904" y="2300981"/>
                  <a:pt x="8086681" y="2338980"/>
                  <a:pt x="8120448" y="2368533"/>
                </a:cubicBezTo>
                <a:cubicBezTo>
                  <a:pt x="8158437" y="2402310"/>
                  <a:pt x="8166877" y="2452974"/>
                  <a:pt x="8137331" y="2499415"/>
                </a:cubicBezTo>
                <a:cubicBezTo>
                  <a:pt x="8057137" y="2626075"/>
                  <a:pt x="7981162" y="2756954"/>
                  <a:pt x="7879863" y="2870948"/>
                </a:cubicBezTo>
                <a:cubicBezTo>
                  <a:pt x="7846096" y="2908947"/>
                  <a:pt x="7808109" y="2946946"/>
                  <a:pt x="7778563" y="2989165"/>
                </a:cubicBezTo>
                <a:cubicBezTo>
                  <a:pt x="7757459" y="3022941"/>
                  <a:pt x="7711030" y="3039829"/>
                  <a:pt x="7677263" y="3060938"/>
                </a:cubicBezTo>
                <a:cubicBezTo>
                  <a:pt x="7660380" y="3069383"/>
                  <a:pt x="7647717" y="3082048"/>
                  <a:pt x="7643497" y="3103159"/>
                </a:cubicBezTo>
                <a:cubicBezTo>
                  <a:pt x="7613951" y="3179154"/>
                  <a:pt x="7575964" y="3246707"/>
                  <a:pt x="7525315" y="3322702"/>
                </a:cubicBezTo>
                <a:cubicBezTo>
                  <a:pt x="7559081" y="3326924"/>
                  <a:pt x="7588627" y="3335367"/>
                  <a:pt x="7618171" y="3339590"/>
                </a:cubicBezTo>
                <a:cubicBezTo>
                  <a:pt x="7635054" y="3343812"/>
                  <a:pt x="7651937" y="3339590"/>
                  <a:pt x="7656160" y="3326924"/>
                </a:cubicBezTo>
                <a:cubicBezTo>
                  <a:pt x="7673043" y="3259372"/>
                  <a:pt x="7765900" y="3229818"/>
                  <a:pt x="7753237" y="3145378"/>
                </a:cubicBezTo>
                <a:cubicBezTo>
                  <a:pt x="7795446" y="3124267"/>
                  <a:pt x="7770120" y="3031384"/>
                  <a:pt x="7858759" y="3044049"/>
                </a:cubicBezTo>
                <a:cubicBezTo>
                  <a:pt x="7884083" y="3048272"/>
                  <a:pt x="7888305" y="3006053"/>
                  <a:pt x="7909409" y="2989165"/>
                </a:cubicBezTo>
                <a:cubicBezTo>
                  <a:pt x="7993825" y="2921613"/>
                  <a:pt x="8036032" y="2828730"/>
                  <a:pt x="8052915" y="2723181"/>
                </a:cubicBezTo>
                <a:cubicBezTo>
                  <a:pt x="8061358" y="2689405"/>
                  <a:pt x="8078241" y="2672516"/>
                  <a:pt x="8112007" y="2672516"/>
                </a:cubicBezTo>
                <a:cubicBezTo>
                  <a:pt x="8137331" y="2723181"/>
                  <a:pt x="8124671" y="2769622"/>
                  <a:pt x="8095125" y="2820287"/>
                </a:cubicBezTo>
                <a:cubicBezTo>
                  <a:pt x="8057137" y="2879394"/>
                  <a:pt x="8048695" y="2955389"/>
                  <a:pt x="8027591" y="3022941"/>
                </a:cubicBezTo>
                <a:cubicBezTo>
                  <a:pt x="8014929" y="3073605"/>
                  <a:pt x="7993825" y="3111602"/>
                  <a:pt x="7947395" y="3141155"/>
                </a:cubicBezTo>
                <a:cubicBezTo>
                  <a:pt x="7888305" y="3179154"/>
                  <a:pt x="7867199" y="3255149"/>
                  <a:pt x="7812329" y="3301591"/>
                </a:cubicBezTo>
                <a:cubicBezTo>
                  <a:pt x="7808109" y="3310036"/>
                  <a:pt x="7803887" y="3322702"/>
                  <a:pt x="7795446" y="3322702"/>
                </a:cubicBezTo>
                <a:cubicBezTo>
                  <a:pt x="7732133" y="3326924"/>
                  <a:pt x="7732133" y="3386031"/>
                  <a:pt x="7711030" y="3424028"/>
                </a:cubicBezTo>
                <a:cubicBezTo>
                  <a:pt x="7685704" y="3466249"/>
                  <a:pt x="7647717" y="3495803"/>
                  <a:pt x="7609731" y="3525356"/>
                </a:cubicBezTo>
                <a:cubicBezTo>
                  <a:pt x="7601287" y="3529579"/>
                  <a:pt x="7601287" y="3538022"/>
                  <a:pt x="7605511" y="3546467"/>
                </a:cubicBezTo>
                <a:cubicBezTo>
                  <a:pt x="7605511" y="3576020"/>
                  <a:pt x="7575964" y="3580243"/>
                  <a:pt x="7571744" y="3567575"/>
                </a:cubicBezTo>
                <a:cubicBezTo>
                  <a:pt x="7550638" y="3529579"/>
                  <a:pt x="7533755" y="3554910"/>
                  <a:pt x="7516871" y="3567575"/>
                </a:cubicBezTo>
                <a:cubicBezTo>
                  <a:pt x="7487325" y="3592909"/>
                  <a:pt x="7470442" y="3635128"/>
                  <a:pt x="7428235" y="3647793"/>
                </a:cubicBezTo>
                <a:cubicBezTo>
                  <a:pt x="7415572" y="3652016"/>
                  <a:pt x="7411351" y="3668904"/>
                  <a:pt x="7415572" y="3681569"/>
                </a:cubicBezTo>
                <a:cubicBezTo>
                  <a:pt x="7428235" y="3715345"/>
                  <a:pt x="7407131" y="3728011"/>
                  <a:pt x="7377585" y="3740679"/>
                </a:cubicBezTo>
                <a:cubicBezTo>
                  <a:pt x="7360702" y="3753344"/>
                  <a:pt x="7314273" y="3732233"/>
                  <a:pt x="7322715" y="3787120"/>
                </a:cubicBezTo>
                <a:cubicBezTo>
                  <a:pt x="7326935" y="3808229"/>
                  <a:pt x="7284726" y="3833562"/>
                  <a:pt x="7322715" y="3863116"/>
                </a:cubicBezTo>
                <a:cubicBezTo>
                  <a:pt x="7335376" y="3871558"/>
                  <a:pt x="7318493" y="3888446"/>
                  <a:pt x="7310053" y="3896892"/>
                </a:cubicBezTo>
                <a:cubicBezTo>
                  <a:pt x="7284726" y="3918000"/>
                  <a:pt x="7250959" y="3926445"/>
                  <a:pt x="7242519" y="3968664"/>
                </a:cubicBezTo>
                <a:cubicBezTo>
                  <a:pt x="7238297" y="3985552"/>
                  <a:pt x="7221413" y="3977110"/>
                  <a:pt x="7208753" y="3968664"/>
                </a:cubicBezTo>
                <a:cubicBezTo>
                  <a:pt x="7179207" y="3947554"/>
                  <a:pt x="7145440" y="3926445"/>
                  <a:pt x="7115893" y="3905335"/>
                </a:cubicBezTo>
                <a:cubicBezTo>
                  <a:pt x="7099011" y="3892669"/>
                  <a:pt x="7082127" y="3880004"/>
                  <a:pt x="7065244" y="3888446"/>
                </a:cubicBezTo>
                <a:cubicBezTo>
                  <a:pt x="7044141" y="3896892"/>
                  <a:pt x="7048361" y="3913780"/>
                  <a:pt x="7048361" y="3930668"/>
                </a:cubicBezTo>
                <a:cubicBezTo>
                  <a:pt x="7052581" y="3960221"/>
                  <a:pt x="7039921" y="3968664"/>
                  <a:pt x="7014595" y="3981330"/>
                </a:cubicBezTo>
                <a:cubicBezTo>
                  <a:pt x="6934398" y="4019329"/>
                  <a:pt x="6871085" y="4082658"/>
                  <a:pt x="6833099" y="4162876"/>
                </a:cubicBezTo>
                <a:cubicBezTo>
                  <a:pt x="6816215" y="4196652"/>
                  <a:pt x="6790892" y="4221983"/>
                  <a:pt x="6761345" y="4243094"/>
                </a:cubicBezTo>
                <a:cubicBezTo>
                  <a:pt x="6723359" y="4272648"/>
                  <a:pt x="6689593" y="4314867"/>
                  <a:pt x="6651603" y="4331755"/>
                </a:cubicBezTo>
                <a:cubicBezTo>
                  <a:pt x="6588291" y="4357088"/>
                  <a:pt x="6558747" y="4416195"/>
                  <a:pt x="6508097" y="4449971"/>
                </a:cubicBezTo>
                <a:cubicBezTo>
                  <a:pt x="6482771" y="4466859"/>
                  <a:pt x="6465887" y="4487968"/>
                  <a:pt x="6449005" y="4513301"/>
                </a:cubicBezTo>
                <a:cubicBezTo>
                  <a:pt x="6385691" y="4606184"/>
                  <a:pt x="6305498" y="4682179"/>
                  <a:pt x="6204196" y="4737066"/>
                </a:cubicBezTo>
                <a:cubicBezTo>
                  <a:pt x="6195756" y="4741286"/>
                  <a:pt x="6183093" y="4745509"/>
                  <a:pt x="6191536" y="4758175"/>
                </a:cubicBezTo>
                <a:cubicBezTo>
                  <a:pt x="6216859" y="4796173"/>
                  <a:pt x="6187313" y="4817284"/>
                  <a:pt x="6166210" y="4838392"/>
                </a:cubicBezTo>
                <a:cubicBezTo>
                  <a:pt x="6115560" y="4884834"/>
                  <a:pt x="6098677" y="4952386"/>
                  <a:pt x="6052247" y="5007273"/>
                </a:cubicBezTo>
                <a:cubicBezTo>
                  <a:pt x="6081793" y="5087491"/>
                  <a:pt x="6026923" y="5074823"/>
                  <a:pt x="5980494" y="5074823"/>
                </a:cubicBezTo>
                <a:cubicBezTo>
                  <a:pt x="5967831" y="5074823"/>
                  <a:pt x="5950947" y="5083268"/>
                  <a:pt x="5955168" y="5104379"/>
                </a:cubicBezTo>
                <a:cubicBezTo>
                  <a:pt x="5959390" y="5167709"/>
                  <a:pt x="5925624" y="5197262"/>
                  <a:pt x="5858091" y="5188817"/>
                </a:cubicBezTo>
                <a:cubicBezTo>
                  <a:pt x="5849648" y="5188817"/>
                  <a:pt x="5841208" y="5188817"/>
                  <a:pt x="5832765" y="5197262"/>
                </a:cubicBezTo>
                <a:cubicBezTo>
                  <a:pt x="5828545" y="5201483"/>
                  <a:pt x="5828545" y="5209928"/>
                  <a:pt x="5832765" y="5218371"/>
                </a:cubicBezTo>
                <a:cubicBezTo>
                  <a:pt x="5845428" y="5239481"/>
                  <a:pt x="5921401" y="5252147"/>
                  <a:pt x="5845428" y="5290146"/>
                </a:cubicBezTo>
                <a:cubicBezTo>
                  <a:pt x="5870751" y="5349253"/>
                  <a:pt x="5811661" y="5383029"/>
                  <a:pt x="5807441" y="5437916"/>
                </a:cubicBezTo>
                <a:cubicBezTo>
                  <a:pt x="5803218" y="5463247"/>
                  <a:pt x="5790558" y="5484357"/>
                  <a:pt x="5752569" y="5497023"/>
                </a:cubicBezTo>
                <a:cubicBezTo>
                  <a:pt x="5723025" y="5505466"/>
                  <a:pt x="5697699" y="5543465"/>
                  <a:pt x="5672373" y="5573018"/>
                </a:cubicBezTo>
                <a:cubicBezTo>
                  <a:pt x="5655489" y="5585684"/>
                  <a:pt x="5642829" y="5598349"/>
                  <a:pt x="5621723" y="5602572"/>
                </a:cubicBezTo>
                <a:cubicBezTo>
                  <a:pt x="5600620" y="5606794"/>
                  <a:pt x="5549970" y="5602572"/>
                  <a:pt x="5592179" y="5653236"/>
                </a:cubicBezTo>
                <a:cubicBezTo>
                  <a:pt x="5558413" y="5653236"/>
                  <a:pt x="5604840" y="5729231"/>
                  <a:pt x="5541529" y="5699678"/>
                </a:cubicBezTo>
                <a:cubicBezTo>
                  <a:pt x="5541529" y="5699678"/>
                  <a:pt x="5537307" y="5699678"/>
                  <a:pt x="5537307" y="5703900"/>
                </a:cubicBezTo>
                <a:cubicBezTo>
                  <a:pt x="5495100" y="5767230"/>
                  <a:pt x="5389578" y="5741897"/>
                  <a:pt x="5360034" y="5830560"/>
                </a:cubicBezTo>
                <a:cubicBezTo>
                  <a:pt x="5351591" y="5864336"/>
                  <a:pt x="5326267" y="5893889"/>
                  <a:pt x="5334708" y="5931886"/>
                </a:cubicBezTo>
                <a:cubicBezTo>
                  <a:pt x="5338928" y="5957219"/>
                  <a:pt x="5326267" y="5974107"/>
                  <a:pt x="5313604" y="5990995"/>
                </a:cubicBezTo>
                <a:cubicBezTo>
                  <a:pt x="5267175" y="6041660"/>
                  <a:pt x="5224968" y="6100767"/>
                  <a:pt x="5170096" y="6138763"/>
                </a:cubicBezTo>
                <a:cubicBezTo>
                  <a:pt x="5136329" y="6159874"/>
                  <a:pt x="5123668" y="6193650"/>
                  <a:pt x="5106783" y="6223203"/>
                </a:cubicBezTo>
                <a:cubicBezTo>
                  <a:pt x="5089900" y="6261202"/>
                  <a:pt x="5060356" y="6286533"/>
                  <a:pt x="5018146" y="6290756"/>
                </a:cubicBezTo>
                <a:cubicBezTo>
                  <a:pt x="4933730" y="6299199"/>
                  <a:pt x="4874640" y="6345640"/>
                  <a:pt x="4832431" y="6417415"/>
                </a:cubicBezTo>
                <a:cubicBezTo>
                  <a:pt x="4798664" y="6480745"/>
                  <a:pt x="4743794" y="6489188"/>
                  <a:pt x="4684702" y="6489188"/>
                </a:cubicBezTo>
                <a:cubicBezTo>
                  <a:pt x="4650935" y="6489188"/>
                  <a:pt x="4604506" y="6434303"/>
                  <a:pt x="4608728" y="6408970"/>
                </a:cubicBezTo>
                <a:cubicBezTo>
                  <a:pt x="4612948" y="6358308"/>
                  <a:pt x="4612948" y="6358308"/>
                  <a:pt x="4562299" y="6362528"/>
                </a:cubicBezTo>
                <a:cubicBezTo>
                  <a:pt x="4558078" y="6341420"/>
                  <a:pt x="4574962" y="6337197"/>
                  <a:pt x="4587622" y="6328752"/>
                </a:cubicBezTo>
                <a:cubicBezTo>
                  <a:pt x="4591845" y="6324532"/>
                  <a:pt x="4608728" y="6316087"/>
                  <a:pt x="4600285" y="6307644"/>
                </a:cubicBezTo>
                <a:cubicBezTo>
                  <a:pt x="4553856" y="6265422"/>
                  <a:pt x="4604506" y="6214761"/>
                  <a:pt x="4596065" y="6168319"/>
                </a:cubicBezTo>
                <a:cubicBezTo>
                  <a:pt x="4596065" y="6159874"/>
                  <a:pt x="4591845" y="6147208"/>
                  <a:pt x="4591845" y="6138763"/>
                </a:cubicBezTo>
                <a:cubicBezTo>
                  <a:pt x="4570739" y="6134543"/>
                  <a:pt x="4532752" y="6164096"/>
                  <a:pt x="4532752" y="6142986"/>
                </a:cubicBezTo>
                <a:cubicBezTo>
                  <a:pt x="4528532" y="6096544"/>
                  <a:pt x="4477882" y="6054325"/>
                  <a:pt x="4515869" y="6003661"/>
                </a:cubicBezTo>
                <a:cubicBezTo>
                  <a:pt x="4558078" y="5948774"/>
                  <a:pt x="4596065" y="5889667"/>
                  <a:pt x="4617169" y="5822114"/>
                </a:cubicBezTo>
                <a:cubicBezTo>
                  <a:pt x="4621389" y="5805226"/>
                  <a:pt x="4638272" y="5792561"/>
                  <a:pt x="4621389" y="5775673"/>
                </a:cubicBezTo>
                <a:cubicBezTo>
                  <a:pt x="4604506" y="5763007"/>
                  <a:pt x="4579182" y="5763007"/>
                  <a:pt x="4558078" y="5775673"/>
                </a:cubicBezTo>
                <a:cubicBezTo>
                  <a:pt x="4532752" y="5796783"/>
                  <a:pt x="4511649" y="5817894"/>
                  <a:pt x="4494766" y="5847448"/>
                </a:cubicBezTo>
                <a:cubicBezTo>
                  <a:pt x="4465219" y="5906555"/>
                  <a:pt x="4418790" y="5952996"/>
                  <a:pt x="4368140" y="5999438"/>
                </a:cubicBezTo>
                <a:cubicBezTo>
                  <a:pt x="4363920" y="6003661"/>
                  <a:pt x="4359700" y="6016326"/>
                  <a:pt x="4355477" y="6012104"/>
                </a:cubicBezTo>
                <a:cubicBezTo>
                  <a:pt x="4292167" y="6007883"/>
                  <a:pt x="4279504" y="6062768"/>
                  <a:pt x="4254178" y="6096544"/>
                </a:cubicBezTo>
                <a:cubicBezTo>
                  <a:pt x="4135995" y="6261202"/>
                  <a:pt x="3984046" y="6400527"/>
                  <a:pt x="3882746" y="6573628"/>
                </a:cubicBezTo>
                <a:cubicBezTo>
                  <a:pt x="3870083" y="6594739"/>
                  <a:pt x="3857420" y="6603182"/>
                  <a:pt x="3836317" y="6590516"/>
                </a:cubicBezTo>
                <a:cubicBezTo>
                  <a:pt x="3819433" y="6577851"/>
                  <a:pt x="3815213" y="6565185"/>
                  <a:pt x="3823654" y="6548297"/>
                </a:cubicBezTo>
                <a:cubicBezTo>
                  <a:pt x="3844760" y="6510298"/>
                  <a:pt x="3844760" y="6468079"/>
                  <a:pt x="3844760" y="6430081"/>
                </a:cubicBezTo>
                <a:cubicBezTo>
                  <a:pt x="3844760" y="6379416"/>
                  <a:pt x="3861643" y="6341420"/>
                  <a:pt x="3891187" y="6307644"/>
                </a:cubicBezTo>
                <a:cubicBezTo>
                  <a:pt x="3916513" y="6273868"/>
                  <a:pt x="3933396" y="6231649"/>
                  <a:pt x="3950279" y="6193650"/>
                </a:cubicBezTo>
                <a:cubicBezTo>
                  <a:pt x="3971383" y="6138763"/>
                  <a:pt x="3941839" y="6126098"/>
                  <a:pt x="3899630" y="6113432"/>
                </a:cubicBezTo>
                <a:cubicBezTo>
                  <a:pt x="3886966" y="6113432"/>
                  <a:pt x="3870083" y="6113432"/>
                  <a:pt x="3870083" y="6096544"/>
                </a:cubicBezTo>
                <a:cubicBezTo>
                  <a:pt x="3870083" y="6079656"/>
                  <a:pt x="3886966" y="6083879"/>
                  <a:pt x="3895409" y="6079656"/>
                </a:cubicBezTo>
                <a:cubicBezTo>
                  <a:pt x="3924956" y="6062768"/>
                  <a:pt x="3937616" y="6028992"/>
                  <a:pt x="3937616" y="6003661"/>
                </a:cubicBezTo>
                <a:cubicBezTo>
                  <a:pt x="3933396" y="5969885"/>
                  <a:pt x="3895409" y="5978327"/>
                  <a:pt x="3874303" y="5982550"/>
                </a:cubicBezTo>
                <a:cubicBezTo>
                  <a:pt x="3832097" y="5990995"/>
                  <a:pt x="3798330" y="6007883"/>
                  <a:pt x="3781447" y="6050102"/>
                </a:cubicBezTo>
                <a:cubicBezTo>
                  <a:pt x="3777227" y="6058545"/>
                  <a:pt x="3773004" y="6075433"/>
                  <a:pt x="3756121" y="6075433"/>
                </a:cubicBezTo>
                <a:cubicBezTo>
                  <a:pt x="3743460" y="6075433"/>
                  <a:pt x="3743460" y="6058545"/>
                  <a:pt x="3743460" y="6050102"/>
                </a:cubicBezTo>
                <a:cubicBezTo>
                  <a:pt x="3739237" y="6028992"/>
                  <a:pt x="3726577" y="6028992"/>
                  <a:pt x="3709694" y="6033214"/>
                </a:cubicBezTo>
                <a:cubicBezTo>
                  <a:pt x="3642161" y="6058545"/>
                  <a:pt x="3578848" y="6083879"/>
                  <a:pt x="3536639" y="6151431"/>
                </a:cubicBezTo>
                <a:cubicBezTo>
                  <a:pt x="3502872" y="6202093"/>
                  <a:pt x="3443782" y="6235869"/>
                  <a:pt x="3397352" y="6278090"/>
                </a:cubicBezTo>
                <a:cubicBezTo>
                  <a:pt x="3393132" y="6286533"/>
                  <a:pt x="3380469" y="6286533"/>
                  <a:pt x="3372026" y="6282311"/>
                </a:cubicBezTo>
                <a:cubicBezTo>
                  <a:pt x="3367806" y="6278090"/>
                  <a:pt x="3367806" y="6265422"/>
                  <a:pt x="3367806" y="6261202"/>
                </a:cubicBezTo>
                <a:cubicBezTo>
                  <a:pt x="3380469" y="6225315"/>
                  <a:pt x="3383635" y="6187317"/>
                  <a:pt x="3385746" y="6149319"/>
                </a:cubicBezTo>
                <a:lnTo>
                  <a:pt x="3387550" y="6119461"/>
                </a:lnTo>
                <a:lnTo>
                  <a:pt x="3363994" y="6138763"/>
                </a:ln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5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5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4" y="4534412"/>
                </a:cubicBezTo>
                <a:cubicBezTo>
                  <a:pt x="1688331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10" y="2136325"/>
                </a:cubicBezTo>
                <a:cubicBezTo>
                  <a:pt x="1228259" y="2123657"/>
                  <a:pt x="1177611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1" y="2001220"/>
                </a:cubicBezTo>
                <a:cubicBezTo>
                  <a:pt x="1232481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1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4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4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4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5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4" y="1237041"/>
                  <a:pt x="2177945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4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8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EBBCD9AC-6DC7-4CF0-B75A-514911F6675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748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212976"/>
            <a:ext cx="12192000" cy="3106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0" baseline="0">
                <a:solidFill>
                  <a:schemeClr val="accent4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grpSp>
        <p:nvGrpSpPr>
          <p:cNvPr id="9" name="Group 5">
            <a:extLst>
              <a:ext uri="{FF2B5EF4-FFF2-40B4-BE49-F238E27FC236}">
                <a16:creationId xmlns="" xmlns:a16="http://schemas.microsoft.com/office/drawing/2014/main" id="{B5D53FA1-409A-4F5F-97C4-2399D18531AF}"/>
              </a:ext>
            </a:extLst>
          </p:cNvPr>
          <p:cNvGrpSpPr/>
          <p:nvPr userDrawn="1"/>
        </p:nvGrpSpPr>
        <p:grpSpPr>
          <a:xfrm>
            <a:off x="2187927" y="902493"/>
            <a:ext cx="7356667" cy="3751977"/>
            <a:chOff x="-612576" y="1705002"/>
            <a:chExt cx="5688632" cy="2537858"/>
          </a:xfrm>
        </p:grpSpPr>
        <p:sp>
          <p:nvSpPr>
            <p:cNvPr id="11" name="Oval 6">
              <a:extLst>
                <a:ext uri="{FF2B5EF4-FFF2-40B4-BE49-F238E27FC236}">
                  <a16:creationId xmlns="" xmlns:a16="http://schemas.microsoft.com/office/drawing/2014/main" id="{969FB361-09E7-4A75-BE80-810B6558E106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3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="" xmlns:a16="http://schemas.microsoft.com/office/drawing/2014/main" id="{B0DD55B0-CC85-48EE-91A7-11167D6D7A5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F90C4089-2A84-4438-930C-7392D1437CB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170667" y="1367063"/>
            <a:ext cx="3536161" cy="26518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807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60851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2125"/>
            <a:ext cx="2952750" cy="32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43200" y="1762125"/>
            <a:ext cx="9448800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687066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24250" y="0"/>
            <a:ext cx="514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72024" y="0"/>
            <a:ext cx="2647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401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34007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644576"/>
            <a:ext cx="5079430" cy="40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6548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44"/>
            <a:ext cx="2081463" cy="1977390"/>
          </a:xfrm>
          <a:prstGeom prst="rect">
            <a:avLst/>
          </a:prstGeom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095" y="556614"/>
            <a:ext cx="95746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91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C4B73D-5D87-4FC0-921D-C5CB8EFDA7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130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4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="" xmlns:a16="http://schemas.microsoft.com/office/drawing/2014/main" id="{2575F0E1-023F-41BE-A027-0C561590555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402315" y="168934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37">
            <a:extLst>
              <a:ext uri="{FF2B5EF4-FFF2-40B4-BE49-F238E27FC236}">
                <a16:creationId xmlns="" xmlns:a16="http://schemas.microsoft.com/office/drawing/2014/main" id="{4BD8B274-E0F1-4987-BE56-88EFDABA4180}"/>
              </a:ext>
            </a:extLst>
          </p:cNvPr>
          <p:cNvSpPr/>
          <p:nvPr userDrawn="1"/>
        </p:nvSpPr>
        <p:spPr>
          <a:xfrm>
            <a:off x="8400258" y="5201452"/>
            <a:ext cx="3087849" cy="105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="" xmlns:a16="http://schemas.microsoft.com/office/drawing/2014/main" id="{11AEA1F3-8D3E-40F0-BA2D-BB28AC8C05D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561888" y="1698785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="" xmlns:a16="http://schemas.microsoft.com/office/drawing/2014/main" id="{947EB0C1-2E67-4F3B-B6B4-FF9FDFAC5352}"/>
              </a:ext>
            </a:extLst>
          </p:cNvPr>
          <p:cNvSpPr/>
          <p:nvPr userDrawn="1"/>
        </p:nvSpPr>
        <p:spPr>
          <a:xfrm>
            <a:off x="4559832" y="5210897"/>
            <a:ext cx="3087849" cy="105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="" xmlns:a16="http://schemas.microsoft.com/office/drawing/2014/main" id="{F6B072A9-4C30-483E-AD56-17094660D9F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721462" y="170823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45">
            <a:extLst>
              <a:ext uri="{FF2B5EF4-FFF2-40B4-BE49-F238E27FC236}">
                <a16:creationId xmlns="" xmlns:a16="http://schemas.microsoft.com/office/drawing/2014/main" id="{F5D1422D-7597-4465-9FFA-E916548111D3}"/>
              </a:ext>
            </a:extLst>
          </p:cNvPr>
          <p:cNvSpPr/>
          <p:nvPr userDrawn="1"/>
        </p:nvSpPr>
        <p:spPr>
          <a:xfrm>
            <a:off x="719405" y="5220342"/>
            <a:ext cx="3087849" cy="105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  <p:sldLayoutId id="2147483691" r:id="rId3"/>
    <p:sldLayoutId id="2147483687" r:id="rId4"/>
    <p:sldLayoutId id="2147483689" r:id="rId5"/>
    <p:sldLayoutId id="2147483688" r:id="rId6"/>
    <p:sldLayoutId id="2147483703" r:id="rId7"/>
    <p:sldLayoutId id="2147483692" r:id="rId8"/>
    <p:sldLayoutId id="2147483706" r:id="rId9"/>
    <p:sldLayoutId id="2147483705" r:id="rId10"/>
    <p:sldLayoutId id="2147483702" r:id="rId11"/>
    <p:sldLayoutId id="2147483656" r:id="rId12"/>
    <p:sldLayoutId id="2147483690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7783" y="3039597"/>
            <a:ext cx="10211038" cy="1908922"/>
          </a:xfrm>
        </p:spPr>
        <p:txBody>
          <a:bodyPr/>
          <a:lstStyle/>
          <a:p>
            <a:r>
              <a:rPr lang="en-ZA" sz="6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INDUKSI MATEMATIKA</a:t>
            </a:r>
            <a:endParaRPr lang="en-US" sz="6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97783" y="5056095"/>
            <a:ext cx="8610600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 smtClean="0"/>
              <a:t>Nama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Kelompok</a:t>
            </a:r>
            <a:r>
              <a:rPr lang="en-US" altLang="ko-KR" dirty="0" smtClean="0"/>
              <a:t> :</a:t>
            </a:r>
          </a:p>
          <a:p>
            <a:pPr marL="971533" lvl="1" indent="-285750">
              <a:spcBef>
                <a:spcPts val="0"/>
              </a:spcBef>
              <a:buFont typeface="Arial" panose="020B0604020202020204" pitchFamily="34" charset="0"/>
              <a:buChar char="☺"/>
              <a:defRPr/>
            </a:pPr>
            <a:r>
              <a:rPr lang="en-US" altLang="ko-KR" sz="1800" dirty="0" smtClean="0"/>
              <a:t> Hendri </a:t>
            </a:r>
            <a:r>
              <a:rPr lang="en-US" altLang="ko-KR" sz="1800" dirty="0" err="1" smtClean="0"/>
              <a:t>Daffa</a:t>
            </a:r>
            <a:r>
              <a:rPr lang="en-US" altLang="ko-KR" sz="1800" dirty="0" smtClean="0"/>
              <a:t> Athaya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5340077"/>
            <a:ext cx="12192000" cy="288032"/>
          </a:xfrm>
        </p:spPr>
        <p:txBody>
          <a:bodyPr/>
          <a:lstStyle/>
          <a:p>
            <a:r>
              <a:rPr lang="en-US" altLang="ko-KR" dirty="0" smtClean="0"/>
              <a:t>Any Question?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69" y="1492151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5" y="1562685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57">
            <a:extLst>
              <a:ext uri="{FF2B5EF4-FFF2-40B4-BE49-F238E27FC236}">
                <a16:creationId xmlns=""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5" y="4520205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Parallelogram 15">
            <a:extLst>
              <a:ext uri="{FF2B5EF4-FFF2-40B4-BE49-F238E27FC236}">
                <a16:creationId xmlns=""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5" y="4641908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19">
            <a:extLst>
              <a:ext uri="{FF2B5EF4-FFF2-40B4-BE49-F238E27FC236}">
                <a16:creationId xmlns=""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5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0" y="360056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3" y="1518715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Rectangle 15">
            <a:extLst>
              <a:ext uri="{FF2B5EF4-FFF2-40B4-BE49-F238E27FC236}">
                <a16:creationId xmlns=""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3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Pie 24">
            <a:extLst>
              <a:ext uri="{FF2B5EF4-FFF2-40B4-BE49-F238E27FC236}">
                <a16:creationId xmlns=""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6" y="4618983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=""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0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Oval 27">
            <a:extLst>
              <a:ext uri="{FF2B5EF4-FFF2-40B4-BE49-F238E27FC236}">
                <a16:creationId xmlns=""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0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=""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2" y="2543931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Oval 26">
            <a:extLst>
              <a:ext uri="{FF2B5EF4-FFF2-40B4-BE49-F238E27FC236}">
                <a16:creationId xmlns=""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1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2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10">
            <a:extLst>
              <a:ext uri="{FF2B5EF4-FFF2-40B4-BE49-F238E27FC236}">
                <a16:creationId xmlns=""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1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32">
            <a:extLst>
              <a:ext uri="{FF2B5EF4-FFF2-40B4-BE49-F238E27FC236}">
                <a16:creationId xmlns=""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2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7">
            <a:extLst>
              <a:ext uri="{FF2B5EF4-FFF2-40B4-BE49-F238E27FC236}">
                <a16:creationId xmlns=""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5" y="2527503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ectangle 18">
            <a:extLst>
              <a:ext uri="{FF2B5EF4-FFF2-40B4-BE49-F238E27FC236}">
                <a16:creationId xmlns=""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25">
            <a:extLst>
              <a:ext uri="{FF2B5EF4-FFF2-40B4-BE49-F238E27FC236}">
                <a16:creationId xmlns=""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7" y="2552021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Chord 14">
            <a:extLst>
              <a:ext uri="{FF2B5EF4-FFF2-40B4-BE49-F238E27FC236}">
                <a16:creationId xmlns=""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4" y="5535337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ounded Rectangle 6">
            <a:extLst>
              <a:ext uri="{FF2B5EF4-FFF2-40B4-BE49-F238E27FC236}">
                <a16:creationId xmlns=""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2" y="2471635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Oval 66">
            <a:extLst>
              <a:ext uri="{FF2B5EF4-FFF2-40B4-BE49-F238E27FC236}">
                <a16:creationId xmlns=""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Isosceles Triangle 13">
            <a:extLst>
              <a:ext uri="{FF2B5EF4-FFF2-40B4-BE49-F238E27FC236}">
                <a16:creationId xmlns=""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2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4">
            <a:extLst>
              <a:ext uri="{FF2B5EF4-FFF2-40B4-BE49-F238E27FC236}">
                <a16:creationId xmlns=""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Smiley Face 12">
            <a:extLst>
              <a:ext uri="{FF2B5EF4-FFF2-40B4-BE49-F238E27FC236}">
                <a16:creationId xmlns=""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Smiley Face 15">
            <a:extLst>
              <a:ext uri="{FF2B5EF4-FFF2-40B4-BE49-F238E27FC236}">
                <a16:creationId xmlns=""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Oval 37">
            <a:extLst>
              <a:ext uri="{FF2B5EF4-FFF2-40B4-BE49-F238E27FC236}">
                <a16:creationId xmlns=""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3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Smiley Face 14">
            <a:extLst>
              <a:ext uri="{FF2B5EF4-FFF2-40B4-BE49-F238E27FC236}">
                <a16:creationId xmlns=""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7" y="3520149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3" y="3545246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7" y="5476481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4" y="461341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=""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19" y="2554105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ardrop 1">
            <a:extLst>
              <a:ext uri="{FF2B5EF4-FFF2-40B4-BE49-F238E27FC236}">
                <a16:creationId xmlns=""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1" y="1539347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=""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19" y="1539413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=""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ight Triangle 17">
            <a:extLst>
              <a:ext uri="{FF2B5EF4-FFF2-40B4-BE49-F238E27FC236}">
                <a16:creationId xmlns=""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ight Triangle 17">
            <a:extLst>
              <a:ext uri="{FF2B5EF4-FFF2-40B4-BE49-F238E27FC236}">
                <a16:creationId xmlns=""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5599" y="289088"/>
            <a:ext cx="8867274" cy="724247"/>
          </a:xfrm>
        </p:spPr>
        <p:txBody>
          <a:bodyPr/>
          <a:lstStyle/>
          <a:p>
            <a:r>
              <a:rPr lang="en-ZA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Induksi</a:t>
            </a:r>
            <a:r>
              <a:rPr lang="en-ZA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ZA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Matematika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A527859-986D-47FC-91E8-862742DE86C4}"/>
              </a:ext>
            </a:extLst>
          </p:cNvPr>
          <p:cNvSpPr/>
          <p:nvPr/>
        </p:nvSpPr>
        <p:spPr>
          <a:xfrm>
            <a:off x="0" y="3851310"/>
            <a:ext cx="12192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4" name="Up Arrow 4">
            <a:extLst>
              <a:ext uri="{FF2B5EF4-FFF2-40B4-BE49-F238E27FC236}">
                <a16:creationId xmlns="" xmlns:a16="http://schemas.microsoft.com/office/drawing/2014/main" id="{8CB74A93-20AF-4551-B220-D68A8E50AADB}"/>
              </a:ext>
            </a:extLst>
          </p:cNvPr>
          <p:cNvSpPr/>
          <p:nvPr/>
        </p:nvSpPr>
        <p:spPr>
          <a:xfrm>
            <a:off x="9432006" y="1720774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Up Arrow 7">
            <a:extLst>
              <a:ext uri="{FF2B5EF4-FFF2-40B4-BE49-F238E27FC236}">
                <a16:creationId xmlns="" xmlns:a16="http://schemas.microsoft.com/office/drawing/2014/main" id="{0E0DE443-3E47-4DC1-B7EB-3EC205D6435D}"/>
              </a:ext>
            </a:extLst>
          </p:cNvPr>
          <p:cNvSpPr/>
          <p:nvPr/>
        </p:nvSpPr>
        <p:spPr>
          <a:xfrm rot="10800000">
            <a:off x="8320073" y="4067334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D57FBF-8F3E-40B2-8357-F2618AC27830}"/>
              </a:ext>
            </a:extLst>
          </p:cNvPr>
          <p:cNvSpPr txBox="1"/>
          <p:nvPr/>
        </p:nvSpPr>
        <p:spPr>
          <a:xfrm>
            <a:off x="282366" y="1647492"/>
            <a:ext cx="8867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	</a:t>
            </a:r>
            <a:r>
              <a:rPr lang="en-ZA" sz="2400" dirty="0" err="1" smtClean="0"/>
              <a:t>Merupakan</a:t>
            </a:r>
            <a:r>
              <a:rPr lang="en-ZA" sz="2400" dirty="0" smtClean="0"/>
              <a:t> </a:t>
            </a:r>
            <a:r>
              <a:rPr lang="en-ZA" sz="2400" dirty="0" err="1"/>
              <a:t>pembuktian</a:t>
            </a:r>
            <a:r>
              <a:rPr lang="en-ZA" sz="2400" dirty="0"/>
              <a:t> </a:t>
            </a:r>
            <a:r>
              <a:rPr lang="en-ZA" sz="2400" dirty="0" err="1"/>
              <a:t>deduktif</a:t>
            </a:r>
            <a:r>
              <a:rPr lang="en-ZA" sz="2400" dirty="0"/>
              <a:t>, </a:t>
            </a:r>
            <a:r>
              <a:rPr lang="en-ZA" sz="2400" dirty="0" err="1"/>
              <a:t>meski</a:t>
            </a:r>
            <a:r>
              <a:rPr lang="en-ZA" sz="2400" dirty="0"/>
              <a:t> </a:t>
            </a:r>
            <a:r>
              <a:rPr lang="en-ZA" sz="2400" dirty="0" err="1"/>
              <a:t>namanya</a:t>
            </a:r>
            <a:r>
              <a:rPr lang="en-ZA" sz="2400" dirty="0"/>
              <a:t> </a:t>
            </a:r>
            <a:r>
              <a:rPr lang="en-ZA" sz="2400" dirty="0" err="1"/>
              <a:t>induksi</a:t>
            </a:r>
            <a:r>
              <a:rPr lang="en-ZA" sz="2400" dirty="0"/>
              <a:t>. </a:t>
            </a:r>
            <a:r>
              <a:rPr lang="en-ZA" sz="2400" dirty="0" err="1"/>
              <a:t>Induksi</a:t>
            </a:r>
            <a:r>
              <a:rPr lang="en-ZA" sz="2400" dirty="0"/>
              <a:t> </a:t>
            </a:r>
            <a:r>
              <a:rPr lang="en-ZA" sz="2400" dirty="0" err="1"/>
              <a:t>matematika</a:t>
            </a:r>
            <a:r>
              <a:rPr lang="en-ZA" sz="2400" dirty="0"/>
              <a:t> </a:t>
            </a:r>
            <a:r>
              <a:rPr lang="en-ZA" sz="2400" dirty="0" err="1"/>
              <a:t>atau</a:t>
            </a:r>
            <a:r>
              <a:rPr lang="en-ZA" sz="2400" dirty="0"/>
              <a:t> </a:t>
            </a:r>
            <a:r>
              <a:rPr lang="en-ZA" sz="2400" dirty="0" err="1"/>
              <a:t>disebut</a:t>
            </a:r>
            <a:r>
              <a:rPr lang="en-ZA" sz="2400" dirty="0"/>
              <a:t> </a:t>
            </a:r>
            <a:r>
              <a:rPr lang="en-ZA" sz="2400" dirty="0" err="1"/>
              <a:t>juga</a:t>
            </a:r>
            <a:r>
              <a:rPr lang="en-ZA" sz="2400" dirty="0"/>
              <a:t> </a:t>
            </a:r>
            <a:r>
              <a:rPr lang="en-ZA" sz="2400" dirty="0" err="1"/>
              <a:t>induksi</a:t>
            </a:r>
            <a:r>
              <a:rPr lang="en-ZA" sz="2400" dirty="0"/>
              <a:t> </a:t>
            </a:r>
            <a:r>
              <a:rPr lang="en-ZA" sz="2400" dirty="0" err="1"/>
              <a:t>lengkap</a:t>
            </a:r>
            <a:r>
              <a:rPr lang="en-ZA" sz="2400" dirty="0"/>
              <a:t> </a:t>
            </a:r>
            <a:r>
              <a:rPr lang="en-ZA" sz="2400" dirty="0" err="1"/>
              <a:t>sering</a:t>
            </a:r>
            <a:r>
              <a:rPr lang="en-ZA" sz="2400" dirty="0"/>
              <a:t> </a:t>
            </a:r>
            <a:r>
              <a:rPr lang="en-ZA" sz="2400" dirty="0" err="1"/>
              <a:t>dipergunakan</a:t>
            </a:r>
            <a:r>
              <a:rPr lang="en-ZA" sz="2400" dirty="0"/>
              <a:t> </a:t>
            </a:r>
            <a:r>
              <a:rPr lang="en-ZA" sz="2400" dirty="0" err="1"/>
              <a:t>untuk</a:t>
            </a:r>
            <a:r>
              <a:rPr lang="en-ZA" sz="2400" dirty="0"/>
              <a:t> </a:t>
            </a:r>
            <a:r>
              <a:rPr lang="en-ZA" sz="2400" dirty="0" err="1"/>
              <a:t>pernyataan-pernyataan</a:t>
            </a:r>
            <a:r>
              <a:rPr lang="en-ZA" sz="2400" dirty="0"/>
              <a:t> yang </a:t>
            </a:r>
            <a:r>
              <a:rPr lang="en-ZA" sz="2400" dirty="0" err="1"/>
              <a:t>menyangkut</a:t>
            </a:r>
            <a:r>
              <a:rPr lang="en-ZA" sz="2400" dirty="0"/>
              <a:t> </a:t>
            </a:r>
            <a:r>
              <a:rPr lang="en-ZA" sz="2400" dirty="0" err="1"/>
              <a:t>bilangan-bilangan</a:t>
            </a:r>
            <a:r>
              <a:rPr lang="en-ZA" sz="2400" dirty="0"/>
              <a:t> </a:t>
            </a:r>
            <a:r>
              <a:rPr lang="en-ZA" sz="2400" dirty="0" err="1"/>
              <a:t>asli</a:t>
            </a:r>
            <a:r>
              <a:rPr lang="en-ZA" sz="2400" dirty="0"/>
              <a:t>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1CC456B-830E-44BE-BCC7-1B795D66C516}"/>
              </a:ext>
            </a:extLst>
          </p:cNvPr>
          <p:cNvSpPr txBox="1"/>
          <p:nvPr/>
        </p:nvSpPr>
        <p:spPr>
          <a:xfrm>
            <a:off x="282366" y="4179010"/>
            <a:ext cx="7894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i="1" dirty="0" err="1"/>
              <a:t>Perlu</a:t>
            </a:r>
            <a:r>
              <a:rPr lang="en-ZA" sz="2400" b="1" i="1" dirty="0"/>
              <a:t> </a:t>
            </a:r>
            <a:r>
              <a:rPr lang="en-ZA" sz="2400" b="1" i="1" dirty="0" err="1"/>
              <a:t>ditekankan</a:t>
            </a:r>
            <a:r>
              <a:rPr lang="en-ZA" sz="2400" b="1" i="1" dirty="0"/>
              <a:t> </a:t>
            </a:r>
            <a:r>
              <a:rPr lang="en-ZA" sz="2400" b="1" i="1" dirty="0" err="1"/>
              <a:t>bahwa</a:t>
            </a:r>
            <a:r>
              <a:rPr lang="en-ZA" sz="2400" b="1" i="1" dirty="0"/>
              <a:t> </a:t>
            </a:r>
            <a:r>
              <a:rPr lang="en-ZA" sz="2400" b="1" i="1" dirty="0" err="1"/>
              <a:t>induksi</a:t>
            </a:r>
            <a:r>
              <a:rPr lang="en-ZA" sz="2400" b="1" i="1" dirty="0"/>
              <a:t> </a:t>
            </a:r>
            <a:r>
              <a:rPr lang="en-ZA" sz="2400" b="1" i="1" dirty="0" err="1"/>
              <a:t>matematika</a:t>
            </a:r>
            <a:r>
              <a:rPr lang="en-ZA" sz="2400" b="1" i="1" dirty="0"/>
              <a:t> </a:t>
            </a:r>
            <a:r>
              <a:rPr lang="en-ZA" sz="2400" b="1" i="1" dirty="0" err="1"/>
              <a:t>hanya</a:t>
            </a:r>
            <a:r>
              <a:rPr lang="en-ZA" sz="2400" b="1" i="1" dirty="0"/>
              <a:t> </a:t>
            </a:r>
            <a:r>
              <a:rPr lang="en-ZA" sz="2400" b="1" i="1" dirty="0" err="1"/>
              <a:t>digunakan</a:t>
            </a:r>
            <a:r>
              <a:rPr lang="en-ZA" sz="2400" b="1" i="1" dirty="0"/>
              <a:t> </a:t>
            </a:r>
            <a:r>
              <a:rPr lang="en-ZA" sz="2400" b="1" i="1" dirty="0" err="1"/>
              <a:t>untuk</a:t>
            </a:r>
            <a:r>
              <a:rPr lang="en-ZA" sz="2400" b="1" i="1" dirty="0"/>
              <a:t> </a:t>
            </a:r>
            <a:r>
              <a:rPr lang="en-ZA" sz="2400" b="1" i="1" dirty="0" err="1"/>
              <a:t>membuktikan</a:t>
            </a:r>
            <a:r>
              <a:rPr lang="en-ZA" sz="2400" b="1" i="1" dirty="0"/>
              <a:t> </a:t>
            </a:r>
            <a:r>
              <a:rPr lang="en-ZA" sz="2400" b="1" i="1" dirty="0" err="1"/>
              <a:t>kebenaran</a:t>
            </a:r>
            <a:r>
              <a:rPr lang="en-ZA" sz="2400" b="1" i="1" dirty="0"/>
              <a:t> </a:t>
            </a:r>
            <a:r>
              <a:rPr lang="en-ZA" sz="2400" b="1" i="1" dirty="0" err="1"/>
              <a:t>dari</a:t>
            </a:r>
            <a:r>
              <a:rPr lang="en-ZA" sz="2400" b="1" i="1" dirty="0"/>
              <a:t> </a:t>
            </a:r>
            <a:r>
              <a:rPr lang="en-ZA" sz="2400" b="1" i="1" dirty="0" err="1"/>
              <a:t>suatu</a:t>
            </a:r>
            <a:r>
              <a:rPr lang="en-ZA" sz="2400" b="1" i="1" dirty="0"/>
              <a:t> </a:t>
            </a:r>
            <a:r>
              <a:rPr lang="en-ZA" sz="2400" b="1" i="1" dirty="0" err="1"/>
              <a:t>pernyataan</a:t>
            </a:r>
            <a:r>
              <a:rPr lang="en-ZA" sz="2400" b="1" i="1" dirty="0"/>
              <a:t> </a:t>
            </a:r>
            <a:r>
              <a:rPr lang="en-ZA" sz="2400" b="1" i="1" dirty="0" err="1"/>
              <a:t>atau</a:t>
            </a:r>
            <a:r>
              <a:rPr lang="en-ZA" sz="2400" b="1" i="1" dirty="0"/>
              <a:t> </a:t>
            </a:r>
            <a:r>
              <a:rPr lang="en-ZA" sz="2400" b="1" i="1" dirty="0" err="1"/>
              <a:t>rumus</a:t>
            </a:r>
            <a:r>
              <a:rPr lang="en-ZA" sz="2400" b="1" i="1" dirty="0"/>
              <a:t>, </a:t>
            </a:r>
            <a:r>
              <a:rPr lang="en-ZA" sz="2400" b="1" i="1" dirty="0" err="1"/>
              <a:t>bukan</a:t>
            </a:r>
            <a:r>
              <a:rPr lang="en-ZA" sz="2400" b="1" i="1" dirty="0"/>
              <a:t> </a:t>
            </a:r>
            <a:r>
              <a:rPr lang="en-ZA" sz="2400" b="1" i="1" dirty="0" err="1"/>
              <a:t>untuk</a:t>
            </a:r>
            <a:r>
              <a:rPr lang="en-ZA" sz="2400" b="1" i="1" dirty="0"/>
              <a:t> </a:t>
            </a:r>
            <a:r>
              <a:rPr lang="en-ZA" sz="2400" b="1" i="1" dirty="0" err="1"/>
              <a:t>menurunkan</a:t>
            </a:r>
            <a:r>
              <a:rPr lang="en-ZA" sz="2400" b="1" i="1" dirty="0"/>
              <a:t> </a:t>
            </a:r>
            <a:r>
              <a:rPr lang="en-ZA" sz="2400" b="1" i="1" dirty="0" err="1"/>
              <a:t>rumus</a:t>
            </a:r>
            <a:r>
              <a:rPr lang="en-ZA" sz="2400" b="1" i="1" dirty="0"/>
              <a:t>. </a:t>
            </a:r>
            <a:r>
              <a:rPr lang="en-ZA" sz="2400" b="1" i="1" dirty="0" err="1"/>
              <a:t>Atau</a:t>
            </a:r>
            <a:r>
              <a:rPr lang="en-ZA" sz="2400" b="1" i="1" dirty="0"/>
              <a:t> </a:t>
            </a:r>
            <a:r>
              <a:rPr lang="en-ZA" sz="2400" b="1" i="1" dirty="0" err="1"/>
              <a:t>lebih</a:t>
            </a:r>
            <a:r>
              <a:rPr lang="en-ZA" sz="2400" b="1" i="1" dirty="0"/>
              <a:t> </a:t>
            </a:r>
            <a:r>
              <a:rPr lang="en-ZA" sz="2400" b="1" i="1" dirty="0" err="1"/>
              <a:t>tegasnya</a:t>
            </a:r>
            <a:r>
              <a:rPr lang="en-ZA" sz="2400" b="1" i="1" dirty="0"/>
              <a:t> </a:t>
            </a:r>
            <a:r>
              <a:rPr lang="en-ZA" sz="2400" b="1" i="1" dirty="0" err="1"/>
              <a:t>induksi</a:t>
            </a:r>
            <a:r>
              <a:rPr lang="en-ZA" sz="2400" b="1" i="1" dirty="0"/>
              <a:t> </a:t>
            </a:r>
            <a:r>
              <a:rPr lang="en-ZA" sz="2400" b="1" i="1" dirty="0" err="1"/>
              <a:t>matematika</a:t>
            </a:r>
            <a:r>
              <a:rPr lang="en-ZA" sz="2400" b="1" i="1" dirty="0"/>
              <a:t> </a:t>
            </a:r>
            <a:r>
              <a:rPr lang="en-ZA" sz="2400" b="1" i="1" dirty="0" err="1"/>
              <a:t>tidak</a:t>
            </a:r>
            <a:r>
              <a:rPr lang="en-ZA" sz="2400" b="1" i="1" dirty="0"/>
              <a:t> </a:t>
            </a:r>
            <a:r>
              <a:rPr lang="en-ZA" sz="2400" b="1" i="1" dirty="0" err="1"/>
              <a:t>dapat</a:t>
            </a:r>
            <a:r>
              <a:rPr lang="en-ZA" sz="2400" b="1" i="1" dirty="0"/>
              <a:t> </a:t>
            </a:r>
            <a:r>
              <a:rPr lang="en-ZA" sz="2400" b="1" i="1" dirty="0" err="1"/>
              <a:t>digunakan</a:t>
            </a:r>
            <a:r>
              <a:rPr lang="en-ZA" sz="2400" b="1" i="1" dirty="0"/>
              <a:t> </a:t>
            </a:r>
            <a:r>
              <a:rPr lang="en-ZA" sz="2400" b="1" i="1" dirty="0" err="1"/>
              <a:t>untuk</a:t>
            </a:r>
            <a:r>
              <a:rPr lang="en-ZA" sz="2400" b="1" i="1" dirty="0"/>
              <a:t> </a:t>
            </a:r>
            <a:r>
              <a:rPr lang="en-ZA" sz="2400" b="1" i="1" dirty="0" err="1"/>
              <a:t>menurunkan</a:t>
            </a:r>
            <a:r>
              <a:rPr lang="en-ZA" sz="2400" b="1" i="1" dirty="0"/>
              <a:t> </a:t>
            </a:r>
            <a:r>
              <a:rPr lang="en-ZA" sz="2400" b="1" i="1" dirty="0" err="1"/>
              <a:t>atau</a:t>
            </a:r>
            <a:r>
              <a:rPr lang="en-ZA" sz="2400" b="1" i="1" dirty="0"/>
              <a:t> </a:t>
            </a:r>
            <a:r>
              <a:rPr lang="en-ZA" sz="2400" b="1" i="1" dirty="0" err="1"/>
              <a:t>menemukan</a:t>
            </a:r>
            <a:r>
              <a:rPr lang="en-ZA" sz="2400" b="1" i="1" dirty="0"/>
              <a:t> </a:t>
            </a:r>
            <a:r>
              <a:rPr lang="en-ZA" sz="2400" b="1" i="1" dirty="0" err="1"/>
              <a:t>rumus</a:t>
            </a:r>
            <a:r>
              <a:rPr lang="en-ZA" sz="2400" b="1" i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62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Prinsip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Induksi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Matematika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3978" y="1488795"/>
            <a:ext cx="10622233" cy="479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setiap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bilangan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bulat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positif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misalkan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adalah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pernyataan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yang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bergantung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pada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Jika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(1)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benar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dan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untuk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setiap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bilangan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bulat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positif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jika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benar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maka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+ 1)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benar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spcAft>
                <a:spcPts val="1500"/>
              </a:spcAft>
            </a:pP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maka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pernyataan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bernilai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benar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semua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bilangan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bulat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positif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ZA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7000"/>
              </a:lnSpc>
              <a:spcBef>
                <a:spcPts val="1595"/>
              </a:spcBef>
              <a:spcAft>
                <a:spcPts val="1595"/>
              </a:spcAft>
            </a:pPr>
            <a:r>
              <a:rPr lang="en-ZA" sz="1600" b="1" i="1" dirty="0" smtClean="0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ZA" sz="1600" b="1" i="1" dirty="0" err="1" smtClean="0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ZA" sz="1600" b="1" i="1" dirty="0" smtClean="0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ZA" sz="1600" b="1" i="1" dirty="0" err="1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menerapkan</a:t>
            </a:r>
            <a:r>
              <a:rPr lang="en-ZA" sz="1600" b="1" i="1" dirty="0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ZA" sz="1600" b="1" i="1" dirty="0" err="1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prinsip</a:t>
            </a:r>
            <a:r>
              <a:rPr lang="en-ZA" sz="1600" b="1" i="1" dirty="0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ZA" sz="1600" b="1" i="1" dirty="0" err="1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induksi</a:t>
            </a:r>
            <a:r>
              <a:rPr lang="en-ZA" sz="1600" b="1" i="1" dirty="0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ZA" sz="1600" b="1" i="1" dirty="0" err="1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matematika</a:t>
            </a:r>
            <a:r>
              <a:rPr lang="en-ZA" sz="1600" b="1" i="1" dirty="0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ZA" sz="1600" b="1" i="1" dirty="0" err="1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kita</a:t>
            </a:r>
            <a:r>
              <a:rPr lang="en-ZA" sz="1600" b="1" i="1" dirty="0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ZA" sz="1600" b="1" i="1" dirty="0" err="1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harus</a:t>
            </a:r>
            <a:r>
              <a:rPr lang="en-ZA" sz="1600" b="1" i="1" dirty="0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ZA" sz="1600" b="1" i="1" dirty="0" err="1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melakukan</a:t>
            </a:r>
            <a:r>
              <a:rPr lang="en-ZA" sz="1600" b="1" i="1" dirty="0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2 </a:t>
            </a:r>
            <a:r>
              <a:rPr lang="en-ZA" sz="1600" b="1" i="1" dirty="0" err="1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langkah</a:t>
            </a:r>
            <a:r>
              <a:rPr lang="en-ZA" sz="1600" b="1" i="1" dirty="0">
                <a:solidFill>
                  <a:srgbClr val="2F54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  <a:endParaRPr lang="en-US" sz="1600" b="1" i="1" dirty="0">
              <a:solidFill>
                <a:srgbClr val="2F5496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600" b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Langkah</a:t>
            </a:r>
            <a:r>
              <a:rPr lang="en-ZA" sz="1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1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Buktikan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bahwa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(1)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benar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 (</a:t>
            </a:r>
            <a:r>
              <a:rPr lang="en-ZA" sz="16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langkah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dasar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600" b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Langkah</a:t>
            </a:r>
            <a:r>
              <a:rPr lang="en-ZA" sz="1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2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Anggap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bahwa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benar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gunakan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anggapan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ini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untuk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membuktikan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bahwa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+ 1)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benar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 (</a:t>
            </a:r>
            <a:r>
              <a:rPr lang="en-ZA" sz="16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langkah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6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induksi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spcAft>
                <a:spcPts val="1500"/>
              </a:spcAft>
            </a:pP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Perlu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diingat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bahwa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dalam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Langkah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kita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tidak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membuktikan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bahwa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benar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 Kita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hanya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menunjukkan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bahwa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jika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ZA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ZA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benar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maka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+ 1)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juga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bernilai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benar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Anggapan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bahwa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pernyataan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benar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disebut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sebagai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hipotesis</a:t>
            </a:r>
            <a:r>
              <a:rPr lang="en-ZA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induksi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1500"/>
              </a:spcAft>
            </a:pP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menerapkan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Prinsip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Induksi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Matematika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kita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harus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bisa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menyatakan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pernyataan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+ 1)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dalam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pernyataan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 yang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diberikan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menyatakan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+ 1),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substitusi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kuantitas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+ 1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dalam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pernyataan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ZA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  <a:endParaRPr lang="en-US" sz="16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" name="그룹 73"/>
          <p:cNvGrpSpPr>
            <a:grpSpLocks noChangeAspect="1"/>
          </p:cNvGrpSpPr>
          <p:nvPr/>
        </p:nvGrpSpPr>
        <p:grpSpPr>
          <a:xfrm>
            <a:off x="10743898" y="1488795"/>
            <a:ext cx="632313" cy="1201982"/>
            <a:chOff x="9488342" y="-16255"/>
            <a:chExt cx="2802018" cy="5326445"/>
          </a:xfrm>
        </p:grpSpPr>
        <p:sp>
          <p:nvSpPr>
            <p:cNvPr id="5" name="이등변 삼각형 66"/>
            <p:cNvSpPr/>
            <p:nvPr/>
          </p:nvSpPr>
          <p:spPr>
            <a:xfrm rot="7280102">
              <a:off x="8920784" y="1059771"/>
              <a:ext cx="3170741" cy="1018689"/>
            </a:xfrm>
            <a:prstGeom prst="triangle">
              <a:avLst>
                <a:gd name="adj" fmla="val 5296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68"/>
            <p:cNvSpPr/>
            <p:nvPr/>
          </p:nvSpPr>
          <p:spPr>
            <a:xfrm rot="14319898" flipH="1">
              <a:off x="9684974" y="1059771"/>
              <a:ext cx="3170741" cy="1018689"/>
            </a:xfrm>
            <a:prstGeom prst="triangle">
              <a:avLst>
                <a:gd name="adj" fmla="val 5296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9"/>
            <p:cNvSpPr/>
            <p:nvPr/>
          </p:nvSpPr>
          <p:spPr>
            <a:xfrm rot="1818926" flipH="1">
              <a:off x="9488342" y="1768039"/>
              <a:ext cx="1891102" cy="1469977"/>
            </a:xfrm>
            <a:prstGeom prst="triangle">
              <a:avLst>
                <a:gd name="adj" fmla="val 4488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0"/>
            <p:cNvSpPr/>
            <p:nvPr/>
          </p:nvSpPr>
          <p:spPr>
            <a:xfrm rot="19781074">
              <a:off x="10367026" y="1759904"/>
              <a:ext cx="1923334" cy="1469977"/>
            </a:xfrm>
            <a:prstGeom prst="triangle">
              <a:avLst>
                <a:gd name="adj" fmla="val 4537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71"/>
            <p:cNvSpPr/>
            <p:nvPr/>
          </p:nvSpPr>
          <p:spPr>
            <a:xfrm rot="3287817">
              <a:off x="8994438" y="3522243"/>
              <a:ext cx="2807811" cy="768084"/>
            </a:xfrm>
            <a:prstGeom prst="triangle">
              <a:avLst>
                <a:gd name="adj" fmla="val 6140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72"/>
            <p:cNvSpPr/>
            <p:nvPr/>
          </p:nvSpPr>
          <p:spPr>
            <a:xfrm rot="18312183" flipH="1">
              <a:off x="9983775" y="3522243"/>
              <a:ext cx="2807811" cy="768084"/>
            </a:xfrm>
            <a:prstGeom prst="triangle">
              <a:avLst>
                <a:gd name="adj" fmla="val 6140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91032" y="3771606"/>
            <a:ext cx="244524" cy="22889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91032" y="4157088"/>
            <a:ext cx="244524" cy="22889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4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AF3E01C-994A-447F-B3E8-A6DE721A79FD}"/>
              </a:ext>
            </a:extLst>
          </p:cNvPr>
          <p:cNvSpPr/>
          <p:nvPr/>
        </p:nvSpPr>
        <p:spPr>
          <a:xfrm>
            <a:off x="7464669" y="-16094"/>
            <a:ext cx="4727331" cy="6876200"/>
          </a:xfrm>
          <a:custGeom>
            <a:avLst/>
            <a:gdLst/>
            <a:ahLst/>
            <a:cxnLst/>
            <a:rect l="l" t="t" r="r" b="b"/>
            <a:pathLst>
              <a:path w="4202678" h="4745641">
                <a:moveTo>
                  <a:pt x="4202678" y="0"/>
                </a:moveTo>
                <a:lnTo>
                  <a:pt x="4202678" y="4745641"/>
                </a:lnTo>
                <a:lnTo>
                  <a:pt x="0" y="47456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ectangle 2">
            <a:extLst>
              <a:ext uri="{FF2B5EF4-FFF2-40B4-BE49-F238E27FC236}">
                <a16:creationId xmlns="" xmlns:a16="http://schemas.microsoft.com/office/drawing/2014/main" id="{7E2221FC-EA99-47F8-95B3-7432ED7AB498}"/>
              </a:ext>
            </a:extLst>
          </p:cNvPr>
          <p:cNvSpPr/>
          <p:nvPr/>
        </p:nvSpPr>
        <p:spPr>
          <a:xfrm>
            <a:off x="7757124" y="-18200"/>
            <a:ext cx="4434876" cy="6876200"/>
          </a:xfrm>
          <a:custGeom>
            <a:avLst/>
            <a:gdLst/>
            <a:ahLst/>
            <a:cxnLst/>
            <a:rect l="l" t="t" r="r" b="b"/>
            <a:pathLst>
              <a:path w="4202678" h="4745641">
                <a:moveTo>
                  <a:pt x="4202678" y="0"/>
                </a:moveTo>
                <a:lnTo>
                  <a:pt x="4202678" y="4745641"/>
                </a:lnTo>
                <a:lnTo>
                  <a:pt x="0" y="47456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3">
            <a:extLst>
              <a:ext uri="{FF2B5EF4-FFF2-40B4-BE49-F238E27FC236}">
                <a16:creationId xmlns="" xmlns:a16="http://schemas.microsoft.com/office/drawing/2014/main" id="{876FAE49-1BE2-4A20-A5AC-15444A606BD9}"/>
              </a:ext>
            </a:extLst>
          </p:cNvPr>
          <p:cNvGrpSpPr/>
          <p:nvPr/>
        </p:nvGrpSpPr>
        <p:grpSpPr>
          <a:xfrm>
            <a:off x="9127034" y="2045731"/>
            <a:ext cx="1584176" cy="4723042"/>
            <a:chOff x="6471827" y="627534"/>
            <a:chExt cx="1298611" cy="4144897"/>
          </a:xfrm>
        </p:grpSpPr>
        <p:sp>
          <p:nvSpPr>
            <p:cNvPr id="6" name="Oval 2">
              <a:extLst>
                <a:ext uri="{FF2B5EF4-FFF2-40B4-BE49-F238E27FC236}">
                  <a16:creationId xmlns="" xmlns:a16="http://schemas.microsoft.com/office/drawing/2014/main" id="{DE783F32-7CF7-4899-8CA0-AE3C55659766}"/>
                </a:ext>
              </a:extLst>
            </p:cNvPr>
            <p:cNvSpPr/>
            <p:nvPr/>
          </p:nvSpPr>
          <p:spPr>
            <a:xfrm rot="1887332">
              <a:off x="6471827" y="3934512"/>
              <a:ext cx="1298611" cy="83791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56">
              <a:extLst>
                <a:ext uri="{FF2B5EF4-FFF2-40B4-BE49-F238E27FC236}">
                  <a16:creationId xmlns="" xmlns:a16="http://schemas.microsoft.com/office/drawing/2014/main" id="{C55AC786-1BDF-42F0-A8D0-24CB969C2800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8" name="Freeform 57">
                <a:extLst>
                  <a:ext uri="{FF2B5EF4-FFF2-40B4-BE49-F238E27FC236}">
                    <a16:creationId xmlns="" xmlns:a16="http://schemas.microsoft.com/office/drawing/2014/main" id="{AAF36A6C-28CD-4E58-9C9B-DBCAAD1D2040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="" xmlns:a16="http://schemas.microsoft.com/office/drawing/2014/main" id="{0492545A-836B-474B-840A-D6607C1197B3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Freeform 59">
                <a:extLst>
                  <a:ext uri="{FF2B5EF4-FFF2-40B4-BE49-F238E27FC236}">
                    <a16:creationId xmlns="" xmlns:a16="http://schemas.microsoft.com/office/drawing/2014/main" id="{71B50B42-C215-4B37-98B5-AB9083B61D15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Freeform 60">
                <a:extLst>
                  <a:ext uri="{FF2B5EF4-FFF2-40B4-BE49-F238E27FC236}">
                    <a16:creationId xmlns="" xmlns:a16="http://schemas.microsoft.com/office/drawing/2014/main" id="{AFD0F877-A56A-4A81-A6CD-49C767F47B48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Freeform 61">
                <a:extLst>
                  <a:ext uri="{FF2B5EF4-FFF2-40B4-BE49-F238E27FC236}">
                    <a16:creationId xmlns="" xmlns:a16="http://schemas.microsoft.com/office/drawing/2014/main" id="{1AC02B97-A7B4-42B7-960D-3A4BF6A8E76C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Freeform 62">
                <a:extLst>
                  <a:ext uri="{FF2B5EF4-FFF2-40B4-BE49-F238E27FC236}">
                    <a16:creationId xmlns="" xmlns:a16="http://schemas.microsoft.com/office/drawing/2014/main" id="{3BA64EA1-B48C-4FAE-B64B-BE25703AE951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63">
                <a:extLst>
                  <a:ext uri="{FF2B5EF4-FFF2-40B4-BE49-F238E27FC236}">
                    <a16:creationId xmlns="" xmlns:a16="http://schemas.microsoft.com/office/drawing/2014/main" id="{A0C99E6F-0BB7-48F9-83DC-6E9BCADC6C6E}"/>
                  </a:ext>
                </a:extLst>
              </p:cNvPr>
              <p:cNvSpPr/>
              <p:nvPr/>
            </p:nvSpPr>
            <p:spPr>
              <a:xfrm>
                <a:off x="2637394" y="1199203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Freeform 64">
                <a:extLst>
                  <a:ext uri="{FF2B5EF4-FFF2-40B4-BE49-F238E27FC236}">
                    <a16:creationId xmlns="" xmlns:a16="http://schemas.microsoft.com/office/drawing/2014/main" id="{81D9F52F-643F-473B-85DB-0E188F62EF30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Freeform 65">
                <a:extLst>
                  <a:ext uri="{FF2B5EF4-FFF2-40B4-BE49-F238E27FC236}">
                    <a16:creationId xmlns="" xmlns:a16="http://schemas.microsoft.com/office/drawing/2014/main" id="{CF9B7FA8-77EF-44D1-A634-37F5D2C2FD02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66">
                <a:extLst>
                  <a:ext uri="{FF2B5EF4-FFF2-40B4-BE49-F238E27FC236}">
                    <a16:creationId xmlns="" xmlns:a16="http://schemas.microsoft.com/office/drawing/2014/main" id="{0CB07FA6-DA91-4691-B5DB-3ED3F556460A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67">
                <a:extLst>
                  <a:ext uri="{FF2B5EF4-FFF2-40B4-BE49-F238E27FC236}">
                    <a16:creationId xmlns="" xmlns:a16="http://schemas.microsoft.com/office/drawing/2014/main" id="{5AC2F3BE-04EB-47BB-8B3F-CD417629762D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Freeform 68">
                <a:extLst>
                  <a:ext uri="{FF2B5EF4-FFF2-40B4-BE49-F238E27FC236}">
                    <a16:creationId xmlns="" xmlns:a16="http://schemas.microsoft.com/office/drawing/2014/main" id="{19D9291F-34D7-404C-A192-B981B613DA21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Freeform 69">
                <a:extLst>
                  <a:ext uri="{FF2B5EF4-FFF2-40B4-BE49-F238E27FC236}">
                    <a16:creationId xmlns="" xmlns:a16="http://schemas.microsoft.com/office/drawing/2014/main" id="{9712594F-5D39-48B5-8B0C-FDBDCB1E6246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46162" y="198332"/>
            <a:ext cx="9639341" cy="1049747"/>
          </a:xfrm>
        </p:spPr>
        <p:txBody>
          <a:bodyPr/>
          <a:lstStyle/>
          <a:p>
            <a:r>
              <a:rPr lang="en-ZA" sz="3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Langkah-langkah</a:t>
            </a:r>
            <a:r>
              <a:rPr lang="en-ZA" sz="3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ZA" sz="3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Pembuktian</a:t>
            </a:r>
            <a:r>
              <a:rPr lang="en-ZA" sz="3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ZA" sz="3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Induksi</a:t>
            </a:r>
            <a:r>
              <a:rPr lang="en-ZA" sz="3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ZA" sz="3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Matematika</a:t>
            </a:r>
            <a:endParaRPr lang="en-US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1" name="Oval 10">
            <a:extLst>
              <a:ext uri="{FF2B5EF4-FFF2-40B4-BE49-F238E27FC236}">
                <a16:creationId xmlns="" xmlns:a16="http://schemas.microsoft.com/office/drawing/2014/main" id="{600DE9B4-FEAD-497A-9230-C9CB19CEC976}"/>
              </a:ext>
            </a:extLst>
          </p:cNvPr>
          <p:cNvSpPr/>
          <p:nvPr/>
        </p:nvSpPr>
        <p:spPr>
          <a:xfrm>
            <a:off x="1240346" y="2463593"/>
            <a:ext cx="645132" cy="6451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13">
            <a:extLst>
              <a:ext uri="{FF2B5EF4-FFF2-40B4-BE49-F238E27FC236}">
                <a16:creationId xmlns="" xmlns:a16="http://schemas.microsoft.com/office/drawing/2014/main" id="{4E5C5000-0E89-454C-9180-F05CACDC7822}"/>
              </a:ext>
            </a:extLst>
          </p:cNvPr>
          <p:cNvSpPr/>
          <p:nvPr/>
        </p:nvSpPr>
        <p:spPr>
          <a:xfrm>
            <a:off x="1205309" y="3555075"/>
            <a:ext cx="645132" cy="6451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16">
            <a:extLst>
              <a:ext uri="{FF2B5EF4-FFF2-40B4-BE49-F238E27FC236}">
                <a16:creationId xmlns="" xmlns:a16="http://schemas.microsoft.com/office/drawing/2014/main" id="{6EF87DEB-54E7-480E-8E93-77B348B5032A}"/>
              </a:ext>
            </a:extLst>
          </p:cNvPr>
          <p:cNvSpPr/>
          <p:nvPr/>
        </p:nvSpPr>
        <p:spPr>
          <a:xfrm>
            <a:off x="1178199" y="4581753"/>
            <a:ext cx="645132" cy="6451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4C7A149-D557-47C6-B8A2-39F7D444ADDF}"/>
              </a:ext>
            </a:extLst>
          </p:cNvPr>
          <p:cNvSpPr txBox="1"/>
          <p:nvPr/>
        </p:nvSpPr>
        <p:spPr>
          <a:xfrm>
            <a:off x="1280923" y="2569816"/>
            <a:ext cx="569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C5F6111-52D9-4D8C-B912-46217B1B497C}"/>
              </a:ext>
            </a:extLst>
          </p:cNvPr>
          <p:cNvSpPr txBox="1"/>
          <p:nvPr/>
        </p:nvSpPr>
        <p:spPr>
          <a:xfrm>
            <a:off x="1890720" y="2452049"/>
            <a:ext cx="71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2000" dirty="0" err="1"/>
              <a:t>Membuktikan</a:t>
            </a:r>
            <a:r>
              <a:rPr lang="en-ZA" sz="2000" dirty="0"/>
              <a:t> </a:t>
            </a:r>
            <a:r>
              <a:rPr lang="en-ZA" sz="2000" dirty="0" err="1"/>
              <a:t>bahwa</a:t>
            </a:r>
            <a:r>
              <a:rPr lang="en-ZA" sz="2000" dirty="0"/>
              <a:t> </a:t>
            </a:r>
            <a:r>
              <a:rPr lang="en-ZA" sz="2000" dirty="0" err="1"/>
              <a:t>rumus</a:t>
            </a:r>
            <a:r>
              <a:rPr lang="en-ZA" sz="2000" dirty="0"/>
              <a:t> </a:t>
            </a:r>
            <a:r>
              <a:rPr lang="en-ZA" sz="2000" dirty="0" err="1"/>
              <a:t>atau</a:t>
            </a:r>
            <a:r>
              <a:rPr lang="en-ZA" sz="2000" dirty="0"/>
              <a:t> </a:t>
            </a:r>
            <a:r>
              <a:rPr lang="en-ZA" sz="2000" dirty="0" err="1"/>
              <a:t>pernyataan</a:t>
            </a:r>
            <a:r>
              <a:rPr lang="en-ZA" sz="2000" dirty="0"/>
              <a:t> </a:t>
            </a:r>
            <a:r>
              <a:rPr lang="en-ZA" sz="2000" dirty="0" err="1"/>
              <a:t>tersebut</a:t>
            </a:r>
            <a:r>
              <a:rPr lang="en-ZA" sz="2000" dirty="0"/>
              <a:t> </a:t>
            </a:r>
            <a:r>
              <a:rPr lang="en-ZA" sz="2000" dirty="0" err="1"/>
              <a:t>benar</a:t>
            </a:r>
            <a:r>
              <a:rPr lang="en-ZA" sz="2000" dirty="0"/>
              <a:t> </a:t>
            </a:r>
            <a:r>
              <a:rPr lang="en-ZA" sz="2000" dirty="0" err="1"/>
              <a:t>untuk</a:t>
            </a:r>
            <a:r>
              <a:rPr lang="en-ZA" sz="2000" dirty="0"/>
              <a:t> n = 1.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F29C9F4-BD46-40A5-8B87-695B09AF2A72}"/>
              </a:ext>
            </a:extLst>
          </p:cNvPr>
          <p:cNvSpPr txBox="1"/>
          <p:nvPr/>
        </p:nvSpPr>
        <p:spPr>
          <a:xfrm>
            <a:off x="1927787" y="3549815"/>
            <a:ext cx="71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2000" dirty="0" err="1"/>
              <a:t>Mengasumsikan</a:t>
            </a:r>
            <a:r>
              <a:rPr lang="en-ZA" sz="2000" dirty="0"/>
              <a:t> </a:t>
            </a:r>
            <a:r>
              <a:rPr lang="en-ZA" sz="2000" dirty="0" err="1"/>
              <a:t>bahwa</a:t>
            </a:r>
            <a:r>
              <a:rPr lang="en-ZA" sz="2000" dirty="0"/>
              <a:t> </a:t>
            </a:r>
            <a:r>
              <a:rPr lang="en-ZA" sz="2000" dirty="0" err="1"/>
              <a:t>rumus</a:t>
            </a:r>
            <a:r>
              <a:rPr lang="en-ZA" sz="2000" dirty="0"/>
              <a:t> </a:t>
            </a:r>
            <a:r>
              <a:rPr lang="en-ZA" sz="2000" dirty="0" err="1"/>
              <a:t>atau</a:t>
            </a:r>
            <a:r>
              <a:rPr lang="en-ZA" sz="2000" dirty="0"/>
              <a:t> </a:t>
            </a:r>
            <a:r>
              <a:rPr lang="en-ZA" sz="2000" dirty="0" err="1"/>
              <a:t>pernyataan</a:t>
            </a:r>
            <a:r>
              <a:rPr lang="en-ZA" sz="2000" dirty="0"/>
              <a:t> </a:t>
            </a:r>
            <a:r>
              <a:rPr lang="en-ZA" sz="2000" dirty="0" err="1"/>
              <a:t>tersebut</a:t>
            </a:r>
            <a:r>
              <a:rPr lang="en-ZA" sz="2000" dirty="0"/>
              <a:t> </a:t>
            </a:r>
            <a:r>
              <a:rPr lang="en-ZA" sz="2000" dirty="0" err="1"/>
              <a:t>benar</a:t>
            </a:r>
            <a:r>
              <a:rPr lang="en-ZA" sz="2000" dirty="0"/>
              <a:t> </a:t>
            </a:r>
            <a:r>
              <a:rPr lang="en-ZA" sz="2000" dirty="0" err="1"/>
              <a:t>untuk</a:t>
            </a:r>
            <a:r>
              <a:rPr lang="en-ZA" sz="2000" dirty="0"/>
              <a:t> n = k.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0B126EB-C1E9-4B36-9D73-76047D48F19D}"/>
              </a:ext>
            </a:extLst>
          </p:cNvPr>
          <p:cNvSpPr txBox="1"/>
          <p:nvPr/>
        </p:nvSpPr>
        <p:spPr>
          <a:xfrm>
            <a:off x="1890720" y="4613074"/>
            <a:ext cx="6259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2000" dirty="0" err="1"/>
              <a:t>Membuktikan</a:t>
            </a:r>
            <a:r>
              <a:rPr lang="en-ZA" sz="2000" dirty="0"/>
              <a:t> </a:t>
            </a:r>
            <a:r>
              <a:rPr lang="en-ZA" sz="2000" dirty="0" err="1"/>
              <a:t>bahwa</a:t>
            </a:r>
            <a:r>
              <a:rPr lang="en-ZA" sz="2000" dirty="0"/>
              <a:t> </a:t>
            </a:r>
            <a:r>
              <a:rPr lang="en-ZA" sz="2000" dirty="0" err="1"/>
              <a:t>rumus</a:t>
            </a:r>
            <a:r>
              <a:rPr lang="en-ZA" sz="2000" dirty="0"/>
              <a:t> </a:t>
            </a:r>
            <a:r>
              <a:rPr lang="en-ZA" sz="2000" dirty="0" err="1"/>
              <a:t>atau</a:t>
            </a:r>
            <a:r>
              <a:rPr lang="en-ZA" sz="2000" dirty="0"/>
              <a:t> </a:t>
            </a:r>
            <a:r>
              <a:rPr lang="en-ZA" sz="2000" dirty="0" err="1"/>
              <a:t>pernyataan</a:t>
            </a:r>
            <a:r>
              <a:rPr lang="en-ZA" sz="2000" dirty="0"/>
              <a:t> </a:t>
            </a:r>
            <a:r>
              <a:rPr lang="en-ZA" sz="2000" dirty="0" err="1"/>
              <a:t>tersebut</a:t>
            </a:r>
            <a:r>
              <a:rPr lang="en-ZA" sz="2000" dirty="0"/>
              <a:t> </a:t>
            </a:r>
            <a:r>
              <a:rPr lang="en-ZA" sz="2000" dirty="0" err="1"/>
              <a:t>benar</a:t>
            </a:r>
            <a:r>
              <a:rPr lang="en-ZA" sz="2000" dirty="0"/>
              <a:t> </a:t>
            </a:r>
            <a:r>
              <a:rPr lang="en-ZA" sz="2000" dirty="0" err="1"/>
              <a:t>untuk</a:t>
            </a:r>
            <a:r>
              <a:rPr lang="en-ZA" sz="2000" dirty="0"/>
              <a:t> n = k + </a:t>
            </a:r>
            <a:r>
              <a:rPr lang="en-ZA" sz="2000" dirty="0" smtClean="0"/>
              <a:t>1.</a:t>
            </a:r>
            <a:endParaRPr 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EEFC025-0B0E-4985-81AD-0944E2E211A2}"/>
              </a:ext>
            </a:extLst>
          </p:cNvPr>
          <p:cNvSpPr txBox="1"/>
          <p:nvPr/>
        </p:nvSpPr>
        <p:spPr>
          <a:xfrm>
            <a:off x="1194240" y="3661298"/>
            <a:ext cx="67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E219E90-806F-426E-A3EF-230BE6646A80}"/>
              </a:ext>
            </a:extLst>
          </p:cNvPr>
          <p:cNvSpPr txBox="1"/>
          <p:nvPr/>
        </p:nvSpPr>
        <p:spPr>
          <a:xfrm>
            <a:off x="1257995" y="4704264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89218" y="1474296"/>
            <a:ext cx="7885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Dari </a:t>
            </a:r>
            <a:r>
              <a:rPr lang="en-ZA" sz="2000" i="1" dirty="0" err="1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uraian-uraian</a:t>
            </a:r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ZA" sz="2000" i="1" dirty="0" err="1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diatas</a:t>
            </a:r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ZA" sz="2000" i="1" dirty="0" err="1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langkah-langkah</a:t>
            </a:r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ZA" sz="2000" i="1" dirty="0" err="1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pembuktian</a:t>
            </a:r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ZA" sz="2000" i="1" dirty="0" err="1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induksi</a:t>
            </a:r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ZA" sz="2000" i="1" dirty="0" err="1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matematika</a:t>
            </a:r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ZA" sz="2000" i="1" dirty="0" err="1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ZA" sz="2000" i="1" dirty="0" err="1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ZA" sz="2000" i="1" dirty="0" err="1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urutkan</a:t>
            </a:r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ZA" sz="2000" i="1" dirty="0" err="1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ZA" sz="2000" i="1" dirty="0" err="1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berikut</a:t>
            </a:r>
            <a:r>
              <a:rPr lang="en-ZA" sz="2000" i="1" dirty="0">
                <a:latin typeface="PT Sans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1853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9965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PEMBUKTIAN DERET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494" y="1947179"/>
            <a:ext cx="8004386" cy="310854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Sebelum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masuk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pada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pembuktian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deret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ada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beberapa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hal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yang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perlu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dipahami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dengan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baik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menyangkut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deret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Jika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P(n) :  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+ 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+ 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+ … + 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=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ZA" sz="2800" baseline="-25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,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maka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P(1) :  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= S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P(k) :  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+ 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+ 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+ … +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ZA" sz="2800" baseline="-25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=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ZA" sz="2800" baseline="-25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P(k + 1) :  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+ 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+ 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+ … + </a:t>
            </a:r>
            <a:r>
              <a:rPr lang="en-ZA" sz="28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ZA" sz="2800" baseline="-25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+ u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lang="en-ZA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= S</a:t>
            </a:r>
            <a:r>
              <a:rPr lang="en-ZA" sz="28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endParaRPr lang="en-US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180056" y="825875"/>
            <a:ext cx="7831888" cy="6032125"/>
          </a:xfrm>
        </p:spPr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8227FD2-2CB1-41A6-B662-639411A75929}"/>
              </a:ext>
            </a:extLst>
          </p:cNvPr>
          <p:cNvSpPr txBox="1"/>
          <p:nvPr/>
        </p:nvSpPr>
        <p:spPr>
          <a:xfrm>
            <a:off x="3658009" y="2253318"/>
            <a:ext cx="4939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Pernyataan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“a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habis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dibagi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b”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bersinonim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dengan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kelipatan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faktor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dari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membagi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ZA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Jika</a:t>
            </a:r>
            <a:r>
              <a:rPr lang="en-ZA" b="1" dirty="0">
                <a:latin typeface="Cambria Math" panose="02040503050406030204" pitchFamily="18" charset="0"/>
                <a:ea typeface="Cambria Math" panose="02040503050406030204" pitchFamily="18" charset="0"/>
              </a:rPr>
              <a:t> p </a:t>
            </a:r>
            <a:r>
              <a:rPr lang="en-ZA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habis</a:t>
            </a:r>
            <a:r>
              <a:rPr lang="en-ZA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dibagi</a:t>
            </a:r>
            <a:r>
              <a:rPr lang="en-ZA" b="1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ZA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dan</a:t>
            </a:r>
            <a:r>
              <a:rPr lang="en-ZA" b="1" dirty="0">
                <a:latin typeface="Cambria Math" panose="02040503050406030204" pitchFamily="18" charset="0"/>
                <a:ea typeface="Cambria Math" panose="02040503050406030204" pitchFamily="18" charset="0"/>
              </a:rPr>
              <a:t> q </a:t>
            </a:r>
            <a:r>
              <a:rPr lang="en-ZA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habis</a:t>
            </a:r>
            <a:r>
              <a:rPr lang="en-ZA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dibagi</a:t>
            </a:r>
            <a:r>
              <a:rPr lang="en-ZA" b="1" dirty="0">
                <a:latin typeface="Cambria Math" panose="02040503050406030204" pitchFamily="18" charset="0"/>
                <a:ea typeface="Cambria Math" panose="02040503050406030204" pitchFamily="18" charset="0"/>
              </a:rPr>
              <a:t> a, </a:t>
            </a:r>
            <a:r>
              <a:rPr lang="en-ZA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maka</a:t>
            </a:r>
            <a:r>
              <a:rPr lang="en-ZA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(p + q) </a:t>
            </a:r>
            <a:r>
              <a:rPr lang="en-ZA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juga</a:t>
            </a:r>
            <a:r>
              <a:rPr lang="en-ZA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habis</a:t>
            </a:r>
            <a:r>
              <a:rPr lang="en-ZA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dibagi</a:t>
            </a:r>
            <a:r>
              <a:rPr lang="en-ZA" b="1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b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Sebagai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contoh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, 4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habis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dibagi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dan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6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habis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dibagi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2,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maka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(4 + 6)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juga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habis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dibagi</a:t>
            </a:r>
            <a:r>
              <a:rPr lang="en-ZA" dirty="0">
                <a:latin typeface="Cambria Math" panose="02040503050406030204" pitchFamily="18" charset="0"/>
                <a:ea typeface="Cambria Math" panose="02040503050406030204" pitchFamily="18" charset="0"/>
              </a:rPr>
              <a:t> 2.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 Placeholder 13">
            <a:extLst>
              <a:ext uri="{FF2B5EF4-FFF2-40B4-BE49-F238E27FC236}">
                <a16:creationId xmlns="" xmlns:a16="http://schemas.microsoft.com/office/drawing/2014/main" id="{3D2C73D0-8DAC-480F-8F6D-3493087EE1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334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PEMBUKTIAN KETERBAGIAN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그룹 147"/>
          <p:cNvGrpSpPr>
            <a:grpSpLocks noChangeAspect="1"/>
          </p:cNvGrpSpPr>
          <p:nvPr/>
        </p:nvGrpSpPr>
        <p:grpSpPr>
          <a:xfrm>
            <a:off x="10233672" y="5205039"/>
            <a:ext cx="1201982" cy="1227105"/>
            <a:chOff x="3023486" y="558948"/>
            <a:chExt cx="6126854" cy="6254916"/>
          </a:xfrm>
          <a:solidFill>
            <a:schemeClr val="tx1"/>
          </a:solidFill>
        </p:grpSpPr>
        <p:sp>
          <p:nvSpPr>
            <p:cNvPr id="6" name="자유형 146"/>
            <p:cNvSpPr>
              <a:spLocks noChangeAspect="1"/>
            </p:cNvSpPr>
            <p:nvPr/>
          </p:nvSpPr>
          <p:spPr>
            <a:xfrm>
              <a:off x="4048630" y="3371364"/>
              <a:ext cx="4304842" cy="3442500"/>
            </a:xfrm>
            <a:custGeom>
              <a:avLst/>
              <a:gdLst>
                <a:gd name="connsiteX0" fmla="*/ 2397473 w 4304842"/>
                <a:gd name="connsiteY0" fmla="*/ 2758500 h 3442500"/>
                <a:gd name="connsiteX1" fmla="*/ 2739473 w 4304842"/>
                <a:gd name="connsiteY1" fmla="*/ 3100500 h 3442500"/>
                <a:gd name="connsiteX2" fmla="*/ 2397473 w 4304842"/>
                <a:gd name="connsiteY2" fmla="*/ 3442500 h 3442500"/>
                <a:gd name="connsiteX3" fmla="*/ 2055473 w 4304842"/>
                <a:gd name="connsiteY3" fmla="*/ 3100500 h 3442500"/>
                <a:gd name="connsiteX4" fmla="*/ 2397473 w 4304842"/>
                <a:gd name="connsiteY4" fmla="*/ 2758500 h 3442500"/>
                <a:gd name="connsiteX5" fmla="*/ 1097898 w 4304842"/>
                <a:gd name="connsiteY5" fmla="*/ 2758500 h 3442500"/>
                <a:gd name="connsiteX6" fmla="*/ 1385898 w 4304842"/>
                <a:gd name="connsiteY6" fmla="*/ 3046500 h 3442500"/>
                <a:gd name="connsiteX7" fmla="*/ 1097898 w 4304842"/>
                <a:gd name="connsiteY7" fmla="*/ 3334500 h 3442500"/>
                <a:gd name="connsiteX8" fmla="*/ 809898 w 4304842"/>
                <a:gd name="connsiteY8" fmla="*/ 3046500 h 3442500"/>
                <a:gd name="connsiteX9" fmla="*/ 1097898 w 4304842"/>
                <a:gd name="connsiteY9" fmla="*/ 2758500 h 3442500"/>
                <a:gd name="connsiteX10" fmla="*/ 3908842 w 4304842"/>
                <a:gd name="connsiteY10" fmla="*/ 2434193 h 3442500"/>
                <a:gd name="connsiteX11" fmla="*/ 4304842 w 4304842"/>
                <a:gd name="connsiteY11" fmla="*/ 2830193 h 3442500"/>
                <a:gd name="connsiteX12" fmla="*/ 3908842 w 4304842"/>
                <a:gd name="connsiteY12" fmla="*/ 3226193 h 3442500"/>
                <a:gd name="connsiteX13" fmla="*/ 3512842 w 4304842"/>
                <a:gd name="connsiteY13" fmla="*/ 2830193 h 3442500"/>
                <a:gd name="connsiteX14" fmla="*/ 3908842 w 4304842"/>
                <a:gd name="connsiteY14" fmla="*/ 2434193 h 3442500"/>
                <a:gd name="connsiteX15" fmla="*/ 1689571 w 4304842"/>
                <a:gd name="connsiteY15" fmla="*/ 2279448 h 3442500"/>
                <a:gd name="connsiteX16" fmla="*/ 1977571 w 4304842"/>
                <a:gd name="connsiteY16" fmla="*/ 2567448 h 3442500"/>
                <a:gd name="connsiteX17" fmla="*/ 1689571 w 4304842"/>
                <a:gd name="connsiteY17" fmla="*/ 2855448 h 3442500"/>
                <a:gd name="connsiteX18" fmla="*/ 1401571 w 4304842"/>
                <a:gd name="connsiteY18" fmla="*/ 2567448 h 3442500"/>
                <a:gd name="connsiteX19" fmla="*/ 1689571 w 4304842"/>
                <a:gd name="connsiteY19" fmla="*/ 2279448 h 3442500"/>
                <a:gd name="connsiteX20" fmla="*/ 610564 w 4304842"/>
                <a:gd name="connsiteY20" fmla="*/ 2218637 h 3442500"/>
                <a:gd name="connsiteX21" fmla="*/ 853564 w 4304842"/>
                <a:gd name="connsiteY21" fmla="*/ 2461637 h 3442500"/>
                <a:gd name="connsiteX22" fmla="*/ 610564 w 4304842"/>
                <a:gd name="connsiteY22" fmla="*/ 2704637 h 3442500"/>
                <a:gd name="connsiteX23" fmla="*/ 367564 w 4304842"/>
                <a:gd name="connsiteY23" fmla="*/ 2461637 h 3442500"/>
                <a:gd name="connsiteX24" fmla="*/ 610564 w 4304842"/>
                <a:gd name="connsiteY24" fmla="*/ 2218637 h 3442500"/>
                <a:gd name="connsiteX25" fmla="*/ 2950879 w 4304842"/>
                <a:gd name="connsiteY25" fmla="*/ 2057825 h 3442500"/>
                <a:gd name="connsiteX26" fmla="*/ 3292879 w 4304842"/>
                <a:gd name="connsiteY26" fmla="*/ 2399825 h 3442500"/>
                <a:gd name="connsiteX27" fmla="*/ 2950879 w 4304842"/>
                <a:gd name="connsiteY27" fmla="*/ 2741825 h 3442500"/>
                <a:gd name="connsiteX28" fmla="*/ 2608879 w 4304842"/>
                <a:gd name="connsiteY28" fmla="*/ 2399825 h 3442500"/>
                <a:gd name="connsiteX29" fmla="*/ 2950879 w 4304842"/>
                <a:gd name="connsiteY29" fmla="*/ 2057825 h 3442500"/>
                <a:gd name="connsiteX30" fmla="*/ 1198549 w 4304842"/>
                <a:gd name="connsiteY30" fmla="*/ 1736601 h 3442500"/>
                <a:gd name="connsiteX31" fmla="*/ 1441549 w 4304842"/>
                <a:gd name="connsiteY31" fmla="*/ 1979601 h 3442500"/>
                <a:gd name="connsiteX32" fmla="*/ 1198549 w 4304842"/>
                <a:gd name="connsiteY32" fmla="*/ 2222601 h 3442500"/>
                <a:gd name="connsiteX33" fmla="*/ 955549 w 4304842"/>
                <a:gd name="connsiteY33" fmla="*/ 1979601 h 3442500"/>
                <a:gd name="connsiteX34" fmla="*/ 1198549 w 4304842"/>
                <a:gd name="connsiteY34" fmla="*/ 1736601 h 3442500"/>
                <a:gd name="connsiteX35" fmla="*/ 310114 w 4304842"/>
                <a:gd name="connsiteY35" fmla="*/ 1673214 h 3442500"/>
                <a:gd name="connsiteX36" fmla="*/ 526114 w 4304842"/>
                <a:gd name="connsiteY36" fmla="*/ 1889214 h 3442500"/>
                <a:gd name="connsiteX37" fmla="*/ 310114 w 4304842"/>
                <a:gd name="connsiteY37" fmla="*/ 2105214 h 3442500"/>
                <a:gd name="connsiteX38" fmla="*/ 94114 w 4304842"/>
                <a:gd name="connsiteY38" fmla="*/ 1889214 h 3442500"/>
                <a:gd name="connsiteX39" fmla="*/ 310114 w 4304842"/>
                <a:gd name="connsiteY39" fmla="*/ 1673214 h 3442500"/>
                <a:gd name="connsiteX40" fmla="*/ 2228934 w 4304842"/>
                <a:gd name="connsiteY40" fmla="*/ 1570297 h 3442500"/>
                <a:gd name="connsiteX41" fmla="*/ 2516934 w 4304842"/>
                <a:gd name="connsiteY41" fmla="*/ 1858297 h 3442500"/>
                <a:gd name="connsiteX42" fmla="*/ 2228934 w 4304842"/>
                <a:gd name="connsiteY42" fmla="*/ 2146297 h 3442500"/>
                <a:gd name="connsiteX43" fmla="*/ 1940934 w 4304842"/>
                <a:gd name="connsiteY43" fmla="*/ 1858297 h 3442500"/>
                <a:gd name="connsiteX44" fmla="*/ 2228934 w 4304842"/>
                <a:gd name="connsiteY44" fmla="*/ 1570297 h 3442500"/>
                <a:gd name="connsiteX45" fmla="*/ 909990 w 4304842"/>
                <a:gd name="connsiteY45" fmla="*/ 1194885 h 3442500"/>
                <a:gd name="connsiteX46" fmla="*/ 1125990 w 4304842"/>
                <a:gd name="connsiteY46" fmla="*/ 1410885 h 3442500"/>
                <a:gd name="connsiteX47" fmla="*/ 909990 w 4304842"/>
                <a:gd name="connsiteY47" fmla="*/ 1626885 h 3442500"/>
                <a:gd name="connsiteX48" fmla="*/ 693990 w 4304842"/>
                <a:gd name="connsiteY48" fmla="*/ 1410885 h 3442500"/>
                <a:gd name="connsiteX49" fmla="*/ 909990 w 4304842"/>
                <a:gd name="connsiteY49" fmla="*/ 1194885 h 3442500"/>
                <a:gd name="connsiteX50" fmla="*/ 180000 w 4304842"/>
                <a:gd name="connsiteY50" fmla="*/ 1172485 h 3442500"/>
                <a:gd name="connsiteX51" fmla="*/ 360000 w 4304842"/>
                <a:gd name="connsiteY51" fmla="*/ 1352485 h 3442500"/>
                <a:gd name="connsiteX52" fmla="*/ 180000 w 4304842"/>
                <a:gd name="connsiteY52" fmla="*/ 1532485 h 3442500"/>
                <a:gd name="connsiteX53" fmla="*/ 0 w 4304842"/>
                <a:gd name="connsiteY53" fmla="*/ 1352485 h 3442500"/>
                <a:gd name="connsiteX54" fmla="*/ 180000 w 4304842"/>
                <a:gd name="connsiteY54" fmla="*/ 1172485 h 3442500"/>
                <a:gd name="connsiteX55" fmla="*/ 1746809 w 4304842"/>
                <a:gd name="connsiteY55" fmla="*/ 1041808 h 3442500"/>
                <a:gd name="connsiteX56" fmla="*/ 1989809 w 4304842"/>
                <a:gd name="connsiteY56" fmla="*/ 1284808 h 3442500"/>
                <a:gd name="connsiteX57" fmla="*/ 1746809 w 4304842"/>
                <a:gd name="connsiteY57" fmla="*/ 1527808 h 3442500"/>
                <a:gd name="connsiteX58" fmla="*/ 1503809 w 4304842"/>
                <a:gd name="connsiteY58" fmla="*/ 1284808 h 3442500"/>
                <a:gd name="connsiteX59" fmla="*/ 1746809 w 4304842"/>
                <a:gd name="connsiteY59" fmla="*/ 1041808 h 3442500"/>
                <a:gd name="connsiteX60" fmla="*/ 176543 w 4304842"/>
                <a:gd name="connsiteY60" fmla="*/ 717808 h 3442500"/>
                <a:gd name="connsiteX61" fmla="*/ 338543 w 4304842"/>
                <a:gd name="connsiteY61" fmla="*/ 879808 h 3442500"/>
                <a:gd name="connsiteX62" fmla="*/ 176543 w 4304842"/>
                <a:gd name="connsiteY62" fmla="*/ 1041808 h 3442500"/>
                <a:gd name="connsiteX63" fmla="*/ 14543 w 4304842"/>
                <a:gd name="connsiteY63" fmla="*/ 879808 h 3442500"/>
                <a:gd name="connsiteX64" fmla="*/ 176543 w 4304842"/>
                <a:gd name="connsiteY64" fmla="*/ 717808 h 3442500"/>
                <a:gd name="connsiteX65" fmla="*/ 772973 w 4304842"/>
                <a:gd name="connsiteY65" fmla="*/ 703918 h 3442500"/>
                <a:gd name="connsiteX66" fmla="*/ 952973 w 4304842"/>
                <a:gd name="connsiteY66" fmla="*/ 883918 h 3442500"/>
                <a:gd name="connsiteX67" fmla="*/ 772973 w 4304842"/>
                <a:gd name="connsiteY67" fmla="*/ 1063918 h 3442500"/>
                <a:gd name="connsiteX68" fmla="*/ 592973 w 4304842"/>
                <a:gd name="connsiteY68" fmla="*/ 883918 h 3442500"/>
                <a:gd name="connsiteX69" fmla="*/ 772973 w 4304842"/>
                <a:gd name="connsiteY69" fmla="*/ 703918 h 3442500"/>
                <a:gd name="connsiteX70" fmla="*/ 1456560 w 4304842"/>
                <a:gd name="connsiteY70" fmla="*/ 487918 h 3442500"/>
                <a:gd name="connsiteX71" fmla="*/ 1672560 w 4304842"/>
                <a:gd name="connsiteY71" fmla="*/ 703918 h 3442500"/>
                <a:gd name="connsiteX72" fmla="*/ 1456560 w 4304842"/>
                <a:gd name="connsiteY72" fmla="*/ 919918 h 3442500"/>
                <a:gd name="connsiteX73" fmla="*/ 1240560 w 4304842"/>
                <a:gd name="connsiteY73" fmla="*/ 703918 h 3442500"/>
                <a:gd name="connsiteX74" fmla="*/ 1456560 w 4304842"/>
                <a:gd name="connsiteY74" fmla="*/ 487918 h 3442500"/>
                <a:gd name="connsiteX75" fmla="*/ 251366 w 4304842"/>
                <a:gd name="connsiteY75" fmla="*/ 366930 h 3442500"/>
                <a:gd name="connsiteX76" fmla="*/ 395366 w 4304842"/>
                <a:gd name="connsiteY76" fmla="*/ 510930 h 3442500"/>
                <a:gd name="connsiteX77" fmla="*/ 251366 w 4304842"/>
                <a:gd name="connsiteY77" fmla="*/ 654930 h 3442500"/>
                <a:gd name="connsiteX78" fmla="*/ 107366 w 4304842"/>
                <a:gd name="connsiteY78" fmla="*/ 510930 h 3442500"/>
                <a:gd name="connsiteX79" fmla="*/ 251366 w 4304842"/>
                <a:gd name="connsiteY79" fmla="*/ 366930 h 3442500"/>
                <a:gd name="connsiteX80" fmla="*/ 755828 w 4304842"/>
                <a:gd name="connsiteY80" fmla="*/ 248560 h 3442500"/>
                <a:gd name="connsiteX81" fmla="*/ 917828 w 4304842"/>
                <a:gd name="connsiteY81" fmla="*/ 410560 h 3442500"/>
                <a:gd name="connsiteX82" fmla="*/ 755828 w 4304842"/>
                <a:gd name="connsiteY82" fmla="*/ 572560 h 3442500"/>
                <a:gd name="connsiteX83" fmla="*/ 593828 w 4304842"/>
                <a:gd name="connsiteY83" fmla="*/ 410560 h 3442500"/>
                <a:gd name="connsiteX84" fmla="*/ 755828 w 4304842"/>
                <a:gd name="connsiteY84" fmla="*/ 248560 h 3442500"/>
                <a:gd name="connsiteX85" fmla="*/ 1320161 w 4304842"/>
                <a:gd name="connsiteY85" fmla="*/ 0 h 3442500"/>
                <a:gd name="connsiteX86" fmla="*/ 1500161 w 4304842"/>
                <a:gd name="connsiteY86" fmla="*/ 180000 h 3442500"/>
                <a:gd name="connsiteX87" fmla="*/ 1320161 w 4304842"/>
                <a:gd name="connsiteY87" fmla="*/ 360000 h 3442500"/>
                <a:gd name="connsiteX88" fmla="*/ 1140161 w 4304842"/>
                <a:gd name="connsiteY88" fmla="*/ 180000 h 3442500"/>
                <a:gd name="connsiteX89" fmla="*/ 1320161 w 4304842"/>
                <a:gd name="connsiteY89" fmla="*/ 0 h 34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304842" h="3442500">
                  <a:moveTo>
                    <a:pt x="2397473" y="2758500"/>
                  </a:moveTo>
                  <a:cubicBezTo>
                    <a:pt x="2586354" y="2758500"/>
                    <a:pt x="2739473" y="2911619"/>
                    <a:pt x="2739473" y="3100500"/>
                  </a:cubicBezTo>
                  <a:cubicBezTo>
                    <a:pt x="2739473" y="3289381"/>
                    <a:pt x="2586354" y="3442500"/>
                    <a:pt x="2397473" y="3442500"/>
                  </a:cubicBezTo>
                  <a:cubicBezTo>
                    <a:pt x="2208592" y="3442500"/>
                    <a:pt x="2055473" y="3289381"/>
                    <a:pt x="2055473" y="3100500"/>
                  </a:cubicBezTo>
                  <a:cubicBezTo>
                    <a:pt x="2055473" y="2911619"/>
                    <a:pt x="2208592" y="2758500"/>
                    <a:pt x="2397473" y="2758500"/>
                  </a:cubicBezTo>
                  <a:close/>
                  <a:moveTo>
                    <a:pt x="1097898" y="2758500"/>
                  </a:moveTo>
                  <a:cubicBezTo>
                    <a:pt x="1256956" y="2758500"/>
                    <a:pt x="1385898" y="2887442"/>
                    <a:pt x="1385898" y="3046500"/>
                  </a:cubicBezTo>
                  <a:cubicBezTo>
                    <a:pt x="1385898" y="3205558"/>
                    <a:pt x="1256956" y="3334500"/>
                    <a:pt x="1097898" y="3334500"/>
                  </a:cubicBezTo>
                  <a:cubicBezTo>
                    <a:pt x="938840" y="3334500"/>
                    <a:pt x="809898" y="3205558"/>
                    <a:pt x="809898" y="3046500"/>
                  </a:cubicBezTo>
                  <a:cubicBezTo>
                    <a:pt x="809898" y="2887442"/>
                    <a:pt x="938840" y="2758500"/>
                    <a:pt x="1097898" y="2758500"/>
                  </a:cubicBezTo>
                  <a:close/>
                  <a:moveTo>
                    <a:pt x="3908842" y="2434193"/>
                  </a:moveTo>
                  <a:cubicBezTo>
                    <a:pt x="4127547" y="2434193"/>
                    <a:pt x="4304842" y="2611488"/>
                    <a:pt x="4304842" y="2830193"/>
                  </a:cubicBezTo>
                  <a:cubicBezTo>
                    <a:pt x="4304842" y="3048898"/>
                    <a:pt x="4127547" y="3226193"/>
                    <a:pt x="3908842" y="3226193"/>
                  </a:cubicBezTo>
                  <a:cubicBezTo>
                    <a:pt x="3690137" y="3226193"/>
                    <a:pt x="3512842" y="3048898"/>
                    <a:pt x="3512842" y="2830193"/>
                  </a:cubicBezTo>
                  <a:cubicBezTo>
                    <a:pt x="3512842" y="2611488"/>
                    <a:pt x="3690137" y="2434193"/>
                    <a:pt x="3908842" y="2434193"/>
                  </a:cubicBezTo>
                  <a:close/>
                  <a:moveTo>
                    <a:pt x="1689571" y="2279448"/>
                  </a:moveTo>
                  <a:cubicBezTo>
                    <a:pt x="1848629" y="2279448"/>
                    <a:pt x="1977571" y="2408390"/>
                    <a:pt x="1977571" y="2567448"/>
                  </a:cubicBezTo>
                  <a:cubicBezTo>
                    <a:pt x="1977571" y="2726506"/>
                    <a:pt x="1848629" y="2855448"/>
                    <a:pt x="1689571" y="2855448"/>
                  </a:cubicBezTo>
                  <a:cubicBezTo>
                    <a:pt x="1530513" y="2855448"/>
                    <a:pt x="1401571" y="2726506"/>
                    <a:pt x="1401571" y="2567448"/>
                  </a:cubicBezTo>
                  <a:cubicBezTo>
                    <a:pt x="1401571" y="2408390"/>
                    <a:pt x="1530513" y="2279448"/>
                    <a:pt x="1689571" y="2279448"/>
                  </a:cubicBezTo>
                  <a:close/>
                  <a:moveTo>
                    <a:pt x="610564" y="2218637"/>
                  </a:moveTo>
                  <a:cubicBezTo>
                    <a:pt x="744769" y="2218637"/>
                    <a:pt x="853564" y="2327432"/>
                    <a:pt x="853564" y="2461637"/>
                  </a:cubicBezTo>
                  <a:cubicBezTo>
                    <a:pt x="853564" y="2595842"/>
                    <a:pt x="744769" y="2704637"/>
                    <a:pt x="610564" y="2704637"/>
                  </a:cubicBezTo>
                  <a:cubicBezTo>
                    <a:pt x="476359" y="2704637"/>
                    <a:pt x="367564" y="2595842"/>
                    <a:pt x="367564" y="2461637"/>
                  </a:cubicBezTo>
                  <a:cubicBezTo>
                    <a:pt x="367564" y="2327432"/>
                    <a:pt x="476359" y="2218637"/>
                    <a:pt x="610564" y="2218637"/>
                  </a:cubicBezTo>
                  <a:close/>
                  <a:moveTo>
                    <a:pt x="2950879" y="2057825"/>
                  </a:moveTo>
                  <a:cubicBezTo>
                    <a:pt x="3139760" y="2057825"/>
                    <a:pt x="3292879" y="2210944"/>
                    <a:pt x="3292879" y="2399825"/>
                  </a:cubicBezTo>
                  <a:cubicBezTo>
                    <a:pt x="3292879" y="2588706"/>
                    <a:pt x="3139760" y="2741825"/>
                    <a:pt x="2950879" y="2741825"/>
                  </a:cubicBezTo>
                  <a:cubicBezTo>
                    <a:pt x="2761998" y="2741825"/>
                    <a:pt x="2608879" y="2588706"/>
                    <a:pt x="2608879" y="2399825"/>
                  </a:cubicBezTo>
                  <a:cubicBezTo>
                    <a:pt x="2608879" y="2210944"/>
                    <a:pt x="2761998" y="2057825"/>
                    <a:pt x="2950879" y="2057825"/>
                  </a:cubicBezTo>
                  <a:close/>
                  <a:moveTo>
                    <a:pt x="1198549" y="1736601"/>
                  </a:moveTo>
                  <a:cubicBezTo>
                    <a:pt x="1332754" y="1736601"/>
                    <a:pt x="1441549" y="1845396"/>
                    <a:pt x="1441549" y="1979601"/>
                  </a:cubicBezTo>
                  <a:cubicBezTo>
                    <a:pt x="1441549" y="2113806"/>
                    <a:pt x="1332754" y="2222601"/>
                    <a:pt x="1198549" y="2222601"/>
                  </a:cubicBezTo>
                  <a:cubicBezTo>
                    <a:pt x="1064344" y="2222601"/>
                    <a:pt x="955549" y="2113806"/>
                    <a:pt x="955549" y="1979601"/>
                  </a:cubicBezTo>
                  <a:cubicBezTo>
                    <a:pt x="955549" y="1845396"/>
                    <a:pt x="1064344" y="1736601"/>
                    <a:pt x="1198549" y="1736601"/>
                  </a:cubicBezTo>
                  <a:close/>
                  <a:moveTo>
                    <a:pt x="310114" y="1673214"/>
                  </a:moveTo>
                  <a:cubicBezTo>
                    <a:pt x="429408" y="1673214"/>
                    <a:pt x="526114" y="1769920"/>
                    <a:pt x="526114" y="1889214"/>
                  </a:cubicBezTo>
                  <a:cubicBezTo>
                    <a:pt x="526114" y="2008508"/>
                    <a:pt x="429408" y="2105214"/>
                    <a:pt x="310114" y="2105214"/>
                  </a:cubicBezTo>
                  <a:cubicBezTo>
                    <a:pt x="190820" y="2105214"/>
                    <a:pt x="94114" y="2008508"/>
                    <a:pt x="94114" y="1889214"/>
                  </a:cubicBezTo>
                  <a:cubicBezTo>
                    <a:pt x="94114" y="1769920"/>
                    <a:pt x="190820" y="1673214"/>
                    <a:pt x="310114" y="1673214"/>
                  </a:cubicBezTo>
                  <a:close/>
                  <a:moveTo>
                    <a:pt x="2228934" y="1570297"/>
                  </a:moveTo>
                  <a:cubicBezTo>
                    <a:pt x="2387992" y="1570297"/>
                    <a:pt x="2516934" y="1699239"/>
                    <a:pt x="2516934" y="1858297"/>
                  </a:cubicBezTo>
                  <a:cubicBezTo>
                    <a:pt x="2516934" y="2017355"/>
                    <a:pt x="2387992" y="2146297"/>
                    <a:pt x="2228934" y="2146297"/>
                  </a:cubicBezTo>
                  <a:cubicBezTo>
                    <a:pt x="2069876" y="2146297"/>
                    <a:pt x="1940934" y="2017355"/>
                    <a:pt x="1940934" y="1858297"/>
                  </a:cubicBezTo>
                  <a:cubicBezTo>
                    <a:pt x="1940934" y="1699239"/>
                    <a:pt x="2069876" y="1570297"/>
                    <a:pt x="2228934" y="1570297"/>
                  </a:cubicBezTo>
                  <a:close/>
                  <a:moveTo>
                    <a:pt x="909990" y="1194885"/>
                  </a:moveTo>
                  <a:cubicBezTo>
                    <a:pt x="1029284" y="1194885"/>
                    <a:pt x="1125990" y="1291591"/>
                    <a:pt x="1125990" y="1410885"/>
                  </a:cubicBezTo>
                  <a:cubicBezTo>
                    <a:pt x="1125990" y="1530179"/>
                    <a:pt x="1029284" y="1626885"/>
                    <a:pt x="909990" y="1626885"/>
                  </a:cubicBezTo>
                  <a:cubicBezTo>
                    <a:pt x="790696" y="1626885"/>
                    <a:pt x="693990" y="1530179"/>
                    <a:pt x="693990" y="1410885"/>
                  </a:cubicBezTo>
                  <a:cubicBezTo>
                    <a:pt x="693990" y="1291591"/>
                    <a:pt x="790696" y="1194885"/>
                    <a:pt x="909990" y="1194885"/>
                  </a:cubicBezTo>
                  <a:close/>
                  <a:moveTo>
                    <a:pt x="180000" y="1172485"/>
                  </a:moveTo>
                  <a:cubicBezTo>
                    <a:pt x="279411" y="1172485"/>
                    <a:pt x="360000" y="1253074"/>
                    <a:pt x="360000" y="1352485"/>
                  </a:cubicBezTo>
                  <a:cubicBezTo>
                    <a:pt x="360000" y="1451896"/>
                    <a:pt x="279411" y="1532485"/>
                    <a:pt x="180000" y="1532485"/>
                  </a:cubicBezTo>
                  <a:cubicBezTo>
                    <a:pt x="80589" y="1532485"/>
                    <a:pt x="0" y="1451896"/>
                    <a:pt x="0" y="1352485"/>
                  </a:cubicBezTo>
                  <a:cubicBezTo>
                    <a:pt x="0" y="1253074"/>
                    <a:pt x="80589" y="1172485"/>
                    <a:pt x="180000" y="1172485"/>
                  </a:cubicBezTo>
                  <a:close/>
                  <a:moveTo>
                    <a:pt x="1746809" y="1041808"/>
                  </a:moveTo>
                  <a:cubicBezTo>
                    <a:pt x="1881014" y="1041808"/>
                    <a:pt x="1989809" y="1150603"/>
                    <a:pt x="1989809" y="1284808"/>
                  </a:cubicBezTo>
                  <a:cubicBezTo>
                    <a:pt x="1989809" y="1419013"/>
                    <a:pt x="1881014" y="1527808"/>
                    <a:pt x="1746809" y="1527808"/>
                  </a:cubicBezTo>
                  <a:cubicBezTo>
                    <a:pt x="1612604" y="1527808"/>
                    <a:pt x="1503809" y="1419013"/>
                    <a:pt x="1503809" y="1284808"/>
                  </a:cubicBezTo>
                  <a:cubicBezTo>
                    <a:pt x="1503809" y="1150603"/>
                    <a:pt x="1612604" y="1041808"/>
                    <a:pt x="1746809" y="1041808"/>
                  </a:cubicBezTo>
                  <a:close/>
                  <a:moveTo>
                    <a:pt x="176543" y="717808"/>
                  </a:moveTo>
                  <a:cubicBezTo>
                    <a:pt x="266013" y="717808"/>
                    <a:pt x="338543" y="790338"/>
                    <a:pt x="338543" y="879808"/>
                  </a:cubicBezTo>
                  <a:cubicBezTo>
                    <a:pt x="338543" y="969278"/>
                    <a:pt x="266013" y="1041808"/>
                    <a:pt x="176543" y="1041808"/>
                  </a:cubicBezTo>
                  <a:cubicBezTo>
                    <a:pt x="87073" y="1041808"/>
                    <a:pt x="14543" y="969278"/>
                    <a:pt x="14543" y="879808"/>
                  </a:cubicBezTo>
                  <a:cubicBezTo>
                    <a:pt x="14543" y="790338"/>
                    <a:pt x="87073" y="717808"/>
                    <a:pt x="176543" y="717808"/>
                  </a:cubicBezTo>
                  <a:close/>
                  <a:moveTo>
                    <a:pt x="772973" y="703918"/>
                  </a:moveTo>
                  <a:cubicBezTo>
                    <a:pt x="872384" y="703918"/>
                    <a:pt x="952973" y="784507"/>
                    <a:pt x="952973" y="883918"/>
                  </a:cubicBezTo>
                  <a:cubicBezTo>
                    <a:pt x="952973" y="983329"/>
                    <a:pt x="872384" y="1063918"/>
                    <a:pt x="772973" y="1063918"/>
                  </a:cubicBezTo>
                  <a:cubicBezTo>
                    <a:pt x="673562" y="1063918"/>
                    <a:pt x="592973" y="983329"/>
                    <a:pt x="592973" y="883918"/>
                  </a:cubicBezTo>
                  <a:cubicBezTo>
                    <a:pt x="592973" y="784507"/>
                    <a:pt x="673562" y="703918"/>
                    <a:pt x="772973" y="703918"/>
                  </a:cubicBezTo>
                  <a:close/>
                  <a:moveTo>
                    <a:pt x="1456560" y="487918"/>
                  </a:moveTo>
                  <a:cubicBezTo>
                    <a:pt x="1575854" y="487918"/>
                    <a:pt x="1672560" y="584624"/>
                    <a:pt x="1672560" y="703918"/>
                  </a:cubicBezTo>
                  <a:cubicBezTo>
                    <a:pt x="1672560" y="823212"/>
                    <a:pt x="1575854" y="919918"/>
                    <a:pt x="1456560" y="919918"/>
                  </a:cubicBezTo>
                  <a:cubicBezTo>
                    <a:pt x="1337266" y="919918"/>
                    <a:pt x="1240560" y="823212"/>
                    <a:pt x="1240560" y="703918"/>
                  </a:cubicBezTo>
                  <a:cubicBezTo>
                    <a:pt x="1240560" y="584624"/>
                    <a:pt x="1337266" y="487918"/>
                    <a:pt x="1456560" y="487918"/>
                  </a:cubicBezTo>
                  <a:close/>
                  <a:moveTo>
                    <a:pt x="251366" y="366930"/>
                  </a:moveTo>
                  <a:cubicBezTo>
                    <a:pt x="330895" y="366930"/>
                    <a:pt x="395366" y="431401"/>
                    <a:pt x="395366" y="510930"/>
                  </a:cubicBezTo>
                  <a:cubicBezTo>
                    <a:pt x="395366" y="590459"/>
                    <a:pt x="330895" y="654930"/>
                    <a:pt x="251366" y="654930"/>
                  </a:cubicBezTo>
                  <a:cubicBezTo>
                    <a:pt x="171837" y="654930"/>
                    <a:pt x="107366" y="590459"/>
                    <a:pt x="107366" y="510930"/>
                  </a:cubicBezTo>
                  <a:cubicBezTo>
                    <a:pt x="107366" y="431401"/>
                    <a:pt x="171837" y="366930"/>
                    <a:pt x="251366" y="366930"/>
                  </a:cubicBezTo>
                  <a:close/>
                  <a:moveTo>
                    <a:pt x="755828" y="248560"/>
                  </a:moveTo>
                  <a:cubicBezTo>
                    <a:pt x="845298" y="248560"/>
                    <a:pt x="917828" y="321090"/>
                    <a:pt x="917828" y="410560"/>
                  </a:cubicBezTo>
                  <a:cubicBezTo>
                    <a:pt x="917828" y="500030"/>
                    <a:pt x="845298" y="572560"/>
                    <a:pt x="755828" y="572560"/>
                  </a:cubicBezTo>
                  <a:cubicBezTo>
                    <a:pt x="666358" y="572560"/>
                    <a:pt x="593828" y="500030"/>
                    <a:pt x="593828" y="410560"/>
                  </a:cubicBezTo>
                  <a:cubicBezTo>
                    <a:pt x="593828" y="321090"/>
                    <a:pt x="666358" y="248560"/>
                    <a:pt x="755828" y="248560"/>
                  </a:cubicBezTo>
                  <a:close/>
                  <a:moveTo>
                    <a:pt x="1320161" y="0"/>
                  </a:moveTo>
                  <a:cubicBezTo>
                    <a:pt x="1419572" y="0"/>
                    <a:pt x="1500161" y="80589"/>
                    <a:pt x="1500161" y="180000"/>
                  </a:cubicBezTo>
                  <a:cubicBezTo>
                    <a:pt x="1500161" y="279411"/>
                    <a:pt x="1419572" y="360000"/>
                    <a:pt x="1320161" y="360000"/>
                  </a:cubicBezTo>
                  <a:cubicBezTo>
                    <a:pt x="1220750" y="360000"/>
                    <a:pt x="1140161" y="279411"/>
                    <a:pt x="1140161" y="180000"/>
                  </a:cubicBezTo>
                  <a:cubicBezTo>
                    <a:pt x="1140161" y="80589"/>
                    <a:pt x="1220750" y="0"/>
                    <a:pt x="132016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144"/>
            <p:cNvSpPr>
              <a:spLocks noChangeAspect="1"/>
            </p:cNvSpPr>
            <p:nvPr/>
          </p:nvSpPr>
          <p:spPr>
            <a:xfrm rot="14400000">
              <a:off x="5276669" y="990118"/>
              <a:ext cx="4304842" cy="3442501"/>
            </a:xfrm>
            <a:custGeom>
              <a:avLst/>
              <a:gdLst>
                <a:gd name="connsiteX0" fmla="*/ 384049 w 4304842"/>
                <a:gd name="connsiteY0" fmla="*/ 566982 h 3442501"/>
                <a:gd name="connsiteX1" fmla="*/ 251365 w 4304842"/>
                <a:gd name="connsiteY1" fmla="*/ 654931 h 3442501"/>
                <a:gd name="connsiteX2" fmla="*/ 107365 w 4304842"/>
                <a:gd name="connsiteY2" fmla="*/ 510931 h 3442501"/>
                <a:gd name="connsiteX3" fmla="*/ 251365 w 4304842"/>
                <a:gd name="connsiteY3" fmla="*/ 366931 h 3442501"/>
                <a:gd name="connsiteX4" fmla="*/ 395365 w 4304842"/>
                <a:gd name="connsiteY4" fmla="*/ 510931 h 3442501"/>
                <a:gd name="connsiteX5" fmla="*/ 384049 w 4304842"/>
                <a:gd name="connsiteY5" fmla="*/ 566982 h 3442501"/>
                <a:gd name="connsiteX6" fmla="*/ 325811 w 4304842"/>
                <a:gd name="connsiteY6" fmla="*/ 942866 h 3442501"/>
                <a:gd name="connsiteX7" fmla="*/ 176542 w 4304842"/>
                <a:gd name="connsiteY7" fmla="*/ 1041808 h 3442501"/>
                <a:gd name="connsiteX8" fmla="*/ 14542 w 4304842"/>
                <a:gd name="connsiteY8" fmla="*/ 879809 h 3442501"/>
                <a:gd name="connsiteX9" fmla="*/ 176542 w 4304842"/>
                <a:gd name="connsiteY9" fmla="*/ 717809 h 3442501"/>
                <a:gd name="connsiteX10" fmla="*/ 338542 w 4304842"/>
                <a:gd name="connsiteY10" fmla="*/ 879808 h 3442501"/>
                <a:gd name="connsiteX11" fmla="*/ 325811 w 4304842"/>
                <a:gd name="connsiteY11" fmla="*/ 942866 h 3442501"/>
                <a:gd name="connsiteX12" fmla="*/ 345855 w 4304842"/>
                <a:gd name="connsiteY12" fmla="*/ 1422549 h 3442501"/>
                <a:gd name="connsiteX13" fmla="*/ 180000 w 4304842"/>
                <a:gd name="connsiteY13" fmla="*/ 1532485 h 3442501"/>
                <a:gd name="connsiteX14" fmla="*/ 0 w 4304842"/>
                <a:gd name="connsiteY14" fmla="*/ 1352485 h 3442501"/>
                <a:gd name="connsiteX15" fmla="*/ 180000 w 4304842"/>
                <a:gd name="connsiteY15" fmla="*/ 1172485 h 3442501"/>
                <a:gd name="connsiteX16" fmla="*/ 360000 w 4304842"/>
                <a:gd name="connsiteY16" fmla="*/ 1352485 h 3442501"/>
                <a:gd name="connsiteX17" fmla="*/ 345855 w 4304842"/>
                <a:gd name="connsiteY17" fmla="*/ 1422549 h 3442501"/>
                <a:gd name="connsiteX18" fmla="*/ 905096 w 4304842"/>
                <a:gd name="connsiteY18" fmla="*/ 473618 h 3442501"/>
                <a:gd name="connsiteX19" fmla="*/ 755828 w 4304842"/>
                <a:gd name="connsiteY19" fmla="*/ 572561 h 3442501"/>
                <a:gd name="connsiteX20" fmla="*/ 593828 w 4304842"/>
                <a:gd name="connsiteY20" fmla="*/ 410561 h 3442501"/>
                <a:gd name="connsiteX21" fmla="*/ 755827 w 4304842"/>
                <a:gd name="connsiteY21" fmla="*/ 248561 h 3442501"/>
                <a:gd name="connsiteX22" fmla="*/ 917827 w 4304842"/>
                <a:gd name="connsiteY22" fmla="*/ 410561 h 3442501"/>
                <a:gd name="connsiteX23" fmla="*/ 905096 w 4304842"/>
                <a:gd name="connsiteY23" fmla="*/ 473618 h 3442501"/>
                <a:gd name="connsiteX24" fmla="*/ 938828 w 4304842"/>
                <a:gd name="connsiteY24" fmla="*/ 953983 h 3442501"/>
                <a:gd name="connsiteX25" fmla="*/ 772974 w 4304842"/>
                <a:gd name="connsiteY25" fmla="*/ 1063919 h 3442501"/>
                <a:gd name="connsiteX26" fmla="*/ 592974 w 4304842"/>
                <a:gd name="connsiteY26" fmla="*/ 883919 h 3442501"/>
                <a:gd name="connsiteX27" fmla="*/ 772974 w 4304842"/>
                <a:gd name="connsiteY27" fmla="*/ 703919 h 3442501"/>
                <a:gd name="connsiteX28" fmla="*/ 952974 w 4304842"/>
                <a:gd name="connsiteY28" fmla="*/ 883919 h 3442501"/>
                <a:gd name="connsiteX29" fmla="*/ 938828 w 4304842"/>
                <a:gd name="connsiteY29" fmla="*/ 953983 h 3442501"/>
                <a:gd name="connsiteX30" fmla="*/ 1486016 w 4304842"/>
                <a:gd name="connsiteY30" fmla="*/ 250064 h 3442501"/>
                <a:gd name="connsiteX31" fmla="*/ 1320161 w 4304842"/>
                <a:gd name="connsiteY31" fmla="*/ 360000 h 3442501"/>
                <a:gd name="connsiteX32" fmla="*/ 1140161 w 4304842"/>
                <a:gd name="connsiteY32" fmla="*/ 180000 h 3442501"/>
                <a:gd name="connsiteX33" fmla="*/ 1320161 w 4304842"/>
                <a:gd name="connsiteY33" fmla="*/ 0 h 3442501"/>
                <a:gd name="connsiteX34" fmla="*/ 1500161 w 4304842"/>
                <a:gd name="connsiteY34" fmla="*/ 180000 h 3442501"/>
                <a:gd name="connsiteX35" fmla="*/ 1486016 w 4304842"/>
                <a:gd name="connsiteY35" fmla="*/ 250064 h 3442501"/>
                <a:gd name="connsiteX36" fmla="*/ 509140 w 4304842"/>
                <a:gd name="connsiteY36" fmla="*/ 1973292 h 3442501"/>
                <a:gd name="connsiteX37" fmla="*/ 310115 w 4304842"/>
                <a:gd name="connsiteY37" fmla="*/ 2105214 h 3442501"/>
                <a:gd name="connsiteX38" fmla="*/ 94114 w 4304842"/>
                <a:gd name="connsiteY38" fmla="*/ 1889214 h 3442501"/>
                <a:gd name="connsiteX39" fmla="*/ 310114 w 4304842"/>
                <a:gd name="connsiteY39" fmla="*/ 1673214 h 3442501"/>
                <a:gd name="connsiteX40" fmla="*/ 526114 w 4304842"/>
                <a:gd name="connsiteY40" fmla="*/ 1889214 h 3442501"/>
                <a:gd name="connsiteX41" fmla="*/ 509140 w 4304842"/>
                <a:gd name="connsiteY41" fmla="*/ 1973292 h 3442501"/>
                <a:gd name="connsiteX42" fmla="*/ 1109016 w 4304842"/>
                <a:gd name="connsiteY42" fmla="*/ 1494964 h 3442501"/>
                <a:gd name="connsiteX43" fmla="*/ 909990 w 4304842"/>
                <a:gd name="connsiteY43" fmla="*/ 1626887 h 3442501"/>
                <a:gd name="connsiteX44" fmla="*/ 693990 w 4304842"/>
                <a:gd name="connsiteY44" fmla="*/ 1410887 h 3442501"/>
                <a:gd name="connsiteX45" fmla="*/ 909991 w 4304842"/>
                <a:gd name="connsiteY45" fmla="*/ 1194887 h 3442501"/>
                <a:gd name="connsiteX46" fmla="*/ 1125991 w 4304842"/>
                <a:gd name="connsiteY46" fmla="*/ 1410887 h 3442501"/>
                <a:gd name="connsiteX47" fmla="*/ 1109016 w 4304842"/>
                <a:gd name="connsiteY47" fmla="*/ 1494964 h 3442501"/>
                <a:gd name="connsiteX48" fmla="*/ 1655586 w 4304842"/>
                <a:gd name="connsiteY48" fmla="*/ 787996 h 3442501"/>
                <a:gd name="connsiteX49" fmla="*/ 1456560 w 4304842"/>
                <a:gd name="connsiteY49" fmla="*/ 919919 h 3442501"/>
                <a:gd name="connsiteX50" fmla="*/ 1240560 w 4304842"/>
                <a:gd name="connsiteY50" fmla="*/ 703919 h 3442501"/>
                <a:gd name="connsiteX51" fmla="*/ 1456560 w 4304842"/>
                <a:gd name="connsiteY51" fmla="*/ 487919 h 3442501"/>
                <a:gd name="connsiteX52" fmla="*/ 1672560 w 4304842"/>
                <a:gd name="connsiteY52" fmla="*/ 703919 h 3442501"/>
                <a:gd name="connsiteX53" fmla="*/ 1655586 w 4304842"/>
                <a:gd name="connsiteY53" fmla="*/ 787996 h 3442501"/>
                <a:gd name="connsiteX54" fmla="*/ 834469 w 4304842"/>
                <a:gd name="connsiteY54" fmla="*/ 2556224 h 3442501"/>
                <a:gd name="connsiteX55" fmla="*/ 610565 w 4304842"/>
                <a:gd name="connsiteY55" fmla="*/ 2704638 h 3442501"/>
                <a:gd name="connsiteX56" fmla="*/ 367564 w 4304842"/>
                <a:gd name="connsiteY56" fmla="*/ 2461638 h 3442501"/>
                <a:gd name="connsiteX57" fmla="*/ 610564 w 4304842"/>
                <a:gd name="connsiteY57" fmla="*/ 2218638 h 3442501"/>
                <a:gd name="connsiteX58" fmla="*/ 853565 w 4304842"/>
                <a:gd name="connsiteY58" fmla="*/ 2461638 h 3442501"/>
                <a:gd name="connsiteX59" fmla="*/ 834469 w 4304842"/>
                <a:gd name="connsiteY59" fmla="*/ 2556224 h 3442501"/>
                <a:gd name="connsiteX60" fmla="*/ 1422454 w 4304842"/>
                <a:gd name="connsiteY60" fmla="*/ 2074188 h 3442501"/>
                <a:gd name="connsiteX61" fmla="*/ 1198550 w 4304842"/>
                <a:gd name="connsiteY61" fmla="*/ 2222601 h 3442501"/>
                <a:gd name="connsiteX62" fmla="*/ 955550 w 4304842"/>
                <a:gd name="connsiteY62" fmla="*/ 1979602 h 3442501"/>
                <a:gd name="connsiteX63" fmla="*/ 1198550 w 4304842"/>
                <a:gd name="connsiteY63" fmla="*/ 1736602 h 3442501"/>
                <a:gd name="connsiteX64" fmla="*/ 1441550 w 4304842"/>
                <a:gd name="connsiteY64" fmla="*/ 1979602 h 3442501"/>
                <a:gd name="connsiteX65" fmla="*/ 1422454 w 4304842"/>
                <a:gd name="connsiteY65" fmla="*/ 2074188 h 3442501"/>
                <a:gd name="connsiteX66" fmla="*/ 1970713 w 4304842"/>
                <a:gd name="connsiteY66" fmla="*/ 1379395 h 3442501"/>
                <a:gd name="connsiteX67" fmla="*/ 1746809 w 4304842"/>
                <a:gd name="connsiteY67" fmla="*/ 1527808 h 3442501"/>
                <a:gd name="connsiteX68" fmla="*/ 1503809 w 4304842"/>
                <a:gd name="connsiteY68" fmla="*/ 1284809 h 3442501"/>
                <a:gd name="connsiteX69" fmla="*/ 1746809 w 4304842"/>
                <a:gd name="connsiteY69" fmla="*/ 1041809 h 3442501"/>
                <a:gd name="connsiteX70" fmla="*/ 1989809 w 4304842"/>
                <a:gd name="connsiteY70" fmla="*/ 1284809 h 3442501"/>
                <a:gd name="connsiteX71" fmla="*/ 1970713 w 4304842"/>
                <a:gd name="connsiteY71" fmla="*/ 1379395 h 3442501"/>
                <a:gd name="connsiteX72" fmla="*/ 1336713 w 4304842"/>
                <a:gd name="connsiteY72" fmla="*/ 3207524 h 3442501"/>
                <a:gd name="connsiteX73" fmla="*/ 1097899 w 4304842"/>
                <a:gd name="connsiteY73" fmla="*/ 3334500 h 3442501"/>
                <a:gd name="connsiteX74" fmla="*/ 809899 w 4304842"/>
                <a:gd name="connsiteY74" fmla="*/ 3046500 h 3442501"/>
                <a:gd name="connsiteX75" fmla="*/ 1097898 w 4304842"/>
                <a:gd name="connsiteY75" fmla="*/ 2758501 h 3442501"/>
                <a:gd name="connsiteX76" fmla="*/ 1385898 w 4304842"/>
                <a:gd name="connsiteY76" fmla="*/ 3046500 h 3442501"/>
                <a:gd name="connsiteX77" fmla="*/ 1336713 w 4304842"/>
                <a:gd name="connsiteY77" fmla="*/ 3207524 h 3442501"/>
                <a:gd name="connsiteX78" fmla="*/ 1954939 w 4304842"/>
                <a:gd name="connsiteY78" fmla="*/ 2679552 h 3442501"/>
                <a:gd name="connsiteX79" fmla="*/ 1689572 w 4304842"/>
                <a:gd name="connsiteY79" fmla="*/ 2855449 h 3442501"/>
                <a:gd name="connsiteX80" fmla="*/ 1401571 w 4304842"/>
                <a:gd name="connsiteY80" fmla="*/ 2567449 h 3442501"/>
                <a:gd name="connsiteX81" fmla="*/ 1689571 w 4304842"/>
                <a:gd name="connsiteY81" fmla="*/ 2279449 h 3442501"/>
                <a:gd name="connsiteX82" fmla="*/ 1977571 w 4304842"/>
                <a:gd name="connsiteY82" fmla="*/ 2567449 h 3442501"/>
                <a:gd name="connsiteX83" fmla="*/ 1954939 w 4304842"/>
                <a:gd name="connsiteY83" fmla="*/ 2679552 h 3442501"/>
                <a:gd name="connsiteX84" fmla="*/ 2494303 w 4304842"/>
                <a:gd name="connsiteY84" fmla="*/ 1970400 h 3442501"/>
                <a:gd name="connsiteX85" fmla="*/ 2228935 w 4304842"/>
                <a:gd name="connsiteY85" fmla="*/ 2146298 h 3442501"/>
                <a:gd name="connsiteX86" fmla="*/ 1940935 w 4304842"/>
                <a:gd name="connsiteY86" fmla="*/ 1858298 h 3442501"/>
                <a:gd name="connsiteX87" fmla="*/ 2228935 w 4304842"/>
                <a:gd name="connsiteY87" fmla="*/ 1570297 h 3442501"/>
                <a:gd name="connsiteX88" fmla="*/ 2516935 w 4304842"/>
                <a:gd name="connsiteY88" fmla="*/ 1858298 h 3442501"/>
                <a:gd name="connsiteX89" fmla="*/ 2494303 w 4304842"/>
                <a:gd name="connsiteY89" fmla="*/ 1970400 h 3442501"/>
                <a:gd name="connsiteX90" fmla="*/ 2681065 w 4304842"/>
                <a:gd name="connsiteY90" fmla="*/ 3291717 h 3442501"/>
                <a:gd name="connsiteX91" fmla="*/ 2397474 w 4304842"/>
                <a:gd name="connsiteY91" fmla="*/ 3442501 h 3442501"/>
                <a:gd name="connsiteX92" fmla="*/ 2055474 w 4304842"/>
                <a:gd name="connsiteY92" fmla="*/ 3100501 h 3442501"/>
                <a:gd name="connsiteX93" fmla="*/ 2397474 w 4304842"/>
                <a:gd name="connsiteY93" fmla="*/ 2758501 h 3442501"/>
                <a:gd name="connsiteX94" fmla="*/ 2739474 w 4304842"/>
                <a:gd name="connsiteY94" fmla="*/ 3100501 h 3442501"/>
                <a:gd name="connsiteX95" fmla="*/ 2681065 w 4304842"/>
                <a:gd name="connsiteY95" fmla="*/ 3291717 h 3442501"/>
                <a:gd name="connsiteX96" fmla="*/ 3234471 w 4304842"/>
                <a:gd name="connsiteY96" fmla="*/ 2591040 h 3442501"/>
                <a:gd name="connsiteX97" fmla="*/ 2950879 w 4304842"/>
                <a:gd name="connsiteY97" fmla="*/ 2741824 h 3442501"/>
                <a:gd name="connsiteX98" fmla="*/ 2608879 w 4304842"/>
                <a:gd name="connsiteY98" fmla="*/ 2399824 h 3442501"/>
                <a:gd name="connsiteX99" fmla="*/ 2950879 w 4304842"/>
                <a:gd name="connsiteY99" fmla="*/ 2057825 h 3442501"/>
                <a:gd name="connsiteX100" fmla="*/ 3292879 w 4304842"/>
                <a:gd name="connsiteY100" fmla="*/ 2399824 h 3442501"/>
                <a:gd name="connsiteX101" fmla="*/ 3234471 w 4304842"/>
                <a:gd name="connsiteY101" fmla="*/ 2591040 h 3442501"/>
                <a:gd name="connsiteX102" fmla="*/ 4237212 w 4304842"/>
                <a:gd name="connsiteY102" fmla="*/ 3051601 h 3442501"/>
                <a:gd name="connsiteX103" fmla="*/ 3908842 w 4304842"/>
                <a:gd name="connsiteY103" fmla="*/ 3226194 h 3442501"/>
                <a:gd name="connsiteX104" fmla="*/ 3512842 w 4304842"/>
                <a:gd name="connsiteY104" fmla="*/ 2830193 h 3442501"/>
                <a:gd name="connsiteX105" fmla="*/ 3908842 w 4304842"/>
                <a:gd name="connsiteY105" fmla="*/ 2434193 h 3442501"/>
                <a:gd name="connsiteX106" fmla="*/ 4304842 w 4304842"/>
                <a:gd name="connsiteY106" fmla="*/ 2830194 h 3442501"/>
                <a:gd name="connsiteX107" fmla="*/ 4237212 w 4304842"/>
                <a:gd name="connsiteY107" fmla="*/ 3051601 h 3442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4304842" h="3442501">
                  <a:moveTo>
                    <a:pt x="384049" y="566982"/>
                  </a:moveTo>
                  <a:cubicBezTo>
                    <a:pt x="362188" y="618666"/>
                    <a:pt x="311012" y="654931"/>
                    <a:pt x="251365" y="654931"/>
                  </a:cubicBezTo>
                  <a:cubicBezTo>
                    <a:pt x="171837" y="654931"/>
                    <a:pt x="107366" y="590460"/>
                    <a:pt x="107365" y="510931"/>
                  </a:cubicBezTo>
                  <a:cubicBezTo>
                    <a:pt x="107365" y="431402"/>
                    <a:pt x="171836" y="366931"/>
                    <a:pt x="251365" y="366931"/>
                  </a:cubicBezTo>
                  <a:cubicBezTo>
                    <a:pt x="330894" y="366931"/>
                    <a:pt x="395365" y="431402"/>
                    <a:pt x="395365" y="510931"/>
                  </a:cubicBezTo>
                  <a:cubicBezTo>
                    <a:pt x="395365" y="530813"/>
                    <a:pt x="391336" y="549754"/>
                    <a:pt x="384049" y="566982"/>
                  </a:cubicBezTo>
                  <a:close/>
                  <a:moveTo>
                    <a:pt x="325811" y="942866"/>
                  </a:moveTo>
                  <a:cubicBezTo>
                    <a:pt x="301218" y="1001011"/>
                    <a:pt x="243645" y="1041809"/>
                    <a:pt x="176542" y="1041808"/>
                  </a:cubicBezTo>
                  <a:cubicBezTo>
                    <a:pt x="87072" y="1041808"/>
                    <a:pt x="14542" y="969279"/>
                    <a:pt x="14542" y="879809"/>
                  </a:cubicBezTo>
                  <a:cubicBezTo>
                    <a:pt x="14542" y="790338"/>
                    <a:pt x="87072" y="717808"/>
                    <a:pt x="176542" y="717809"/>
                  </a:cubicBezTo>
                  <a:cubicBezTo>
                    <a:pt x="266012" y="717809"/>
                    <a:pt x="338542" y="790338"/>
                    <a:pt x="338542" y="879808"/>
                  </a:cubicBezTo>
                  <a:cubicBezTo>
                    <a:pt x="338542" y="902176"/>
                    <a:pt x="334009" y="923485"/>
                    <a:pt x="325811" y="942866"/>
                  </a:cubicBezTo>
                  <a:close/>
                  <a:moveTo>
                    <a:pt x="345855" y="1422549"/>
                  </a:moveTo>
                  <a:cubicBezTo>
                    <a:pt x="318529" y="1487154"/>
                    <a:pt x="254558" y="1532485"/>
                    <a:pt x="180000" y="1532485"/>
                  </a:cubicBezTo>
                  <a:cubicBezTo>
                    <a:pt x="80589" y="1532485"/>
                    <a:pt x="0" y="1451896"/>
                    <a:pt x="0" y="1352485"/>
                  </a:cubicBezTo>
                  <a:cubicBezTo>
                    <a:pt x="0" y="1253074"/>
                    <a:pt x="80589" y="1172485"/>
                    <a:pt x="180000" y="1172485"/>
                  </a:cubicBezTo>
                  <a:cubicBezTo>
                    <a:pt x="279411" y="1172485"/>
                    <a:pt x="360000" y="1253074"/>
                    <a:pt x="360000" y="1352485"/>
                  </a:cubicBezTo>
                  <a:cubicBezTo>
                    <a:pt x="360000" y="1377338"/>
                    <a:pt x="354963" y="1401014"/>
                    <a:pt x="345855" y="1422549"/>
                  </a:cubicBezTo>
                  <a:close/>
                  <a:moveTo>
                    <a:pt x="905096" y="473618"/>
                  </a:moveTo>
                  <a:cubicBezTo>
                    <a:pt x="880503" y="531763"/>
                    <a:pt x="822930" y="572561"/>
                    <a:pt x="755828" y="572561"/>
                  </a:cubicBezTo>
                  <a:cubicBezTo>
                    <a:pt x="666357" y="572561"/>
                    <a:pt x="593827" y="500031"/>
                    <a:pt x="593828" y="410561"/>
                  </a:cubicBezTo>
                  <a:cubicBezTo>
                    <a:pt x="593828" y="321091"/>
                    <a:pt x="666357" y="248561"/>
                    <a:pt x="755827" y="248561"/>
                  </a:cubicBezTo>
                  <a:cubicBezTo>
                    <a:pt x="845298" y="248561"/>
                    <a:pt x="917827" y="321091"/>
                    <a:pt x="917827" y="410561"/>
                  </a:cubicBezTo>
                  <a:cubicBezTo>
                    <a:pt x="917827" y="432929"/>
                    <a:pt x="913294" y="454237"/>
                    <a:pt x="905096" y="473618"/>
                  </a:cubicBezTo>
                  <a:close/>
                  <a:moveTo>
                    <a:pt x="938828" y="953983"/>
                  </a:moveTo>
                  <a:cubicBezTo>
                    <a:pt x="911503" y="1018588"/>
                    <a:pt x="847532" y="1063919"/>
                    <a:pt x="772974" y="1063919"/>
                  </a:cubicBezTo>
                  <a:cubicBezTo>
                    <a:pt x="673563" y="1063919"/>
                    <a:pt x="592974" y="983330"/>
                    <a:pt x="592974" y="883919"/>
                  </a:cubicBezTo>
                  <a:cubicBezTo>
                    <a:pt x="592974" y="784508"/>
                    <a:pt x="673563" y="703919"/>
                    <a:pt x="772974" y="703919"/>
                  </a:cubicBezTo>
                  <a:cubicBezTo>
                    <a:pt x="872385" y="703919"/>
                    <a:pt x="952974" y="784508"/>
                    <a:pt x="952974" y="883919"/>
                  </a:cubicBezTo>
                  <a:cubicBezTo>
                    <a:pt x="952973" y="908771"/>
                    <a:pt x="947937" y="932448"/>
                    <a:pt x="938828" y="953983"/>
                  </a:cubicBezTo>
                  <a:close/>
                  <a:moveTo>
                    <a:pt x="1486016" y="250064"/>
                  </a:moveTo>
                  <a:cubicBezTo>
                    <a:pt x="1458690" y="314669"/>
                    <a:pt x="1394719" y="360000"/>
                    <a:pt x="1320161" y="360000"/>
                  </a:cubicBezTo>
                  <a:cubicBezTo>
                    <a:pt x="1220750" y="360000"/>
                    <a:pt x="1140161" y="279411"/>
                    <a:pt x="1140161" y="180000"/>
                  </a:cubicBezTo>
                  <a:cubicBezTo>
                    <a:pt x="1140161" y="80589"/>
                    <a:pt x="1220750" y="0"/>
                    <a:pt x="1320161" y="0"/>
                  </a:cubicBezTo>
                  <a:cubicBezTo>
                    <a:pt x="1419572" y="0"/>
                    <a:pt x="1500161" y="80589"/>
                    <a:pt x="1500161" y="180000"/>
                  </a:cubicBezTo>
                  <a:cubicBezTo>
                    <a:pt x="1500161" y="204853"/>
                    <a:pt x="1495124" y="228530"/>
                    <a:pt x="1486016" y="250064"/>
                  </a:cubicBezTo>
                  <a:close/>
                  <a:moveTo>
                    <a:pt x="509140" y="1973292"/>
                  </a:moveTo>
                  <a:cubicBezTo>
                    <a:pt x="476350" y="2050818"/>
                    <a:pt x="399585" y="2105214"/>
                    <a:pt x="310115" y="2105214"/>
                  </a:cubicBezTo>
                  <a:cubicBezTo>
                    <a:pt x="190821" y="2105214"/>
                    <a:pt x="94114" y="2008509"/>
                    <a:pt x="94114" y="1889214"/>
                  </a:cubicBezTo>
                  <a:cubicBezTo>
                    <a:pt x="94115" y="1769920"/>
                    <a:pt x="190821" y="1673214"/>
                    <a:pt x="310114" y="1673214"/>
                  </a:cubicBezTo>
                  <a:cubicBezTo>
                    <a:pt x="429408" y="1673214"/>
                    <a:pt x="526114" y="1769921"/>
                    <a:pt x="526114" y="1889214"/>
                  </a:cubicBezTo>
                  <a:cubicBezTo>
                    <a:pt x="526114" y="1919038"/>
                    <a:pt x="520070" y="1947449"/>
                    <a:pt x="509140" y="1973292"/>
                  </a:cubicBezTo>
                  <a:close/>
                  <a:moveTo>
                    <a:pt x="1109016" y="1494964"/>
                  </a:moveTo>
                  <a:cubicBezTo>
                    <a:pt x="1076226" y="1572490"/>
                    <a:pt x="999461" y="1626887"/>
                    <a:pt x="909990" y="1626887"/>
                  </a:cubicBezTo>
                  <a:cubicBezTo>
                    <a:pt x="790696" y="1626887"/>
                    <a:pt x="693991" y="1530181"/>
                    <a:pt x="693990" y="1410887"/>
                  </a:cubicBezTo>
                  <a:cubicBezTo>
                    <a:pt x="693990" y="1291593"/>
                    <a:pt x="790696" y="1194887"/>
                    <a:pt x="909991" y="1194887"/>
                  </a:cubicBezTo>
                  <a:cubicBezTo>
                    <a:pt x="1029285" y="1194887"/>
                    <a:pt x="1125990" y="1291593"/>
                    <a:pt x="1125991" y="1410887"/>
                  </a:cubicBezTo>
                  <a:cubicBezTo>
                    <a:pt x="1125990" y="1440710"/>
                    <a:pt x="1119946" y="1469122"/>
                    <a:pt x="1109016" y="1494964"/>
                  </a:cubicBezTo>
                  <a:close/>
                  <a:moveTo>
                    <a:pt x="1655586" y="787996"/>
                  </a:moveTo>
                  <a:cubicBezTo>
                    <a:pt x="1622795" y="865521"/>
                    <a:pt x="1546030" y="919919"/>
                    <a:pt x="1456560" y="919919"/>
                  </a:cubicBezTo>
                  <a:cubicBezTo>
                    <a:pt x="1337266" y="919919"/>
                    <a:pt x="1240560" y="823212"/>
                    <a:pt x="1240560" y="703919"/>
                  </a:cubicBezTo>
                  <a:cubicBezTo>
                    <a:pt x="1240560" y="584625"/>
                    <a:pt x="1337266" y="487919"/>
                    <a:pt x="1456560" y="487919"/>
                  </a:cubicBezTo>
                  <a:cubicBezTo>
                    <a:pt x="1575854" y="487919"/>
                    <a:pt x="1672560" y="584625"/>
                    <a:pt x="1672560" y="703919"/>
                  </a:cubicBezTo>
                  <a:cubicBezTo>
                    <a:pt x="1672560" y="733742"/>
                    <a:pt x="1666516" y="762154"/>
                    <a:pt x="1655586" y="787996"/>
                  </a:cubicBezTo>
                  <a:close/>
                  <a:moveTo>
                    <a:pt x="834469" y="2556224"/>
                  </a:moveTo>
                  <a:cubicBezTo>
                    <a:pt x="797579" y="2643441"/>
                    <a:pt x="711218" y="2704638"/>
                    <a:pt x="610565" y="2704638"/>
                  </a:cubicBezTo>
                  <a:cubicBezTo>
                    <a:pt x="476359" y="2704638"/>
                    <a:pt x="367564" y="2595843"/>
                    <a:pt x="367564" y="2461638"/>
                  </a:cubicBezTo>
                  <a:cubicBezTo>
                    <a:pt x="367565" y="2327433"/>
                    <a:pt x="476360" y="2218637"/>
                    <a:pt x="610564" y="2218638"/>
                  </a:cubicBezTo>
                  <a:cubicBezTo>
                    <a:pt x="744770" y="2218637"/>
                    <a:pt x="853565" y="2327433"/>
                    <a:pt x="853565" y="2461638"/>
                  </a:cubicBezTo>
                  <a:cubicBezTo>
                    <a:pt x="853565" y="2495189"/>
                    <a:pt x="846765" y="2527152"/>
                    <a:pt x="834469" y="2556224"/>
                  </a:cubicBezTo>
                  <a:close/>
                  <a:moveTo>
                    <a:pt x="1422454" y="2074188"/>
                  </a:moveTo>
                  <a:cubicBezTo>
                    <a:pt x="1385564" y="2161404"/>
                    <a:pt x="1299204" y="2222601"/>
                    <a:pt x="1198550" y="2222601"/>
                  </a:cubicBezTo>
                  <a:cubicBezTo>
                    <a:pt x="1064344" y="2222602"/>
                    <a:pt x="955550" y="2113807"/>
                    <a:pt x="955550" y="1979602"/>
                  </a:cubicBezTo>
                  <a:cubicBezTo>
                    <a:pt x="955550" y="1845396"/>
                    <a:pt x="1064344" y="1736602"/>
                    <a:pt x="1198550" y="1736602"/>
                  </a:cubicBezTo>
                  <a:cubicBezTo>
                    <a:pt x="1332755" y="1736602"/>
                    <a:pt x="1441550" y="1845397"/>
                    <a:pt x="1441550" y="1979602"/>
                  </a:cubicBezTo>
                  <a:cubicBezTo>
                    <a:pt x="1441550" y="2013153"/>
                    <a:pt x="1434750" y="2045116"/>
                    <a:pt x="1422454" y="2074188"/>
                  </a:cubicBezTo>
                  <a:close/>
                  <a:moveTo>
                    <a:pt x="1970713" y="1379395"/>
                  </a:moveTo>
                  <a:cubicBezTo>
                    <a:pt x="1933824" y="1466611"/>
                    <a:pt x="1847463" y="1527808"/>
                    <a:pt x="1746809" y="1527808"/>
                  </a:cubicBezTo>
                  <a:cubicBezTo>
                    <a:pt x="1612604" y="1527808"/>
                    <a:pt x="1503809" y="1419014"/>
                    <a:pt x="1503809" y="1284809"/>
                  </a:cubicBezTo>
                  <a:cubicBezTo>
                    <a:pt x="1503809" y="1150603"/>
                    <a:pt x="1612604" y="1041809"/>
                    <a:pt x="1746809" y="1041809"/>
                  </a:cubicBezTo>
                  <a:cubicBezTo>
                    <a:pt x="1881014" y="1041809"/>
                    <a:pt x="1989809" y="1150604"/>
                    <a:pt x="1989809" y="1284809"/>
                  </a:cubicBezTo>
                  <a:cubicBezTo>
                    <a:pt x="1989809" y="1318360"/>
                    <a:pt x="1983009" y="1350323"/>
                    <a:pt x="1970713" y="1379395"/>
                  </a:cubicBezTo>
                  <a:close/>
                  <a:moveTo>
                    <a:pt x="1336713" y="3207524"/>
                  </a:moveTo>
                  <a:cubicBezTo>
                    <a:pt x="1284957" y="3284132"/>
                    <a:pt x="1197310" y="3334500"/>
                    <a:pt x="1097899" y="3334500"/>
                  </a:cubicBezTo>
                  <a:cubicBezTo>
                    <a:pt x="938841" y="3334500"/>
                    <a:pt x="809899" y="3205558"/>
                    <a:pt x="809899" y="3046500"/>
                  </a:cubicBezTo>
                  <a:cubicBezTo>
                    <a:pt x="809898" y="2887443"/>
                    <a:pt x="938840" y="2758501"/>
                    <a:pt x="1097898" y="2758501"/>
                  </a:cubicBezTo>
                  <a:cubicBezTo>
                    <a:pt x="1256956" y="2758501"/>
                    <a:pt x="1385898" y="2887443"/>
                    <a:pt x="1385898" y="3046500"/>
                  </a:cubicBezTo>
                  <a:cubicBezTo>
                    <a:pt x="1385898" y="3106147"/>
                    <a:pt x="1367766" y="3161559"/>
                    <a:pt x="1336713" y="3207524"/>
                  </a:cubicBezTo>
                  <a:close/>
                  <a:moveTo>
                    <a:pt x="1954939" y="2679552"/>
                  </a:moveTo>
                  <a:cubicBezTo>
                    <a:pt x="1911218" y="2782919"/>
                    <a:pt x="1808865" y="2855449"/>
                    <a:pt x="1689572" y="2855449"/>
                  </a:cubicBezTo>
                  <a:cubicBezTo>
                    <a:pt x="1530514" y="2855449"/>
                    <a:pt x="1401572" y="2726507"/>
                    <a:pt x="1401571" y="2567449"/>
                  </a:cubicBezTo>
                  <a:cubicBezTo>
                    <a:pt x="1401571" y="2408391"/>
                    <a:pt x="1530513" y="2279449"/>
                    <a:pt x="1689571" y="2279449"/>
                  </a:cubicBezTo>
                  <a:cubicBezTo>
                    <a:pt x="1848629" y="2279449"/>
                    <a:pt x="1977571" y="2408391"/>
                    <a:pt x="1977571" y="2567449"/>
                  </a:cubicBezTo>
                  <a:cubicBezTo>
                    <a:pt x="1977571" y="2607213"/>
                    <a:pt x="1969513" y="2645096"/>
                    <a:pt x="1954939" y="2679552"/>
                  </a:cubicBezTo>
                  <a:close/>
                  <a:moveTo>
                    <a:pt x="2494303" y="1970400"/>
                  </a:moveTo>
                  <a:cubicBezTo>
                    <a:pt x="2450582" y="2073768"/>
                    <a:pt x="2348228" y="2146298"/>
                    <a:pt x="2228935" y="2146298"/>
                  </a:cubicBezTo>
                  <a:cubicBezTo>
                    <a:pt x="2069877" y="2146298"/>
                    <a:pt x="1940935" y="2017356"/>
                    <a:pt x="1940935" y="1858298"/>
                  </a:cubicBezTo>
                  <a:cubicBezTo>
                    <a:pt x="1940935" y="1699239"/>
                    <a:pt x="2069877" y="1570297"/>
                    <a:pt x="2228935" y="1570297"/>
                  </a:cubicBezTo>
                  <a:cubicBezTo>
                    <a:pt x="2387993" y="1570297"/>
                    <a:pt x="2516935" y="1699239"/>
                    <a:pt x="2516935" y="1858298"/>
                  </a:cubicBezTo>
                  <a:cubicBezTo>
                    <a:pt x="2516935" y="1898062"/>
                    <a:pt x="2508876" y="1935944"/>
                    <a:pt x="2494303" y="1970400"/>
                  </a:cubicBezTo>
                  <a:close/>
                  <a:moveTo>
                    <a:pt x="2681065" y="3291717"/>
                  </a:moveTo>
                  <a:cubicBezTo>
                    <a:pt x="2619605" y="3382688"/>
                    <a:pt x="2515525" y="3442500"/>
                    <a:pt x="2397474" y="3442501"/>
                  </a:cubicBezTo>
                  <a:cubicBezTo>
                    <a:pt x="2208593" y="3442501"/>
                    <a:pt x="2055474" y="3289382"/>
                    <a:pt x="2055474" y="3100501"/>
                  </a:cubicBezTo>
                  <a:cubicBezTo>
                    <a:pt x="2055475" y="2911620"/>
                    <a:pt x="2208593" y="2758501"/>
                    <a:pt x="2397474" y="2758501"/>
                  </a:cubicBezTo>
                  <a:cubicBezTo>
                    <a:pt x="2586355" y="2758501"/>
                    <a:pt x="2739474" y="2911620"/>
                    <a:pt x="2739474" y="3100501"/>
                  </a:cubicBezTo>
                  <a:cubicBezTo>
                    <a:pt x="2739474" y="3171331"/>
                    <a:pt x="2717941" y="3237133"/>
                    <a:pt x="2681065" y="3291717"/>
                  </a:cubicBezTo>
                  <a:close/>
                  <a:moveTo>
                    <a:pt x="3234471" y="2591040"/>
                  </a:moveTo>
                  <a:cubicBezTo>
                    <a:pt x="3173011" y="2682012"/>
                    <a:pt x="3068930" y="2741824"/>
                    <a:pt x="2950879" y="2741824"/>
                  </a:cubicBezTo>
                  <a:cubicBezTo>
                    <a:pt x="2761998" y="2741824"/>
                    <a:pt x="2608879" y="2588705"/>
                    <a:pt x="2608879" y="2399824"/>
                  </a:cubicBezTo>
                  <a:cubicBezTo>
                    <a:pt x="2608879" y="2210944"/>
                    <a:pt x="2761998" y="2057825"/>
                    <a:pt x="2950879" y="2057825"/>
                  </a:cubicBezTo>
                  <a:cubicBezTo>
                    <a:pt x="3139760" y="2057825"/>
                    <a:pt x="3292879" y="2210944"/>
                    <a:pt x="3292879" y="2399824"/>
                  </a:cubicBezTo>
                  <a:cubicBezTo>
                    <a:pt x="3292879" y="2470655"/>
                    <a:pt x="3271347" y="2536456"/>
                    <a:pt x="3234471" y="2591040"/>
                  </a:cubicBezTo>
                  <a:close/>
                  <a:moveTo>
                    <a:pt x="4237212" y="3051601"/>
                  </a:moveTo>
                  <a:cubicBezTo>
                    <a:pt x="4166048" y="3156938"/>
                    <a:pt x="4045533" y="3226193"/>
                    <a:pt x="3908842" y="3226194"/>
                  </a:cubicBezTo>
                  <a:cubicBezTo>
                    <a:pt x="3690137" y="3226194"/>
                    <a:pt x="3512842" y="3048899"/>
                    <a:pt x="3512842" y="2830193"/>
                  </a:cubicBezTo>
                  <a:cubicBezTo>
                    <a:pt x="3512842" y="2611489"/>
                    <a:pt x="3690137" y="2434194"/>
                    <a:pt x="3908842" y="2434193"/>
                  </a:cubicBezTo>
                  <a:cubicBezTo>
                    <a:pt x="4127547" y="2434194"/>
                    <a:pt x="4304842" y="2611489"/>
                    <a:pt x="4304842" y="2830194"/>
                  </a:cubicBezTo>
                  <a:cubicBezTo>
                    <a:pt x="4304842" y="2912208"/>
                    <a:pt x="4279910" y="2988399"/>
                    <a:pt x="4237212" y="305160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145"/>
            <p:cNvSpPr>
              <a:spLocks noChangeAspect="1"/>
            </p:cNvSpPr>
            <p:nvPr/>
          </p:nvSpPr>
          <p:spPr>
            <a:xfrm rot="7196901">
              <a:off x="2592315" y="1123467"/>
              <a:ext cx="4304841" cy="3442500"/>
            </a:xfrm>
            <a:custGeom>
              <a:avLst/>
              <a:gdLst>
                <a:gd name="connsiteX0" fmla="*/ 3580471 w 4304841"/>
                <a:gd name="connsiteY0" fmla="*/ 3051600 h 3442500"/>
                <a:gd name="connsiteX1" fmla="*/ 3512841 w 4304841"/>
                <a:gd name="connsiteY1" fmla="*/ 2830193 h 3442500"/>
                <a:gd name="connsiteX2" fmla="*/ 3908841 w 4304841"/>
                <a:gd name="connsiteY2" fmla="*/ 2434193 h 3442500"/>
                <a:gd name="connsiteX3" fmla="*/ 4304841 w 4304841"/>
                <a:gd name="connsiteY3" fmla="*/ 2830193 h 3442500"/>
                <a:gd name="connsiteX4" fmla="*/ 3908841 w 4304841"/>
                <a:gd name="connsiteY4" fmla="*/ 3226193 h 3442500"/>
                <a:gd name="connsiteX5" fmla="*/ 3580471 w 4304841"/>
                <a:gd name="connsiteY5" fmla="*/ 3051600 h 3442500"/>
                <a:gd name="connsiteX6" fmla="*/ 2667286 w 4304841"/>
                <a:gd name="connsiteY6" fmla="*/ 2591040 h 3442500"/>
                <a:gd name="connsiteX7" fmla="*/ 2608878 w 4304841"/>
                <a:gd name="connsiteY7" fmla="*/ 2399825 h 3442500"/>
                <a:gd name="connsiteX8" fmla="*/ 2950878 w 4304841"/>
                <a:gd name="connsiteY8" fmla="*/ 2057825 h 3442500"/>
                <a:gd name="connsiteX9" fmla="*/ 3292878 w 4304841"/>
                <a:gd name="connsiteY9" fmla="*/ 2399825 h 3442500"/>
                <a:gd name="connsiteX10" fmla="*/ 2950878 w 4304841"/>
                <a:gd name="connsiteY10" fmla="*/ 2741825 h 3442500"/>
                <a:gd name="connsiteX11" fmla="*/ 2667286 w 4304841"/>
                <a:gd name="connsiteY11" fmla="*/ 2591040 h 3442500"/>
                <a:gd name="connsiteX12" fmla="*/ 1154305 w 4304841"/>
                <a:gd name="connsiteY12" fmla="*/ 250064 h 3442500"/>
                <a:gd name="connsiteX13" fmla="*/ 1140160 w 4304841"/>
                <a:gd name="connsiteY13" fmla="*/ 180000 h 3442500"/>
                <a:gd name="connsiteX14" fmla="*/ 1320160 w 4304841"/>
                <a:gd name="connsiteY14" fmla="*/ 0 h 3442500"/>
                <a:gd name="connsiteX15" fmla="*/ 1500160 w 4304841"/>
                <a:gd name="connsiteY15" fmla="*/ 180000 h 3442500"/>
                <a:gd name="connsiteX16" fmla="*/ 1320160 w 4304841"/>
                <a:gd name="connsiteY16" fmla="*/ 360000 h 3442500"/>
                <a:gd name="connsiteX17" fmla="*/ 1154305 w 4304841"/>
                <a:gd name="connsiteY17" fmla="*/ 250064 h 3442500"/>
                <a:gd name="connsiteX18" fmla="*/ 1990119 w 4304841"/>
                <a:gd name="connsiteY18" fmla="*/ 2019321 h 3442500"/>
                <a:gd name="connsiteX19" fmla="*/ 1940933 w 4304841"/>
                <a:gd name="connsiteY19" fmla="*/ 1858298 h 3442500"/>
                <a:gd name="connsiteX20" fmla="*/ 2228933 w 4304841"/>
                <a:gd name="connsiteY20" fmla="*/ 1570298 h 3442500"/>
                <a:gd name="connsiteX21" fmla="*/ 2516933 w 4304841"/>
                <a:gd name="connsiteY21" fmla="*/ 1858298 h 3442500"/>
                <a:gd name="connsiteX22" fmla="*/ 2228933 w 4304841"/>
                <a:gd name="connsiteY22" fmla="*/ 2146298 h 3442500"/>
                <a:gd name="connsiteX23" fmla="*/ 1990119 w 4304841"/>
                <a:gd name="connsiteY23" fmla="*/ 2019321 h 3442500"/>
                <a:gd name="connsiteX24" fmla="*/ 1277449 w 4304841"/>
                <a:gd name="connsiteY24" fmla="*/ 824685 h 3442500"/>
                <a:gd name="connsiteX25" fmla="*/ 1240559 w 4304841"/>
                <a:gd name="connsiteY25" fmla="*/ 703917 h 3442500"/>
                <a:gd name="connsiteX26" fmla="*/ 1456559 w 4304841"/>
                <a:gd name="connsiteY26" fmla="*/ 487917 h 3442500"/>
                <a:gd name="connsiteX27" fmla="*/ 1672560 w 4304841"/>
                <a:gd name="connsiteY27" fmla="*/ 703918 h 3442500"/>
                <a:gd name="connsiteX28" fmla="*/ 1456560 w 4304841"/>
                <a:gd name="connsiteY28" fmla="*/ 919918 h 3442500"/>
                <a:gd name="connsiteX29" fmla="*/ 1277449 w 4304841"/>
                <a:gd name="connsiteY29" fmla="*/ 824685 h 3442500"/>
                <a:gd name="connsiteX30" fmla="*/ 1545308 w 4304841"/>
                <a:gd name="connsiteY30" fmla="*/ 1420672 h 3442500"/>
                <a:gd name="connsiteX31" fmla="*/ 1503808 w 4304841"/>
                <a:gd name="connsiteY31" fmla="*/ 1284808 h 3442500"/>
                <a:gd name="connsiteX32" fmla="*/ 1746808 w 4304841"/>
                <a:gd name="connsiteY32" fmla="*/ 1041808 h 3442500"/>
                <a:gd name="connsiteX33" fmla="*/ 1989807 w 4304841"/>
                <a:gd name="connsiteY33" fmla="*/ 1284808 h 3442500"/>
                <a:gd name="connsiteX34" fmla="*/ 1746807 w 4304841"/>
                <a:gd name="connsiteY34" fmla="*/ 1527808 h 3442500"/>
                <a:gd name="connsiteX35" fmla="*/ 1545308 w 4304841"/>
                <a:gd name="connsiteY35" fmla="*/ 1420672 h 3442500"/>
                <a:gd name="connsiteX36" fmla="*/ 606558 w 4304841"/>
                <a:gd name="connsiteY36" fmla="*/ 473617 h 3442500"/>
                <a:gd name="connsiteX37" fmla="*/ 593827 w 4304841"/>
                <a:gd name="connsiteY37" fmla="*/ 410559 h 3442500"/>
                <a:gd name="connsiteX38" fmla="*/ 755827 w 4304841"/>
                <a:gd name="connsiteY38" fmla="*/ 248559 h 3442500"/>
                <a:gd name="connsiteX39" fmla="*/ 917827 w 4304841"/>
                <a:gd name="connsiteY39" fmla="*/ 410559 h 3442500"/>
                <a:gd name="connsiteX40" fmla="*/ 755827 w 4304841"/>
                <a:gd name="connsiteY40" fmla="*/ 572559 h 3442500"/>
                <a:gd name="connsiteX41" fmla="*/ 606558 w 4304841"/>
                <a:gd name="connsiteY41" fmla="*/ 473617 h 3442500"/>
                <a:gd name="connsiteX42" fmla="*/ 2113879 w 4304841"/>
                <a:gd name="connsiteY42" fmla="*/ 3291714 h 3442500"/>
                <a:gd name="connsiteX43" fmla="*/ 2055471 w 4304841"/>
                <a:gd name="connsiteY43" fmla="*/ 3100499 h 3442500"/>
                <a:gd name="connsiteX44" fmla="*/ 2397471 w 4304841"/>
                <a:gd name="connsiteY44" fmla="*/ 2758499 h 3442500"/>
                <a:gd name="connsiteX45" fmla="*/ 2739471 w 4304841"/>
                <a:gd name="connsiteY45" fmla="*/ 3100500 h 3442500"/>
                <a:gd name="connsiteX46" fmla="*/ 2397470 w 4304841"/>
                <a:gd name="connsiteY46" fmla="*/ 3442500 h 3442500"/>
                <a:gd name="connsiteX47" fmla="*/ 2113879 w 4304841"/>
                <a:gd name="connsiteY47" fmla="*/ 3291714 h 3442500"/>
                <a:gd name="connsiteX48" fmla="*/ 607118 w 4304841"/>
                <a:gd name="connsiteY48" fmla="*/ 953981 h 3442500"/>
                <a:gd name="connsiteX49" fmla="*/ 592973 w 4304841"/>
                <a:gd name="connsiteY49" fmla="*/ 883917 h 3442500"/>
                <a:gd name="connsiteX50" fmla="*/ 772973 w 4304841"/>
                <a:gd name="connsiteY50" fmla="*/ 703917 h 3442500"/>
                <a:gd name="connsiteX51" fmla="*/ 952973 w 4304841"/>
                <a:gd name="connsiteY51" fmla="*/ 883917 h 3442500"/>
                <a:gd name="connsiteX52" fmla="*/ 772973 w 4304841"/>
                <a:gd name="connsiteY52" fmla="*/ 1063917 h 3442500"/>
                <a:gd name="connsiteX53" fmla="*/ 607118 w 4304841"/>
                <a:gd name="connsiteY53" fmla="*/ 953981 h 3442500"/>
                <a:gd name="connsiteX54" fmla="*/ 1450756 w 4304841"/>
                <a:gd name="connsiteY54" fmla="*/ 2728472 h 3442500"/>
                <a:gd name="connsiteX55" fmla="*/ 1401570 w 4304841"/>
                <a:gd name="connsiteY55" fmla="*/ 2567449 h 3442500"/>
                <a:gd name="connsiteX56" fmla="*/ 1689570 w 4304841"/>
                <a:gd name="connsiteY56" fmla="*/ 2279449 h 3442500"/>
                <a:gd name="connsiteX57" fmla="*/ 1977570 w 4304841"/>
                <a:gd name="connsiteY57" fmla="*/ 2567449 h 3442500"/>
                <a:gd name="connsiteX58" fmla="*/ 1689570 w 4304841"/>
                <a:gd name="connsiteY58" fmla="*/ 2855449 h 3442500"/>
                <a:gd name="connsiteX59" fmla="*/ 1450756 w 4304841"/>
                <a:gd name="connsiteY59" fmla="*/ 2728472 h 3442500"/>
                <a:gd name="connsiteX60" fmla="*/ 730879 w 4304841"/>
                <a:gd name="connsiteY60" fmla="*/ 1531653 h 3442500"/>
                <a:gd name="connsiteX61" fmla="*/ 693990 w 4304841"/>
                <a:gd name="connsiteY61" fmla="*/ 1410884 h 3442500"/>
                <a:gd name="connsiteX62" fmla="*/ 909990 w 4304841"/>
                <a:gd name="connsiteY62" fmla="*/ 1194884 h 3442500"/>
                <a:gd name="connsiteX63" fmla="*/ 1125990 w 4304841"/>
                <a:gd name="connsiteY63" fmla="*/ 1410885 h 3442500"/>
                <a:gd name="connsiteX64" fmla="*/ 909990 w 4304841"/>
                <a:gd name="connsiteY64" fmla="*/ 1626885 h 3442500"/>
                <a:gd name="connsiteX65" fmla="*/ 730879 w 4304841"/>
                <a:gd name="connsiteY65" fmla="*/ 1531653 h 3442500"/>
                <a:gd name="connsiteX66" fmla="*/ 118682 w 4304841"/>
                <a:gd name="connsiteY66" fmla="*/ 566981 h 3442500"/>
                <a:gd name="connsiteX67" fmla="*/ 107366 w 4304841"/>
                <a:gd name="connsiteY67" fmla="*/ 510930 h 3442500"/>
                <a:gd name="connsiteX68" fmla="*/ 251366 w 4304841"/>
                <a:gd name="connsiteY68" fmla="*/ 366930 h 3442500"/>
                <a:gd name="connsiteX69" fmla="*/ 395366 w 4304841"/>
                <a:gd name="connsiteY69" fmla="*/ 510930 h 3442500"/>
                <a:gd name="connsiteX70" fmla="*/ 251366 w 4304841"/>
                <a:gd name="connsiteY70" fmla="*/ 654930 h 3442500"/>
                <a:gd name="connsiteX71" fmla="*/ 118682 w 4304841"/>
                <a:gd name="connsiteY71" fmla="*/ 566981 h 3442500"/>
                <a:gd name="connsiteX72" fmla="*/ 997049 w 4304841"/>
                <a:gd name="connsiteY72" fmla="*/ 2115465 h 3442500"/>
                <a:gd name="connsiteX73" fmla="*/ 955548 w 4304841"/>
                <a:gd name="connsiteY73" fmla="*/ 1979602 h 3442500"/>
                <a:gd name="connsiteX74" fmla="*/ 1198548 w 4304841"/>
                <a:gd name="connsiteY74" fmla="*/ 1736601 h 3442500"/>
                <a:gd name="connsiteX75" fmla="*/ 1441547 w 4304841"/>
                <a:gd name="connsiteY75" fmla="*/ 1979601 h 3442500"/>
                <a:gd name="connsiteX76" fmla="*/ 1198548 w 4304841"/>
                <a:gd name="connsiteY76" fmla="*/ 2222601 h 3442500"/>
                <a:gd name="connsiteX77" fmla="*/ 997049 w 4304841"/>
                <a:gd name="connsiteY77" fmla="*/ 2115465 h 3442500"/>
                <a:gd name="connsiteX78" fmla="*/ 27272 w 4304841"/>
                <a:gd name="connsiteY78" fmla="*/ 942866 h 3442500"/>
                <a:gd name="connsiteX79" fmla="*/ 14541 w 4304841"/>
                <a:gd name="connsiteY79" fmla="*/ 879809 h 3442500"/>
                <a:gd name="connsiteX80" fmla="*/ 176541 w 4304841"/>
                <a:gd name="connsiteY80" fmla="*/ 717809 h 3442500"/>
                <a:gd name="connsiteX81" fmla="*/ 338542 w 4304841"/>
                <a:gd name="connsiteY81" fmla="*/ 879809 h 3442500"/>
                <a:gd name="connsiteX82" fmla="*/ 176541 w 4304841"/>
                <a:gd name="connsiteY82" fmla="*/ 1041808 h 3442500"/>
                <a:gd name="connsiteX83" fmla="*/ 27272 w 4304841"/>
                <a:gd name="connsiteY83" fmla="*/ 942866 h 3442500"/>
                <a:gd name="connsiteX84" fmla="*/ 14146 w 4304841"/>
                <a:gd name="connsiteY84" fmla="*/ 1422548 h 3442500"/>
                <a:gd name="connsiteX85" fmla="*/ 0 w 4304841"/>
                <a:gd name="connsiteY85" fmla="*/ 1352484 h 3442500"/>
                <a:gd name="connsiteX86" fmla="*/ 180000 w 4304841"/>
                <a:gd name="connsiteY86" fmla="*/ 1172485 h 3442500"/>
                <a:gd name="connsiteX87" fmla="*/ 360000 w 4304841"/>
                <a:gd name="connsiteY87" fmla="*/ 1352485 h 3442500"/>
                <a:gd name="connsiteX88" fmla="*/ 180001 w 4304841"/>
                <a:gd name="connsiteY88" fmla="*/ 1532484 h 3442500"/>
                <a:gd name="connsiteX89" fmla="*/ 14146 w 4304841"/>
                <a:gd name="connsiteY89" fmla="*/ 1422548 h 3442500"/>
                <a:gd name="connsiteX90" fmla="*/ 859083 w 4304841"/>
                <a:gd name="connsiteY90" fmla="*/ 3207524 h 3442500"/>
                <a:gd name="connsiteX91" fmla="*/ 809897 w 4304841"/>
                <a:gd name="connsiteY91" fmla="*/ 3046500 h 3442500"/>
                <a:gd name="connsiteX92" fmla="*/ 1097897 w 4304841"/>
                <a:gd name="connsiteY92" fmla="*/ 2758500 h 3442500"/>
                <a:gd name="connsiteX93" fmla="*/ 1385897 w 4304841"/>
                <a:gd name="connsiteY93" fmla="*/ 3046500 h 3442500"/>
                <a:gd name="connsiteX94" fmla="*/ 1097897 w 4304841"/>
                <a:gd name="connsiteY94" fmla="*/ 3334500 h 3442500"/>
                <a:gd name="connsiteX95" fmla="*/ 859083 w 4304841"/>
                <a:gd name="connsiteY95" fmla="*/ 3207524 h 3442500"/>
                <a:gd name="connsiteX96" fmla="*/ 131003 w 4304841"/>
                <a:gd name="connsiteY96" fmla="*/ 2009982 h 3442500"/>
                <a:gd name="connsiteX97" fmla="*/ 94114 w 4304841"/>
                <a:gd name="connsiteY97" fmla="*/ 1889213 h 3442500"/>
                <a:gd name="connsiteX98" fmla="*/ 310114 w 4304841"/>
                <a:gd name="connsiteY98" fmla="*/ 1673214 h 3442500"/>
                <a:gd name="connsiteX99" fmla="*/ 526114 w 4304841"/>
                <a:gd name="connsiteY99" fmla="*/ 1889214 h 3442500"/>
                <a:gd name="connsiteX100" fmla="*/ 310114 w 4304841"/>
                <a:gd name="connsiteY100" fmla="*/ 2105214 h 3442500"/>
                <a:gd name="connsiteX101" fmla="*/ 131003 w 4304841"/>
                <a:gd name="connsiteY101" fmla="*/ 2009982 h 3442500"/>
                <a:gd name="connsiteX102" fmla="*/ 386660 w 4304841"/>
                <a:gd name="connsiteY102" fmla="*/ 2556224 h 3442500"/>
                <a:gd name="connsiteX103" fmla="*/ 367563 w 4304841"/>
                <a:gd name="connsiteY103" fmla="*/ 2461637 h 3442500"/>
                <a:gd name="connsiteX104" fmla="*/ 610564 w 4304841"/>
                <a:gd name="connsiteY104" fmla="*/ 2218637 h 3442500"/>
                <a:gd name="connsiteX105" fmla="*/ 853563 w 4304841"/>
                <a:gd name="connsiteY105" fmla="*/ 2461637 h 3442500"/>
                <a:gd name="connsiteX106" fmla="*/ 610563 w 4304841"/>
                <a:gd name="connsiteY106" fmla="*/ 2704637 h 3442500"/>
                <a:gd name="connsiteX107" fmla="*/ 386660 w 4304841"/>
                <a:gd name="connsiteY107" fmla="*/ 2556224 h 34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4304841" h="3442500">
                  <a:moveTo>
                    <a:pt x="3580471" y="3051600"/>
                  </a:moveTo>
                  <a:cubicBezTo>
                    <a:pt x="3537773" y="2988398"/>
                    <a:pt x="3512841" y="2912208"/>
                    <a:pt x="3512841" y="2830193"/>
                  </a:cubicBezTo>
                  <a:cubicBezTo>
                    <a:pt x="3512841" y="2611488"/>
                    <a:pt x="3690136" y="2434193"/>
                    <a:pt x="3908841" y="2434193"/>
                  </a:cubicBezTo>
                  <a:cubicBezTo>
                    <a:pt x="4127546" y="2434193"/>
                    <a:pt x="4304841" y="2611488"/>
                    <a:pt x="4304841" y="2830193"/>
                  </a:cubicBezTo>
                  <a:cubicBezTo>
                    <a:pt x="4304841" y="3048898"/>
                    <a:pt x="4127546" y="3226193"/>
                    <a:pt x="3908841" y="3226193"/>
                  </a:cubicBezTo>
                  <a:cubicBezTo>
                    <a:pt x="3772151" y="3226193"/>
                    <a:pt x="3651636" y="3156937"/>
                    <a:pt x="3580471" y="3051600"/>
                  </a:cubicBezTo>
                  <a:close/>
                  <a:moveTo>
                    <a:pt x="2667286" y="2591040"/>
                  </a:moveTo>
                  <a:cubicBezTo>
                    <a:pt x="2630410" y="2536457"/>
                    <a:pt x="2608878" y="2470655"/>
                    <a:pt x="2608878" y="2399825"/>
                  </a:cubicBezTo>
                  <a:cubicBezTo>
                    <a:pt x="2608878" y="2210944"/>
                    <a:pt x="2761997" y="2057825"/>
                    <a:pt x="2950878" y="2057825"/>
                  </a:cubicBezTo>
                  <a:cubicBezTo>
                    <a:pt x="3139759" y="2057825"/>
                    <a:pt x="3292878" y="2210944"/>
                    <a:pt x="3292878" y="2399825"/>
                  </a:cubicBezTo>
                  <a:cubicBezTo>
                    <a:pt x="3292878" y="2588706"/>
                    <a:pt x="3139759" y="2741825"/>
                    <a:pt x="2950878" y="2741825"/>
                  </a:cubicBezTo>
                  <a:cubicBezTo>
                    <a:pt x="2832827" y="2741825"/>
                    <a:pt x="2728746" y="2682013"/>
                    <a:pt x="2667286" y="2591040"/>
                  </a:cubicBezTo>
                  <a:close/>
                  <a:moveTo>
                    <a:pt x="1154305" y="250064"/>
                  </a:moveTo>
                  <a:cubicBezTo>
                    <a:pt x="1145197" y="228529"/>
                    <a:pt x="1140160" y="204853"/>
                    <a:pt x="1140160" y="180000"/>
                  </a:cubicBezTo>
                  <a:cubicBezTo>
                    <a:pt x="1140160" y="80589"/>
                    <a:pt x="1220749" y="0"/>
                    <a:pt x="1320160" y="0"/>
                  </a:cubicBezTo>
                  <a:cubicBezTo>
                    <a:pt x="1419571" y="-1"/>
                    <a:pt x="1500160" y="80589"/>
                    <a:pt x="1500160" y="180000"/>
                  </a:cubicBezTo>
                  <a:cubicBezTo>
                    <a:pt x="1500160" y="279411"/>
                    <a:pt x="1419571" y="360000"/>
                    <a:pt x="1320160" y="360000"/>
                  </a:cubicBezTo>
                  <a:cubicBezTo>
                    <a:pt x="1245602" y="360000"/>
                    <a:pt x="1181631" y="314669"/>
                    <a:pt x="1154305" y="250064"/>
                  </a:cubicBezTo>
                  <a:close/>
                  <a:moveTo>
                    <a:pt x="1990119" y="2019321"/>
                  </a:moveTo>
                  <a:cubicBezTo>
                    <a:pt x="1959065" y="1973356"/>
                    <a:pt x="1940933" y="1917944"/>
                    <a:pt x="1940933" y="1858298"/>
                  </a:cubicBezTo>
                  <a:cubicBezTo>
                    <a:pt x="1940933" y="1699240"/>
                    <a:pt x="2069875" y="1570297"/>
                    <a:pt x="2228933" y="1570298"/>
                  </a:cubicBezTo>
                  <a:cubicBezTo>
                    <a:pt x="2387991" y="1570298"/>
                    <a:pt x="2516933" y="1699240"/>
                    <a:pt x="2516933" y="1858298"/>
                  </a:cubicBezTo>
                  <a:cubicBezTo>
                    <a:pt x="2516933" y="2017356"/>
                    <a:pt x="2387991" y="2146298"/>
                    <a:pt x="2228933" y="2146298"/>
                  </a:cubicBezTo>
                  <a:cubicBezTo>
                    <a:pt x="2129522" y="2146298"/>
                    <a:pt x="2041874" y="2095929"/>
                    <a:pt x="1990119" y="2019321"/>
                  </a:cubicBezTo>
                  <a:close/>
                  <a:moveTo>
                    <a:pt x="1277449" y="824685"/>
                  </a:moveTo>
                  <a:cubicBezTo>
                    <a:pt x="1254159" y="790212"/>
                    <a:pt x="1240559" y="748652"/>
                    <a:pt x="1240559" y="703917"/>
                  </a:cubicBezTo>
                  <a:cubicBezTo>
                    <a:pt x="1240560" y="584624"/>
                    <a:pt x="1337266" y="487917"/>
                    <a:pt x="1456559" y="487917"/>
                  </a:cubicBezTo>
                  <a:cubicBezTo>
                    <a:pt x="1575854" y="487917"/>
                    <a:pt x="1672560" y="584623"/>
                    <a:pt x="1672560" y="703918"/>
                  </a:cubicBezTo>
                  <a:cubicBezTo>
                    <a:pt x="1672560" y="823211"/>
                    <a:pt x="1575854" y="919917"/>
                    <a:pt x="1456560" y="919918"/>
                  </a:cubicBezTo>
                  <a:cubicBezTo>
                    <a:pt x="1382001" y="919917"/>
                    <a:pt x="1316266" y="882142"/>
                    <a:pt x="1277449" y="824685"/>
                  </a:cubicBezTo>
                  <a:close/>
                  <a:moveTo>
                    <a:pt x="1545308" y="1420672"/>
                  </a:moveTo>
                  <a:cubicBezTo>
                    <a:pt x="1519107" y="1381889"/>
                    <a:pt x="1503808" y="1335135"/>
                    <a:pt x="1503808" y="1284808"/>
                  </a:cubicBezTo>
                  <a:cubicBezTo>
                    <a:pt x="1503807" y="1150603"/>
                    <a:pt x="1612602" y="1041808"/>
                    <a:pt x="1746808" y="1041808"/>
                  </a:cubicBezTo>
                  <a:cubicBezTo>
                    <a:pt x="1881013" y="1041808"/>
                    <a:pt x="1989807" y="1150603"/>
                    <a:pt x="1989807" y="1284808"/>
                  </a:cubicBezTo>
                  <a:cubicBezTo>
                    <a:pt x="1989807" y="1419013"/>
                    <a:pt x="1881013" y="1527808"/>
                    <a:pt x="1746807" y="1527808"/>
                  </a:cubicBezTo>
                  <a:cubicBezTo>
                    <a:pt x="1662929" y="1527808"/>
                    <a:pt x="1588977" y="1485310"/>
                    <a:pt x="1545308" y="1420672"/>
                  </a:cubicBezTo>
                  <a:close/>
                  <a:moveTo>
                    <a:pt x="606558" y="473617"/>
                  </a:moveTo>
                  <a:cubicBezTo>
                    <a:pt x="598360" y="454235"/>
                    <a:pt x="593827" y="432927"/>
                    <a:pt x="593827" y="410559"/>
                  </a:cubicBezTo>
                  <a:cubicBezTo>
                    <a:pt x="593827" y="321089"/>
                    <a:pt x="666357" y="248559"/>
                    <a:pt x="755827" y="248559"/>
                  </a:cubicBezTo>
                  <a:cubicBezTo>
                    <a:pt x="845297" y="248559"/>
                    <a:pt x="917827" y="321089"/>
                    <a:pt x="917827" y="410559"/>
                  </a:cubicBezTo>
                  <a:cubicBezTo>
                    <a:pt x="917827" y="500029"/>
                    <a:pt x="845297" y="572559"/>
                    <a:pt x="755827" y="572559"/>
                  </a:cubicBezTo>
                  <a:cubicBezTo>
                    <a:pt x="688724" y="572559"/>
                    <a:pt x="631150" y="531761"/>
                    <a:pt x="606558" y="473617"/>
                  </a:cubicBezTo>
                  <a:close/>
                  <a:moveTo>
                    <a:pt x="2113879" y="3291714"/>
                  </a:moveTo>
                  <a:cubicBezTo>
                    <a:pt x="2077003" y="3237131"/>
                    <a:pt x="2055471" y="3171330"/>
                    <a:pt x="2055471" y="3100499"/>
                  </a:cubicBezTo>
                  <a:cubicBezTo>
                    <a:pt x="2055470" y="2911618"/>
                    <a:pt x="2208589" y="2758499"/>
                    <a:pt x="2397471" y="2758499"/>
                  </a:cubicBezTo>
                  <a:cubicBezTo>
                    <a:pt x="2586352" y="2758499"/>
                    <a:pt x="2739471" y="2911618"/>
                    <a:pt x="2739471" y="3100500"/>
                  </a:cubicBezTo>
                  <a:cubicBezTo>
                    <a:pt x="2739471" y="3289380"/>
                    <a:pt x="2586352" y="3442499"/>
                    <a:pt x="2397470" y="3442500"/>
                  </a:cubicBezTo>
                  <a:cubicBezTo>
                    <a:pt x="2279420" y="3442499"/>
                    <a:pt x="2175339" y="3382687"/>
                    <a:pt x="2113879" y="3291714"/>
                  </a:cubicBezTo>
                  <a:close/>
                  <a:moveTo>
                    <a:pt x="607118" y="953981"/>
                  </a:moveTo>
                  <a:cubicBezTo>
                    <a:pt x="598010" y="932447"/>
                    <a:pt x="592973" y="908770"/>
                    <a:pt x="592973" y="883917"/>
                  </a:cubicBezTo>
                  <a:cubicBezTo>
                    <a:pt x="592973" y="784506"/>
                    <a:pt x="673562" y="703917"/>
                    <a:pt x="772973" y="703917"/>
                  </a:cubicBezTo>
                  <a:cubicBezTo>
                    <a:pt x="872384" y="703917"/>
                    <a:pt x="952972" y="784506"/>
                    <a:pt x="952973" y="883917"/>
                  </a:cubicBezTo>
                  <a:cubicBezTo>
                    <a:pt x="952972" y="983328"/>
                    <a:pt x="872384" y="1063917"/>
                    <a:pt x="772973" y="1063917"/>
                  </a:cubicBezTo>
                  <a:cubicBezTo>
                    <a:pt x="698415" y="1063918"/>
                    <a:pt x="634444" y="1018586"/>
                    <a:pt x="607118" y="953981"/>
                  </a:cubicBezTo>
                  <a:close/>
                  <a:moveTo>
                    <a:pt x="1450756" y="2728472"/>
                  </a:moveTo>
                  <a:cubicBezTo>
                    <a:pt x="1419702" y="2682508"/>
                    <a:pt x="1401570" y="2627096"/>
                    <a:pt x="1401570" y="2567449"/>
                  </a:cubicBezTo>
                  <a:cubicBezTo>
                    <a:pt x="1401570" y="2408391"/>
                    <a:pt x="1530512" y="2279448"/>
                    <a:pt x="1689570" y="2279449"/>
                  </a:cubicBezTo>
                  <a:cubicBezTo>
                    <a:pt x="1848628" y="2279449"/>
                    <a:pt x="1977569" y="2408391"/>
                    <a:pt x="1977570" y="2567449"/>
                  </a:cubicBezTo>
                  <a:cubicBezTo>
                    <a:pt x="1977570" y="2726507"/>
                    <a:pt x="1848628" y="2855449"/>
                    <a:pt x="1689570" y="2855449"/>
                  </a:cubicBezTo>
                  <a:cubicBezTo>
                    <a:pt x="1590159" y="2855448"/>
                    <a:pt x="1502511" y="2805081"/>
                    <a:pt x="1450756" y="2728472"/>
                  </a:cubicBezTo>
                  <a:close/>
                  <a:moveTo>
                    <a:pt x="730879" y="1531653"/>
                  </a:moveTo>
                  <a:cubicBezTo>
                    <a:pt x="707590" y="1497179"/>
                    <a:pt x="693990" y="1455620"/>
                    <a:pt x="693990" y="1410884"/>
                  </a:cubicBezTo>
                  <a:cubicBezTo>
                    <a:pt x="693990" y="1291591"/>
                    <a:pt x="790696" y="1194884"/>
                    <a:pt x="909990" y="1194884"/>
                  </a:cubicBezTo>
                  <a:cubicBezTo>
                    <a:pt x="1029284" y="1194885"/>
                    <a:pt x="1125990" y="1291591"/>
                    <a:pt x="1125990" y="1410885"/>
                  </a:cubicBezTo>
                  <a:cubicBezTo>
                    <a:pt x="1125990" y="1530178"/>
                    <a:pt x="1029284" y="1626884"/>
                    <a:pt x="909990" y="1626885"/>
                  </a:cubicBezTo>
                  <a:cubicBezTo>
                    <a:pt x="835431" y="1626884"/>
                    <a:pt x="769696" y="1589109"/>
                    <a:pt x="730879" y="1531653"/>
                  </a:cubicBezTo>
                  <a:close/>
                  <a:moveTo>
                    <a:pt x="118682" y="566981"/>
                  </a:moveTo>
                  <a:cubicBezTo>
                    <a:pt x="111395" y="549753"/>
                    <a:pt x="107366" y="530812"/>
                    <a:pt x="107366" y="510930"/>
                  </a:cubicBezTo>
                  <a:cubicBezTo>
                    <a:pt x="107366" y="431401"/>
                    <a:pt x="171837" y="366929"/>
                    <a:pt x="251366" y="366930"/>
                  </a:cubicBezTo>
                  <a:cubicBezTo>
                    <a:pt x="330895" y="366930"/>
                    <a:pt x="395366" y="431400"/>
                    <a:pt x="395366" y="510930"/>
                  </a:cubicBezTo>
                  <a:cubicBezTo>
                    <a:pt x="395366" y="590458"/>
                    <a:pt x="330895" y="654930"/>
                    <a:pt x="251366" y="654930"/>
                  </a:cubicBezTo>
                  <a:cubicBezTo>
                    <a:pt x="191719" y="654929"/>
                    <a:pt x="140542" y="618664"/>
                    <a:pt x="118682" y="566981"/>
                  </a:cubicBezTo>
                  <a:close/>
                  <a:moveTo>
                    <a:pt x="997049" y="2115465"/>
                  </a:moveTo>
                  <a:cubicBezTo>
                    <a:pt x="970847" y="2076682"/>
                    <a:pt x="955548" y="2029928"/>
                    <a:pt x="955548" y="1979602"/>
                  </a:cubicBezTo>
                  <a:cubicBezTo>
                    <a:pt x="955548" y="1845397"/>
                    <a:pt x="1064343" y="1736601"/>
                    <a:pt x="1198548" y="1736601"/>
                  </a:cubicBezTo>
                  <a:cubicBezTo>
                    <a:pt x="1332753" y="1736601"/>
                    <a:pt x="1441548" y="1845397"/>
                    <a:pt x="1441547" y="1979601"/>
                  </a:cubicBezTo>
                  <a:cubicBezTo>
                    <a:pt x="1441548" y="2113806"/>
                    <a:pt x="1332753" y="2222602"/>
                    <a:pt x="1198548" y="2222601"/>
                  </a:cubicBezTo>
                  <a:cubicBezTo>
                    <a:pt x="1114670" y="2222601"/>
                    <a:pt x="1040717" y="2180103"/>
                    <a:pt x="997049" y="2115465"/>
                  </a:cubicBezTo>
                  <a:close/>
                  <a:moveTo>
                    <a:pt x="27272" y="942866"/>
                  </a:moveTo>
                  <a:cubicBezTo>
                    <a:pt x="19075" y="923485"/>
                    <a:pt x="14542" y="902176"/>
                    <a:pt x="14541" y="879809"/>
                  </a:cubicBezTo>
                  <a:cubicBezTo>
                    <a:pt x="14542" y="790339"/>
                    <a:pt x="87072" y="717809"/>
                    <a:pt x="176541" y="717809"/>
                  </a:cubicBezTo>
                  <a:cubicBezTo>
                    <a:pt x="266012" y="717808"/>
                    <a:pt x="338542" y="790339"/>
                    <a:pt x="338542" y="879809"/>
                  </a:cubicBezTo>
                  <a:cubicBezTo>
                    <a:pt x="338541" y="969279"/>
                    <a:pt x="266011" y="1041808"/>
                    <a:pt x="176541" y="1041808"/>
                  </a:cubicBezTo>
                  <a:cubicBezTo>
                    <a:pt x="109439" y="1041808"/>
                    <a:pt x="51865" y="1001010"/>
                    <a:pt x="27272" y="942866"/>
                  </a:cubicBezTo>
                  <a:close/>
                  <a:moveTo>
                    <a:pt x="14146" y="1422548"/>
                  </a:moveTo>
                  <a:cubicBezTo>
                    <a:pt x="5037" y="1401014"/>
                    <a:pt x="0" y="1377337"/>
                    <a:pt x="0" y="1352484"/>
                  </a:cubicBezTo>
                  <a:cubicBezTo>
                    <a:pt x="1" y="1253073"/>
                    <a:pt x="80589" y="1172485"/>
                    <a:pt x="180000" y="1172485"/>
                  </a:cubicBezTo>
                  <a:cubicBezTo>
                    <a:pt x="279411" y="1172484"/>
                    <a:pt x="360000" y="1253073"/>
                    <a:pt x="360000" y="1352485"/>
                  </a:cubicBezTo>
                  <a:cubicBezTo>
                    <a:pt x="360000" y="1451895"/>
                    <a:pt x="279411" y="1532485"/>
                    <a:pt x="180001" y="1532484"/>
                  </a:cubicBezTo>
                  <a:cubicBezTo>
                    <a:pt x="105442" y="1532485"/>
                    <a:pt x="41472" y="1487153"/>
                    <a:pt x="14146" y="1422548"/>
                  </a:cubicBezTo>
                  <a:close/>
                  <a:moveTo>
                    <a:pt x="859083" y="3207524"/>
                  </a:moveTo>
                  <a:cubicBezTo>
                    <a:pt x="828029" y="3161559"/>
                    <a:pt x="809897" y="3106147"/>
                    <a:pt x="809897" y="3046500"/>
                  </a:cubicBezTo>
                  <a:cubicBezTo>
                    <a:pt x="809897" y="2887442"/>
                    <a:pt x="938839" y="2758500"/>
                    <a:pt x="1097897" y="2758500"/>
                  </a:cubicBezTo>
                  <a:cubicBezTo>
                    <a:pt x="1256955" y="2758500"/>
                    <a:pt x="1385897" y="2887442"/>
                    <a:pt x="1385897" y="3046500"/>
                  </a:cubicBezTo>
                  <a:cubicBezTo>
                    <a:pt x="1385897" y="3205558"/>
                    <a:pt x="1256955" y="3334500"/>
                    <a:pt x="1097897" y="3334500"/>
                  </a:cubicBezTo>
                  <a:cubicBezTo>
                    <a:pt x="998486" y="3334500"/>
                    <a:pt x="910839" y="3284132"/>
                    <a:pt x="859083" y="3207524"/>
                  </a:cubicBezTo>
                  <a:close/>
                  <a:moveTo>
                    <a:pt x="131003" y="2009982"/>
                  </a:moveTo>
                  <a:cubicBezTo>
                    <a:pt x="107714" y="1975508"/>
                    <a:pt x="94114" y="1933949"/>
                    <a:pt x="94114" y="1889213"/>
                  </a:cubicBezTo>
                  <a:cubicBezTo>
                    <a:pt x="94114" y="1769920"/>
                    <a:pt x="190821" y="1673213"/>
                    <a:pt x="310114" y="1673214"/>
                  </a:cubicBezTo>
                  <a:cubicBezTo>
                    <a:pt x="429408" y="1673213"/>
                    <a:pt x="526114" y="1769920"/>
                    <a:pt x="526114" y="1889214"/>
                  </a:cubicBezTo>
                  <a:cubicBezTo>
                    <a:pt x="526114" y="2008508"/>
                    <a:pt x="429408" y="2105213"/>
                    <a:pt x="310114" y="2105214"/>
                  </a:cubicBezTo>
                  <a:cubicBezTo>
                    <a:pt x="235555" y="2105213"/>
                    <a:pt x="169820" y="2067438"/>
                    <a:pt x="131003" y="2009982"/>
                  </a:cubicBezTo>
                  <a:close/>
                  <a:moveTo>
                    <a:pt x="386660" y="2556224"/>
                  </a:moveTo>
                  <a:cubicBezTo>
                    <a:pt x="374363" y="2527151"/>
                    <a:pt x="367563" y="2495188"/>
                    <a:pt x="367563" y="2461637"/>
                  </a:cubicBezTo>
                  <a:cubicBezTo>
                    <a:pt x="367563" y="2327432"/>
                    <a:pt x="476359" y="2218637"/>
                    <a:pt x="610564" y="2218637"/>
                  </a:cubicBezTo>
                  <a:cubicBezTo>
                    <a:pt x="744768" y="2218637"/>
                    <a:pt x="853563" y="2327432"/>
                    <a:pt x="853563" y="2461637"/>
                  </a:cubicBezTo>
                  <a:cubicBezTo>
                    <a:pt x="853563" y="2595842"/>
                    <a:pt x="744769" y="2704637"/>
                    <a:pt x="610563" y="2704637"/>
                  </a:cubicBezTo>
                  <a:cubicBezTo>
                    <a:pt x="509910" y="2704637"/>
                    <a:pt x="423549" y="2643440"/>
                    <a:pt x="386660" y="2556224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8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27177" y="2847975"/>
            <a:ext cx="7664824" cy="715516"/>
          </a:xfrm>
        </p:spPr>
        <p:txBody>
          <a:bodyPr/>
          <a:lstStyle/>
          <a:p>
            <a:pPr algn="ctr"/>
            <a:r>
              <a:rPr lang="en-ZA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Gill Sans Ultra Bold Condensed" panose="020B0A06020104020203" pitchFamily="34" charset="0"/>
              </a:rPr>
              <a:t>PEMBUKTIAN PERTIDAKSAMAAN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9459" y="72749"/>
            <a:ext cx="703069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Berikut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sifat-sifat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pertidaksamaan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yang </a:t>
            </a: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sering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digunakan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b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1.   a &gt; b &gt; c  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⇒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  a &gt; c  </a:t>
            </a: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atau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a 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b &lt; c  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⇒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  a &lt; c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1500"/>
              </a:spcAft>
            </a:pP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2.  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b </a:t>
            </a: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dan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c &gt; 0  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⇒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 ac &lt; </a:t>
            </a: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bc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 </a:t>
            </a: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atau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a 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b </a:t>
            </a: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dan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c &gt; 0  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⇒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 ac &gt; </a:t>
            </a: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bc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1500"/>
              </a:spcAft>
            </a:pP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3.  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b  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⇒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 a + c &lt; b + c  </a:t>
            </a:r>
            <a:r>
              <a:rPr lang="en-ZA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atau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a 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b  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⇒</a:t>
            </a: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 a + c &gt; b + 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4573" y="1864921"/>
            <a:ext cx="6096000" cy="49410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Contoh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: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A. </a:t>
            </a:r>
            <a:r>
              <a:rPr lang="en-ZA" sz="1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</a:t>
            </a:r>
            <a:r>
              <a:rPr lang="en-ZA" sz="1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eret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Buktikan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2 + 4 + 6 + … + 2n = n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 n </a:t>
            </a:r>
            <a:r>
              <a:rPr lang="en-ZA" sz="1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benar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untuk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n </a:t>
            </a:r>
            <a:r>
              <a:rPr lang="en-ZA" sz="12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bilangan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asli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 = 1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2n = n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 n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2(1) = (1)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+ 1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= 1+1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= </a:t>
            </a:r>
            <a:r>
              <a:rPr lang="en-ZA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 = k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+ 4 + 6 + … + 2k = k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 </a:t>
            </a:r>
            <a:r>
              <a:rPr lang="en-ZA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 = k + 1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+ 4 + 6 + … + 2k = k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 k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+ 4 + 6 + … + 2k + 2 (k + 1) = (k + 1)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(k + 1)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k + 2 (k + 1) = (k + 1)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(k + 1)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 k + 2k + 2 = (k + 1)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(k + 1)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 k + 2k + 1 + 1 = (k + 1)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(k + 1)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spcBef>
                <a:spcPts val="1200"/>
              </a:spcBef>
              <a:spcAft>
                <a:spcPts val="80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+ 2k + 1 + (k + 1)  = (k + 1)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(k + 1)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spcBef>
                <a:spcPts val="1200"/>
              </a:spcBef>
              <a:spcAft>
                <a:spcPts val="80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+ 2k + 1 + (k + 1)  = (k + 1)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(k + 1)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spcBef>
                <a:spcPts val="1200"/>
              </a:spcBef>
              <a:spcAft>
                <a:spcPts val="800"/>
              </a:spcAft>
            </a:pP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(k + 1)  (k + 1)  + (k + 1)  = (k + 1)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(k + 1</a:t>
            </a:r>
            <a:r>
              <a:rPr lang="en-ZA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spcBef>
                <a:spcPts val="1200"/>
              </a:spcBef>
              <a:spcAft>
                <a:spcPts val="800"/>
              </a:spcAft>
            </a:pPr>
            <a:r>
              <a:rPr lang="en-ZA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 + 1)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(k + 1)  = (k + 1)</a:t>
            </a:r>
            <a:r>
              <a:rPr lang="en-ZA" sz="12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ZA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 (k + 1)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22" name="그룹 4">
            <a:extLst>
              <a:ext uri="{FF2B5EF4-FFF2-40B4-BE49-F238E27FC236}">
                <a16:creationId xmlns="" xmlns:a16="http://schemas.microsoft.com/office/drawing/2014/main" id="{AF4F38E1-833C-49FD-ABEF-E83694052861}"/>
              </a:ext>
            </a:extLst>
          </p:cNvPr>
          <p:cNvGrpSpPr/>
          <p:nvPr/>
        </p:nvGrpSpPr>
        <p:grpSpPr>
          <a:xfrm rot="13560923">
            <a:off x="5957558" y="3148029"/>
            <a:ext cx="6268192" cy="2567867"/>
            <a:chOff x="4375" y="1764927"/>
            <a:chExt cx="11382866" cy="4663178"/>
          </a:xfrm>
        </p:grpSpPr>
        <p:grpSp>
          <p:nvGrpSpPr>
            <p:cNvPr id="23" name="Group 9">
              <a:extLst>
                <a:ext uri="{FF2B5EF4-FFF2-40B4-BE49-F238E27FC236}">
                  <a16:creationId xmlns="" xmlns:a16="http://schemas.microsoft.com/office/drawing/2014/main" id="{1E0BB753-7789-496A-8DF5-B5FE2B5F40B0}"/>
                </a:ext>
              </a:extLst>
            </p:cNvPr>
            <p:cNvGrpSpPr/>
            <p:nvPr/>
          </p:nvGrpSpPr>
          <p:grpSpPr>
            <a:xfrm>
              <a:off x="1145332" y="1764927"/>
              <a:ext cx="4264393" cy="4313485"/>
              <a:chOff x="369152" y="1617134"/>
              <a:chExt cx="3546035" cy="3586857"/>
            </a:xfrm>
          </p:grpSpPr>
          <p:grpSp>
            <p:nvGrpSpPr>
              <p:cNvPr id="29" name="Group 6">
                <a:extLst>
                  <a:ext uri="{FF2B5EF4-FFF2-40B4-BE49-F238E27FC236}">
                    <a16:creationId xmlns="" xmlns:a16="http://schemas.microsoft.com/office/drawing/2014/main" id="{7A5F851D-4E3B-4CD3-8A1B-EFCF62A7CE38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</p:grpSpPr>
            <p:sp>
              <p:nvSpPr>
                <p:cNvPr id="49" name="Rectangle 14">
                  <a:extLst>
                    <a:ext uri="{FF2B5EF4-FFF2-40B4-BE49-F238E27FC236}">
                      <a16:creationId xmlns="" xmlns:a16="http://schemas.microsoft.com/office/drawing/2014/main" id="{AAD192A9-4FCF-4865-BCFE-82E6C951A8A2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Right Triangle 13">
                  <a:extLst>
                    <a:ext uri="{FF2B5EF4-FFF2-40B4-BE49-F238E27FC236}">
                      <a16:creationId xmlns="" xmlns:a16="http://schemas.microsoft.com/office/drawing/2014/main" id="{A2E873B3-4EF8-48CE-99F9-7102363C6AF9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Rectangle 24">
                  <a:extLst>
                    <a:ext uri="{FF2B5EF4-FFF2-40B4-BE49-F238E27FC236}">
                      <a16:creationId xmlns="" xmlns:a16="http://schemas.microsoft.com/office/drawing/2014/main" id="{7D747F4B-D742-4E75-A430-95CD222510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Rectangle 41">
                  <a:extLst>
                    <a:ext uri="{FF2B5EF4-FFF2-40B4-BE49-F238E27FC236}">
                      <a16:creationId xmlns="" xmlns:a16="http://schemas.microsoft.com/office/drawing/2014/main" id="{FEE0DB43-7B54-48B3-9110-755CCD75BB03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Isosceles Triangle 3">
                  <a:extLst>
                    <a:ext uri="{FF2B5EF4-FFF2-40B4-BE49-F238E27FC236}">
                      <a16:creationId xmlns="" xmlns:a16="http://schemas.microsoft.com/office/drawing/2014/main" id="{87BBF695-E6D5-4B07-8437-E87E8E59F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Group 88">
                <a:extLst>
                  <a:ext uri="{FF2B5EF4-FFF2-40B4-BE49-F238E27FC236}">
                    <a16:creationId xmlns="" xmlns:a16="http://schemas.microsoft.com/office/drawing/2014/main" id="{4F412DF5-35E2-419D-ADF8-04AFCDB84BFD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</p:grpSpPr>
            <p:sp>
              <p:nvSpPr>
                <p:cNvPr id="44" name="Rectangle 14">
                  <a:extLst>
                    <a:ext uri="{FF2B5EF4-FFF2-40B4-BE49-F238E27FC236}">
                      <a16:creationId xmlns="" xmlns:a16="http://schemas.microsoft.com/office/drawing/2014/main" id="{CDC58A77-AD01-42B8-97EF-54BD5EDE528E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ight Triangle 13">
                  <a:extLst>
                    <a:ext uri="{FF2B5EF4-FFF2-40B4-BE49-F238E27FC236}">
                      <a16:creationId xmlns="" xmlns:a16="http://schemas.microsoft.com/office/drawing/2014/main" id="{BE81ABCC-3D5D-4135-969F-015FCC6E125D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Rectangle 24">
                  <a:extLst>
                    <a:ext uri="{FF2B5EF4-FFF2-40B4-BE49-F238E27FC236}">
                      <a16:creationId xmlns="" xmlns:a16="http://schemas.microsoft.com/office/drawing/2014/main" id="{6742D2EC-96CF-426C-A387-A06D851E3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Rectangle 41">
                  <a:extLst>
                    <a:ext uri="{FF2B5EF4-FFF2-40B4-BE49-F238E27FC236}">
                      <a16:creationId xmlns="" xmlns:a16="http://schemas.microsoft.com/office/drawing/2014/main" id="{91E236BA-3E04-458A-8C50-05FBE0DDCB53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Isosceles Triangle 3">
                  <a:extLst>
                    <a:ext uri="{FF2B5EF4-FFF2-40B4-BE49-F238E27FC236}">
                      <a16:creationId xmlns="" xmlns:a16="http://schemas.microsoft.com/office/drawing/2014/main" id="{CB7F2E1D-4C95-4EB8-96E2-63362CFE25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" name="Group 94">
                <a:extLst>
                  <a:ext uri="{FF2B5EF4-FFF2-40B4-BE49-F238E27FC236}">
                    <a16:creationId xmlns="" xmlns:a16="http://schemas.microsoft.com/office/drawing/2014/main" id="{5B273D45-4F01-4079-9ADD-B67E08ACE473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</p:grpSpPr>
            <p:sp>
              <p:nvSpPr>
                <p:cNvPr id="39" name="Rectangle 14">
                  <a:extLst>
                    <a:ext uri="{FF2B5EF4-FFF2-40B4-BE49-F238E27FC236}">
                      <a16:creationId xmlns="" xmlns:a16="http://schemas.microsoft.com/office/drawing/2014/main" id="{43CFE0EB-E495-4738-877A-68C5C047BBCA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ight Triangle 13">
                  <a:extLst>
                    <a:ext uri="{FF2B5EF4-FFF2-40B4-BE49-F238E27FC236}">
                      <a16:creationId xmlns="" xmlns:a16="http://schemas.microsoft.com/office/drawing/2014/main" id="{EA6AE9C7-65A3-4D30-A665-56094EBA69B2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24">
                  <a:extLst>
                    <a:ext uri="{FF2B5EF4-FFF2-40B4-BE49-F238E27FC236}">
                      <a16:creationId xmlns="" xmlns:a16="http://schemas.microsoft.com/office/drawing/2014/main" id="{98F5C688-EE61-4585-BFC5-DB3C34FCC5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="" xmlns:a16="http://schemas.microsoft.com/office/drawing/2014/main" id="{A16C4A61-E457-42D4-AA12-AD99A7AC324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Isosceles Triangle 3">
                  <a:extLst>
                    <a:ext uri="{FF2B5EF4-FFF2-40B4-BE49-F238E27FC236}">
                      <a16:creationId xmlns="" xmlns:a16="http://schemas.microsoft.com/office/drawing/2014/main" id="{78AA939E-C52B-4327-B9C9-45386A753F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Group 100">
                <a:extLst>
                  <a:ext uri="{FF2B5EF4-FFF2-40B4-BE49-F238E27FC236}">
                    <a16:creationId xmlns="" xmlns:a16="http://schemas.microsoft.com/office/drawing/2014/main" id="{63B3A628-D074-4936-8C43-E75CAACE33C4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</p:grpSpPr>
            <p:sp>
              <p:nvSpPr>
                <p:cNvPr id="34" name="Rectangle 14">
                  <a:extLst>
                    <a:ext uri="{FF2B5EF4-FFF2-40B4-BE49-F238E27FC236}">
                      <a16:creationId xmlns="" xmlns:a16="http://schemas.microsoft.com/office/drawing/2014/main" id="{3B9F81FD-1EBF-435F-A11B-4A4CAB8F7FBD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ight Triangle 13">
                  <a:extLst>
                    <a:ext uri="{FF2B5EF4-FFF2-40B4-BE49-F238E27FC236}">
                      <a16:creationId xmlns="" xmlns:a16="http://schemas.microsoft.com/office/drawing/2014/main" id="{DAD07FEF-729E-48A5-851D-73F145B3C235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24">
                  <a:extLst>
                    <a:ext uri="{FF2B5EF4-FFF2-40B4-BE49-F238E27FC236}">
                      <a16:creationId xmlns="" xmlns:a16="http://schemas.microsoft.com/office/drawing/2014/main" id="{5BE1DF94-CE61-432B-A2F9-F9DD9C9B83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41">
                  <a:extLst>
                    <a:ext uri="{FF2B5EF4-FFF2-40B4-BE49-F238E27FC236}">
                      <a16:creationId xmlns="" xmlns:a16="http://schemas.microsoft.com/office/drawing/2014/main" id="{D32182CA-AD7D-4ED3-918E-272F333AF5A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Isosceles Triangle 3">
                  <a:extLst>
                    <a:ext uri="{FF2B5EF4-FFF2-40B4-BE49-F238E27FC236}">
                      <a16:creationId xmlns="" xmlns:a16="http://schemas.microsoft.com/office/drawing/2014/main" id="{606B322C-32DB-4568-8F04-E142E29688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Rectangle 14">
                <a:extLst>
                  <a:ext uri="{FF2B5EF4-FFF2-40B4-BE49-F238E27FC236}">
                    <a16:creationId xmlns="" xmlns:a16="http://schemas.microsoft.com/office/drawing/2014/main" id="{9A7DC736-20AB-49D7-9D2D-84C6F909A5C7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Picture 2" descr="E:\002-KIMS BUSINESS\000-B-KIMS-소스 분류-2014\10-ESP to IMG\지구.png">
              <a:extLst>
                <a:ext uri="{FF2B5EF4-FFF2-40B4-BE49-F238E27FC236}">
                  <a16:creationId xmlns="" xmlns:a16="http://schemas.microsoft.com/office/drawing/2014/main" id="{47F3C24D-3272-41B8-BDBF-8F3FACEF9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36" y="2420712"/>
              <a:ext cx="3143472" cy="314347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7">
              <a:extLst>
                <a:ext uri="{FF2B5EF4-FFF2-40B4-BE49-F238E27FC236}">
                  <a16:creationId xmlns="" xmlns:a16="http://schemas.microsoft.com/office/drawing/2014/main" id="{734CDA50-C0F4-427C-9EA8-1E998596EA55}"/>
                </a:ext>
              </a:extLst>
            </p:cNvPr>
            <p:cNvGrpSpPr/>
            <p:nvPr/>
          </p:nvGrpSpPr>
          <p:grpSpPr>
            <a:xfrm>
              <a:off x="4375" y="2047494"/>
              <a:ext cx="9700027" cy="4380611"/>
              <a:chOff x="-579606" y="1852101"/>
              <a:chExt cx="8066010" cy="3642676"/>
            </a:xfrm>
          </p:grpSpPr>
          <p:sp>
            <p:nvSpPr>
              <p:cNvPr id="27" name="Oval 4">
                <a:extLst>
                  <a:ext uri="{FF2B5EF4-FFF2-40B4-BE49-F238E27FC236}">
                    <a16:creationId xmlns="" xmlns:a16="http://schemas.microsoft.com/office/drawing/2014/main" id="{AFDD778F-F70D-4F78-A34A-29FB2090CB64}"/>
                  </a:ext>
                </a:extLst>
              </p:cNvPr>
              <p:cNvSpPr/>
              <p:nvPr/>
            </p:nvSpPr>
            <p:spPr>
              <a:xfrm>
                <a:off x="561202" y="1968076"/>
                <a:ext cx="3002685" cy="3002685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="" xmlns:a16="http://schemas.microsoft.com/office/drawing/2014/main" id="{1177E151-E525-47E1-8A42-91C42CA9812F}"/>
                  </a:ext>
                </a:extLst>
              </p:cNvPr>
              <p:cNvSpPr/>
              <p:nvPr/>
            </p:nvSpPr>
            <p:spPr>
              <a:xfrm>
                <a:off x="-579606" y="1852101"/>
                <a:ext cx="8066010" cy="3642676"/>
              </a:xfrm>
              <a:custGeom>
                <a:avLst/>
                <a:gdLst>
                  <a:gd name="connsiteX0" fmla="*/ 0 w 6410325"/>
                  <a:gd name="connsiteY0" fmla="*/ 2800350 h 2800350"/>
                  <a:gd name="connsiteX1" fmla="*/ 2447925 w 6410325"/>
                  <a:gd name="connsiteY1" fmla="*/ 2314575 h 2800350"/>
                  <a:gd name="connsiteX2" fmla="*/ 5448300 w 6410325"/>
                  <a:gd name="connsiteY2" fmla="*/ 590550 h 2800350"/>
                  <a:gd name="connsiteX3" fmla="*/ 6410325 w 6410325"/>
                  <a:gd name="connsiteY3" fmla="*/ 0 h 2800350"/>
                  <a:gd name="connsiteX0" fmla="*/ 0 w 6410325"/>
                  <a:gd name="connsiteY0" fmla="*/ 2800350 h 2800350"/>
                  <a:gd name="connsiteX1" fmla="*/ 2447925 w 6410325"/>
                  <a:gd name="connsiteY1" fmla="*/ 2314575 h 2800350"/>
                  <a:gd name="connsiteX2" fmla="*/ 5448300 w 6410325"/>
                  <a:gd name="connsiteY2" fmla="*/ 590550 h 2800350"/>
                  <a:gd name="connsiteX3" fmla="*/ 6410325 w 6410325"/>
                  <a:gd name="connsiteY3" fmla="*/ 0 h 2800350"/>
                  <a:gd name="connsiteX0" fmla="*/ 0 w 6410325"/>
                  <a:gd name="connsiteY0" fmla="*/ 2800350 h 2800350"/>
                  <a:gd name="connsiteX1" fmla="*/ 2447925 w 6410325"/>
                  <a:gd name="connsiteY1" fmla="*/ 2314575 h 2800350"/>
                  <a:gd name="connsiteX2" fmla="*/ 4924425 w 6410325"/>
                  <a:gd name="connsiteY2" fmla="*/ 552450 h 2800350"/>
                  <a:gd name="connsiteX3" fmla="*/ 6410325 w 6410325"/>
                  <a:gd name="connsiteY3" fmla="*/ 0 h 2800350"/>
                  <a:gd name="connsiteX0" fmla="*/ 0 w 6410325"/>
                  <a:gd name="connsiteY0" fmla="*/ 2800350 h 2800350"/>
                  <a:gd name="connsiteX1" fmla="*/ 2876550 w 6410325"/>
                  <a:gd name="connsiteY1" fmla="*/ 2076450 h 2800350"/>
                  <a:gd name="connsiteX2" fmla="*/ 4924425 w 6410325"/>
                  <a:gd name="connsiteY2" fmla="*/ 552450 h 2800350"/>
                  <a:gd name="connsiteX3" fmla="*/ 6410325 w 6410325"/>
                  <a:gd name="connsiteY3" fmla="*/ 0 h 2800350"/>
                  <a:gd name="connsiteX0" fmla="*/ 0 w 6410325"/>
                  <a:gd name="connsiteY0" fmla="*/ 2800350 h 2800350"/>
                  <a:gd name="connsiteX1" fmla="*/ 2876550 w 6410325"/>
                  <a:gd name="connsiteY1" fmla="*/ 2076450 h 2800350"/>
                  <a:gd name="connsiteX2" fmla="*/ 4924425 w 6410325"/>
                  <a:gd name="connsiteY2" fmla="*/ 552450 h 2800350"/>
                  <a:gd name="connsiteX3" fmla="*/ 6410325 w 6410325"/>
                  <a:gd name="connsiteY3" fmla="*/ 0 h 2800350"/>
                  <a:gd name="connsiteX0" fmla="*/ 0 w 6410325"/>
                  <a:gd name="connsiteY0" fmla="*/ 2800350 h 2800350"/>
                  <a:gd name="connsiteX1" fmla="*/ 2876550 w 6410325"/>
                  <a:gd name="connsiteY1" fmla="*/ 2076450 h 2800350"/>
                  <a:gd name="connsiteX2" fmla="*/ 4924425 w 6410325"/>
                  <a:gd name="connsiteY2" fmla="*/ 552450 h 2800350"/>
                  <a:gd name="connsiteX3" fmla="*/ 6410325 w 6410325"/>
                  <a:gd name="connsiteY3" fmla="*/ 0 h 2800350"/>
                  <a:gd name="connsiteX0" fmla="*/ 0 w 6410325"/>
                  <a:gd name="connsiteY0" fmla="*/ 2800350 h 2800350"/>
                  <a:gd name="connsiteX1" fmla="*/ 2876550 w 6410325"/>
                  <a:gd name="connsiteY1" fmla="*/ 2076450 h 2800350"/>
                  <a:gd name="connsiteX2" fmla="*/ 4924425 w 6410325"/>
                  <a:gd name="connsiteY2" fmla="*/ 552450 h 2800350"/>
                  <a:gd name="connsiteX3" fmla="*/ 6410325 w 6410325"/>
                  <a:gd name="connsiteY3" fmla="*/ 0 h 2800350"/>
                  <a:gd name="connsiteX0" fmla="*/ 0 w 6381750"/>
                  <a:gd name="connsiteY0" fmla="*/ 3209925 h 3209925"/>
                  <a:gd name="connsiteX1" fmla="*/ 2847975 w 6381750"/>
                  <a:gd name="connsiteY1" fmla="*/ 2076450 h 3209925"/>
                  <a:gd name="connsiteX2" fmla="*/ 4895850 w 6381750"/>
                  <a:gd name="connsiteY2" fmla="*/ 55245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47975 w 6381750"/>
                  <a:gd name="connsiteY1" fmla="*/ 2076450 h 3209925"/>
                  <a:gd name="connsiteX2" fmla="*/ 4895850 w 6381750"/>
                  <a:gd name="connsiteY2" fmla="*/ 55245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47975 w 6381750"/>
                  <a:gd name="connsiteY1" fmla="*/ 2076450 h 3209925"/>
                  <a:gd name="connsiteX2" fmla="*/ 4895850 w 6381750"/>
                  <a:gd name="connsiteY2" fmla="*/ 55245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47975 w 6381750"/>
                  <a:gd name="connsiteY1" fmla="*/ 2076450 h 3209925"/>
                  <a:gd name="connsiteX2" fmla="*/ 4895850 w 6381750"/>
                  <a:gd name="connsiteY2" fmla="*/ 55245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47975 w 6381750"/>
                  <a:gd name="connsiteY1" fmla="*/ 2076450 h 3209925"/>
                  <a:gd name="connsiteX2" fmla="*/ 4895850 w 6381750"/>
                  <a:gd name="connsiteY2" fmla="*/ 55245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47975 w 6381750"/>
                  <a:gd name="connsiteY1" fmla="*/ 2076450 h 3209925"/>
                  <a:gd name="connsiteX2" fmla="*/ 4895850 w 6381750"/>
                  <a:gd name="connsiteY2" fmla="*/ 55245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47975 w 6381750"/>
                  <a:gd name="connsiteY1" fmla="*/ 2076450 h 3209925"/>
                  <a:gd name="connsiteX2" fmla="*/ 4895850 w 6381750"/>
                  <a:gd name="connsiteY2" fmla="*/ 47625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47975 w 6381750"/>
                  <a:gd name="connsiteY1" fmla="*/ 2076450 h 3209925"/>
                  <a:gd name="connsiteX2" fmla="*/ 4762500 w 6381750"/>
                  <a:gd name="connsiteY2" fmla="*/ 55245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47975 w 6381750"/>
                  <a:gd name="connsiteY1" fmla="*/ 2076450 h 3209925"/>
                  <a:gd name="connsiteX2" fmla="*/ 4762500 w 6381750"/>
                  <a:gd name="connsiteY2" fmla="*/ 55245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47975 w 6381750"/>
                  <a:gd name="connsiteY1" fmla="*/ 2076450 h 3209925"/>
                  <a:gd name="connsiteX2" fmla="*/ 4705350 w 6381750"/>
                  <a:gd name="connsiteY2" fmla="*/ 83820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47975 w 6381750"/>
                  <a:gd name="connsiteY1" fmla="*/ 2076450 h 3209925"/>
                  <a:gd name="connsiteX2" fmla="*/ 4705350 w 6381750"/>
                  <a:gd name="connsiteY2" fmla="*/ 83820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95600 w 6381750"/>
                  <a:gd name="connsiteY1" fmla="*/ 2038350 h 3209925"/>
                  <a:gd name="connsiteX2" fmla="*/ 4705350 w 6381750"/>
                  <a:gd name="connsiteY2" fmla="*/ 83820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95600 w 6381750"/>
                  <a:gd name="connsiteY1" fmla="*/ 2038350 h 3209925"/>
                  <a:gd name="connsiteX2" fmla="*/ 4705350 w 6381750"/>
                  <a:gd name="connsiteY2" fmla="*/ 838200 h 3209925"/>
                  <a:gd name="connsiteX3" fmla="*/ 6381750 w 6381750"/>
                  <a:gd name="connsiteY3" fmla="*/ 0 h 3209925"/>
                  <a:gd name="connsiteX0" fmla="*/ 0 w 6381750"/>
                  <a:gd name="connsiteY0" fmla="*/ 3209925 h 3209925"/>
                  <a:gd name="connsiteX1" fmla="*/ 2895600 w 6381750"/>
                  <a:gd name="connsiteY1" fmla="*/ 2038350 h 3209925"/>
                  <a:gd name="connsiteX2" fmla="*/ 4705350 w 6381750"/>
                  <a:gd name="connsiteY2" fmla="*/ 838200 h 3209925"/>
                  <a:gd name="connsiteX3" fmla="*/ 6381750 w 6381750"/>
                  <a:gd name="connsiteY3" fmla="*/ 0 h 3209925"/>
                  <a:gd name="connsiteX0" fmla="*/ 0 w 6334125"/>
                  <a:gd name="connsiteY0" fmla="*/ 3267075 h 3267075"/>
                  <a:gd name="connsiteX1" fmla="*/ 2895600 w 6334125"/>
                  <a:gd name="connsiteY1" fmla="*/ 2095500 h 3267075"/>
                  <a:gd name="connsiteX2" fmla="*/ 4705350 w 6334125"/>
                  <a:gd name="connsiteY2" fmla="*/ 895350 h 3267075"/>
                  <a:gd name="connsiteX3" fmla="*/ 6334125 w 6334125"/>
                  <a:gd name="connsiteY3" fmla="*/ 0 h 3267075"/>
                  <a:gd name="connsiteX0" fmla="*/ 0 w 6334125"/>
                  <a:gd name="connsiteY0" fmla="*/ 3481601 h 3481601"/>
                  <a:gd name="connsiteX1" fmla="*/ 2895600 w 6334125"/>
                  <a:gd name="connsiteY1" fmla="*/ 2310026 h 3481601"/>
                  <a:gd name="connsiteX2" fmla="*/ 4705350 w 6334125"/>
                  <a:gd name="connsiteY2" fmla="*/ 1109876 h 3481601"/>
                  <a:gd name="connsiteX3" fmla="*/ 6334125 w 6334125"/>
                  <a:gd name="connsiteY3" fmla="*/ 214526 h 3481601"/>
                  <a:gd name="connsiteX0" fmla="*/ 0 w 6334125"/>
                  <a:gd name="connsiteY0" fmla="*/ 3267075 h 3267075"/>
                  <a:gd name="connsiteX1" fmla="*/ 2895600 w 6334125"/>
                  <a:gd name="connsiteY1" fmla="*/ 2095500 h 3267075"/>
                  <a:gd name="connsiteX2" fmla="*/ 4705350 w 6334125"/>
                  <a:gd name="connsiteY2" fmla="*/ 895350 h 3267075"/>
                  <a:gd name="connsiteX3" fmla="*/ 6334125 w 6334125"/>
                  <a:gd name="connsiteY3" fmla="*/ 0 h 3267075"/>
                  <a:gd name="connsiteX0" fmla="*/ 0 w 6334125"/>
                  <a:gd name="connsiteY0" fmla="*/ 3267075 h 3267075"/>
                  <a:gd name="connsiteX1" fmla="*/ 2895600 w 6334125"/>
                  <a:gd name="connsiteY1" fmla="*/ 2095500 h 3267075"/>
                  <a:gd name="connsiteX2" fmla="*/ 4705350 w 6334125"/>
                  <a:gd name="connsiteY2" fmla="*/ 895350 h 3267075"/>
                  <a:gd name="connsiteX3" fmla="*/ 5221610 w 6334125"/>
                  <a:gd name="connsiteY3" fmla="*/ 181769 h 3267075"/>
                  <a:gd name="connsiteX4" fmla="*/ 6334125 w 6334125"/>
                  <a:gd name="connsiteY4" fmla="*/ 0 h 3267075"/>
                  <a:gd name="connsiteX0" fmla="*/ 0 w 6334125"/>
                  <a:gd name="connsiteY0" fmla="*/ 3848138 h 3848138"/>
                  <a:gd name="connsiteX1" fmla="*/ 2895600 w 6334125"/>
                  <a:gd name="connsiteY1" fmla="*/ 2676563 h 3848138"/>
                  <a:gd name="connsiteX2" fmla="*/ 4705350 w 6334125"/>
                  <a:gd name="connsiteY2" fmla="*/ 1476413 h 3848138"/>
                  <a:gd name="connsiteX3" fmla="*/ 4526285 w 6334125"/>
                  <a:gd name="connsiteY3" fmla="*/ 19882 h 3848138"/>
                  <a:gd name="connsiteX4" fmla="*/ 6334125 w 6334125"/>
                  <a:gd name="connsiteY4" fmla="*/ 581063 h 3848138"/>
                  <a:gd name="connsiteX0" fmla="*/ 0 w 6334125"/>
                  <a:gd name="connsiteY0" fmla="*/ 3868812 h 3868812"/>
                  <a:gd name="connsiteX1" fmla="*/ 2895600 w 6334125"/>
                  <a:gd name="connsiteY1" fmla="*/ 2697237 h 3868812"/>
                  <a:gd name="connsiteX2" fmla="*/ 4705350 w 6334125"/>
                  <a:gd name="connsiteY2" fmla="*/ 1497087 h 3868812"/>
                  <a:gd name="connsiteX3" fmla="*/ 4526285 w 6334125"/>
                  <a:gd name="connsiteY3" fmla="*/ 40556 h 3868812"/>
                  <a:gd name="connsiteX4" fmla="*/ 6334125 w 6334125"/>
                  <a:gd name="connsiteY4" fmla="*/ 601737 h 3868812"/>
                  <a:gd name="connsiteX0" fmla="*/ 0 w 6334125"/>
                  <a:gd name="connsiteY0" fmla="*/ 3868812 h 3868812"/>
                  <a:gd name="connsiteX1" fmla="*/ 2895600 w 6334125"/>
                  <a:gd name="connsiteY1" fmla="*/ 2697237 h 3868812"/>
                  <a:gd name="connsiteX2" fmla="*/ 4705350 w 6334125"/>
                  <a:gd name="connsiteY2" fmla="*/ 1497087 h 3868812"/>
                  <a:gd name="connsiteX3" fmla="*/ 4526285 w 6334125"/>
                  <a:gd name="connsiteY3" fmla="*/ 40556 h 3868812"/>
                  <a:gd name="connsiteX4" fmla="*/ 6334125 w 6334125"/>
                  <a:gd name="connsiteY4" fmla="*/ 601737 h 3868812"/>
                  <a:gd name="connsiteX0" fmla="*/ 0 w 6334125"/>
                  <a:gd name="connsiteY0" fmla="*/ 3868812 h 3868812"/>
                  <a:gd name="connsiteX1" fmla="*/ 2895600 w 6334125"/>
                  <a:gd name="connsiteY1" fmla="*/ 2697237 h 3868812"/>
                  <a:gd name="connsiteX2" fmla="*/ 4705350 w 6334125"/>
                  <a:gd name="connsiteY2" fmla="*/ 1497087 h 3868812"/>
                  <a:gd name="connsiteX3" fmla="*/ 4526285 w 6334125"/>
                  <a:gd name="connsiteY3" fmla="*/ 40556 h 3868812"/>
                  <a:gd name="connsiteX4" fmla="*/ 4973960 w 6334125"/>
                  <a:gd name="connsiteY4" fmla="*/ 545381 h 3868812"/>
                  <a:gd name="connsiteX5" fmla="*/ 6334125 w 6334125"/>
                  <a:gd name="connsiteY5" fmla="*/ 601737 h 3868812"/>
                  <a:gd name="connsiteX0" fmla="*/ 0 w 6334125"/>
                  <a:gd name="connsiteY0" fmla="*/ 3868812 h 3868812"/>
                  <a:gd name="connsiteX1" fmla="*/ 2895600 w 6334125"/>
                  <a:gd name="connsiteY1" fmla="*/ 2697237 h 3868812"/>
                  <a:gd name="connsiteX2" fmla="*/ 4705350 w 6334125"/>
                  <a:gd name="connsiteY2" fmla="*/ 1497087 h 3868812"/>
                  <a:gd name="connsiteX3" fmla="*/ 4526285 w 6334125"/>
                  <a:gd name="connsiteY3" fmla="*/ 40556 h 3868812"/>
                  <a:gd name="connsiteX4" fmla="*/ 4183385 w 6334125"/>
                  <a:gd name="connsiteY4" fmla="*/ 1012106 h 3868812"/>
                  <a:gd name="connsiteX5" fmla="*/ 6334125 w 6334125"/>
                  <a:gd name="connsiteY5" fmla="*/ 601737 h 3868812"/>
                  <a:gd name="connsiteX0" fmla="*/ 0 w 6334125"/>
                  <a:gd name="connsiteY0" fmla="*/ 3870938 h 3870938"/>
                  <a:gd name="connsiteX1" fmla="*/ 2895600 w 6334125"/>
                  <a:gd name="connsiteY1" fmla="*/ 2699363 h 3870938"/>
                  <a:gd name="connsiteX2" fmla="*/ 4705350 w 6334125"/>
                  <a:gd name="connsiteY2" fmla="*/ 1499213 h 3870938"/>
                  <a:gd name="connsiteX3" fmla="*/ 4526285 w 6334125"/>
                  <a:gd name="connsiteY3" fmla="*/ 42682 h 3870938"/>
                  <a:gd name="connsiteX4" fmla="*/ 4183385 w 6334125"/>
                  <a:gd name="connsiteY4" fmla="*/ 1014232 h 3870938"/>
                  <a:gd name="connsiteX5" fmla="*/ 6334125 w 6334125"/>
                  <a:gd name="connsiteY5" fmla="*/ 603863 h 3870938"/>
                  <a:gd name="connsiteX0" fmla="*/ 0 w 6334125"/>
                  <a:gd name="connsiteY0" fmla="*/ 3870938 h 3870938"/>
                  <a:gd name="connsiteX1" fmla="*/ 2895600 w 6334125"/>
                  <a:gd name="connsiteY1" fmla="*/ 2699363 h 3870938"/>
                  <a:gd name="connsiteX2" fmla="*/ 4705350 w 6334125"/>
                  <a:gd name="connsiteY2" fmla="*/ 1499213 h 3870938"/>
                  <a:gd name="connsiteX3" fmla="*/ 4526285 w 6334125"/>
                  <a:gd name="connsiteY3" fmla="*/ 42682 h 3870938"/>
                  <a:gd name="connsiteX4" fmla="*/ 4183385 w 6334125"/>
                  <a:gd name="connsiteY4" fmla="*/ 1014232 h 3870938"/>
                  <a:gd name="connsiteX5" fmla="*/ 6334125 w 6334125"/>
                  <a:gd name="connsiteY5" fmla="*/ 603863 h 3870938"/>
                  <a:gd name="connsiteX0" fmla="*/ 0 w 6334125"/>
                  <a:gd name="connsiteY0" fmla="*/ 3852187 h 3852187"/>
                  <a:gd name="connsiteX1" fmla="*/ 2895600 w 6334125"/>
                  <a:gd name="connsiteY1" fmla="*/ 2680612 h 3852187"/>
                  <a:gd name="connsiteX2" fmla="*/ 4705350 w 6334125"/>
                  <a:gd name="connsiteY2" fmla="*/ 1480462 h 3852187"/>
                  <a:gd name="connsiteX3" fmla="*/ 4526285 w 6334125"/>
                  <a:gd name="connsiteY3" fmla="*/ 23931 h 3852187"/>
                  <a:gd name="connsiteX4" fmla="*/ 4183385 w 6334125"/>
                  <a:gd name="connsiteY4" fmla="*/ 995481 h 3852187"/>
                  <a:gd name="connsiteX5" fmla="*/ 6334125 w 6334125"/>
                  <a:gd name="connsiteY5" fmla="*/ 585112 h 3852187"/>
                  <a:gd name="connsiteX0" fmla="*/ 0 w 6334125"/>
                  <a:gd name="connsiteY0" fmla="*/ 3848561 h 3848561"/>
                  <a:gd name="connsiteX1" fmla="*/ 2895600 w 6334125"/>
                  <a:gd name="connsiteY1" fmla="*/ 2676986 h 3848561"/>
                  <a:gd name="connsiteX2" fmla="*/ 4705350 w 6334125"/>
                  <a:gd name="connsiteY2" fmla="*/ 1476836 h 3848561"/>
                  <a:gd name="connsiteX3" fmla="*/ 4526285 w 6334125"/>
                  <a:gd name="connsiteY3" fmla="*/ 20305 h 3848561"/>
                  <a:gd name="connsiteX4" fmla="*/ 4183385 w 6334125"/>
                  <a:gd name="connsiteY4" fmla="*/ 991855 h 3848561"/>
                  <a:gd name="connsiteX5" fmla="*/ 6334125 w 6334125"/>
                  <a:gd name="connsiteY5" fmla="*/ 581486 h 3848561"/>
                  <a:gd name="connsiteX0" fmla="*/ 0 w 6334125"/>
                  <a:gd name="connsiteY0" fmla="*/ 3848561 h 3848561"/>
                  <a:gd name="connsiteX1" fmla="*/ 2895600 w 6334125"/>
                  <a:gd name="connsiteY1" fmla="*/ 2676986 h 3848561"/>
                  <a:gd name="connsiteX2" fmla="*/ 4705350 w 6334125"/>
                  <a:gd name="connsiteY2" fmla="*/ 1476836 h 3848561"/>
                  <a:gd name="connsiteX3" fmla="*/ 4526285 w 6334125"/>
                  <a:gd name="connsiteY3" fmla="*/ 20305 h 3848561"/>
                  <a:gd name="connsiteX4" fmla="*/ 4183385 w 6334125"/>
                  <a:gd name="connsiteY4" fmla="*/ 991855 h 3848561"/>
                  <a:gd name="connsiteX5" fmla="*/ 6334125 w 6334125"/>
                  <a:gd name="connsiteY5" fmla="*/ 581486 h 3848561"/>
                  <a:gd name="connsiteX0" fmla="*/ 0 w 6334125"/>
                  <a:gd name="connsiteY0" fmla="*/ 3848561 h 3848561"/>
                  <a:gd name="connsiteX1" fmla="*/ 2895600 w 6334125"/>
                  <a:gd name="connsiteY1" fmla="*/ 2676986 h 3848561"/>
                  <a:gd name="connsiteX2" fmla="*/ 4705350 w 6334125"/>
                  <a:gd name="connsiteY2" fmla="*/ 1476836 h 3848561"/>
                  <a:gd name="connsiteX3" fmla="*/ 4526285 w 6334125"/>
                  <a:gd name="connsiteY3" fmla="*/ 20305 h 3848561"/>
                  <a:gd name="connsiteX4" fmla="*/ 4554860 w 6334125"/>
                  <a:gd name="connsiteY4" fmla="*/ 1020430 h 3848561"/>
                  <a:gd name="connsiteX5" fmla="*/ 6334125 w 6334125"/>
                  <a:gd name="connsiteY5" fmla="*/ 581486 h 3848561"/>
                  <a:gd name="connsiteX0" fmla="*/ 0 w 6334125"/>
                  <a:gd name="connsiteY0" fmla="*/ 3848561 h 3848561"/>
                  <a:gd name="connsiteX1" fmla="*/ 2895600 w 6334125"/>
                  <a:gd name="connsiteY1" fmla="*/ 2676986 h 3848561"/>
                  <a:gd name="connsiteX2" fmla="*/ 4705350 w 6334125"/>
                  <a:gd name="connsiteY2" fmla="*/ 1476836 h 3848561"/>
                  <a:gd name="connsiteX3" fmla="*/ 4526285 w 6334125"/>
                  <a:gd name="connsiteY3" fmla="*/ 20305 h 3848561"/>
                  <a:gd name="connsiteX4" fmla="*/ 4554860 w 6334125"/>
                  <a:gd name="connsiteY4" fmla="*/ 1020430 h 3848561"/>
                  <a:gd name="connsiteX5" fmla="*/ 6334125 w 6334125"/>
                  <a:gd name="connsiteY5" fmla="*/ 581486 h 3848561"/>
                  <a:gd name="connsiteX0" fmla="*/ 0 w 6334125"/>
                  <a:gd name="connsiteY0" fmla="*/ 3848561 h 3848561"/>
                  <a:gd name="connsiteX1" fmla="*/ 2895600 w 6334125"/>
                  <a:gd name="connsiteY1" fmla="*/ 2676986 h 3848561"/>
                  <a:gd name="connsiteX2" fmla="*/ 4705350 w 6334125"/>
                  <a:gd name="connsiteY2" fmla="*/ 1476836 h 3848561"/>
                  <a:gd name="connsiteX3" fmla="*/ 4526285 w 6334125"/>
                  <a:gd name="connsiteY3" fmla="*/ 20305 h 3848561"/>
                  <a:gd name="connsiteX4" fmla="*/ 4554860 w 6334125"/>
                  <a:gd name="connsiteY4" fmla="*/ 1020430 h 3848561"/>
                  <a:gd name="connsiteX5" fmla="*/ 6334125 w 6334125"/>
                  <a:gd name="connsiteY5" fmla="*/ 581486 h 3848561"/>
                  <a:gd name="connsiteX0" fmla="*/ 0 w 6334125"/>
                  <a:gd name="connsiteY0" fmla="*/ 3848561 h 3848561"/>
                  <a:gd name="connsiteX1" fmla="*/ 2895600 w 6334125"/>
                  <a:gd name="connsiteY1" fmla="*/ 2676986 h 3848561"/>
                  <a:gd name="connsiteX2" fmla="*/ 4705350 w 6334125"/>
                  <a:gd name="connsiteY2" fmla="*/ 1476836 h 3848561"/>
                  <a:gd name="connsiteX3" fmla="*/ 4526285 w 6334125"/>
                  <a:gd name="connsiteY3" fmla="*/ 20305 h 3848561"/>
                  <a:gd name="connsiteX4" fmla="*/ 4554860 w 6334125"/>
                  <a:gd name="connsiteY4" fmla="*/ 1020430 h 3848561"/>
                  <a:gd name="connsiteX5" fmla="*/ 6334125 w 6334125"/>
                  <a:gd name="connsiteY5" fmla="*/ 581486 h 3848561"/>
                  <a:gd name="connsiteX0" fmla="*/ 0 w 6334125"/>
                  <a:gd name="connsiteY0" fmla="*/ 3942513 h 3942513"/>
                  <a:gd name="connsiteX1" fmla="*/ 2895600 w 6334125"/>
                  <a:gd name="connsiteY1" fmla="*/ 2770938 h 3942513"/>
                  <a:gd name="connsiteX2" fmla="*/ 4705350 w 6334125"/>
                  <a:gd name="connsiteY2" fmla="*/ 1570788 h 3942513"/>
                  <a:gd name="connsiteX3" fmla="*/ 4383410 w 6334125"/>
                  <a:gd name="connsiteY3" fmla="*/ 19007 h 3942513"/>
                  <a:gd name="connsiteX4" fmla="*/ 4554860 w 6334125"/>
                  <a:gd name="connsiteY4" fmla="*/ 1114382 h 3942513"/>
                  <a:gd name="connsiteX5" fmla="*/ 6334125 w 6334125"/>
                  <a:gd name="connsiteY5" fmla="*/ 675438 h 3942513"/>
                  <a:gd name="connsiteX0" fmla="*/ 0 w 6334125"/>
                  <a:gd name="connsiteY0" fmla="*/ 3968190 h 3968190"/>
                  <a:gd name="connsiteX1" fmla="*/ 2895600 w 6334125"/>
                  <a:gd name="connsiteY1" fmla="*/ 2796615 h 3968190"/>
                  <a:gd name="connsiteX2" fmla="*/ 4705350 w 6334125"/>
                  <a:gd name="connsiteY2" fmla="*/ 1596465 h 3968190"/>
                  <a:gd name="connsiteX3" fmla="*/ 4383410 w 6334125"/>
                  <a:gd name="connsiteY3" fmla="*/ 44684 h 3968190"/>
                  <a:gd name="connsiteX4" fmla="*/ 4554860 w 6334125"/>
                  <a:gd name="connsiteY4" fmla="*/ 1140059 h 3968190"/>
                  <a:gd name="connsiteX5" fmla="*/ 6334125 w 6334125"/>
                  <a:gd name="connsiteY5" fmla="*/ 701115 h 3968190"/>
                  <a:gd name="connsiteX0" fmla="*/ 0 w 6334125"/>
                  <a:gd name="connsiteY0" fmla="*/ 3968190 h 3968190"/>
                  <a:gd name="connsiteX1" fmla="*/ 2895600 w 6334125"/>
                  <a:gd name="connsiteY1" fmla="*/ 2796615 h 3968190"/>
                  <a:gd name="connsiteX2" fmla="*/ 4705350 w 6334125"/>
                  <a:gd name="connsiteY2" fmla="*/ 1596465 h 3968190"/>
                  <a:gd name="connsiteX3" fmla="*/ 4383410 w 6334125"/>
                  <a:gd name="connsiteY3" fmla="*/ 44684 h 3968190"/>
                  <a:gd name="connsiteX4" fmla="*/ 4554860 w 6334125"/>
                  <a:gd name="connsiteY4" fmla="*/ 1140059 h 3968190"/>
                  <a:gd name="connsiteX5" fmla="*/ 6334125 w 6334125"/>
                  <a:gd name="connsiteY5" fmla="*/ 701115 h 3968190"/>
                  <a:gd name="connsiteX0" fmla="*/ 0 w 6334125"/>
                  <a:gd name="connsiteY0" fmla="*/ 3968190 h 3968190"/>
                  <a:gd name="connsiteX1" fmla="*/ 2895600 w 6334125"/>
                  <a:gd name="connsiteY1" fmla="*/ 2796615 h 3968190"/>
                  <a:gd name="connsiteX2" fmla="*/ 4705350 w 6334125"/>
                  <a:gd name="connsiteY2" fmla="*/ 1596465 h 3968190"/>
                  <a:gd name="connsiteX3" fmla="*/ 4383410 w 6334125"/>
                  <a:gd name="connsiteY3" fmla="*/ 44684 h 3968190"/>
                  <a:gd name="connsiteX4" fmla="*/ 5250185 w 6334125"/>
                  <a:gd name="connsiteY4" fmla="*/ 1121009 h 3968190"/>
                  <a:gd name="connsiteX5" fmla="*/ 6334125 w 6334125"/>
                  <a:gd name="connsiteY5" fmla="*/ 701115 h 3968190"/>
                  <a:gd name="connsiteX0" fmla="*/ 0 w 6334125"/>
                  <a:gd name="connsiteY0" fmla="*/ 3968190 h 3968190"/>
                  <a:gd name="connsiteX1" fmla="*/ 2895600 w 6334125"/>
                  <a:gd name="connsiteY1" fmla="*/ 2796615 h 3968190"/>
                  <a:gd name="connsiteX2" fmla="*/ 4705350 w 6334125"/>
                  <a:gd name="connsiteY2" fmla="*/ 1596465 h 3968190"/>
                  <a:gd name="connsiteX3" fmla="*/ 4383410 w 6334125"/>
                  <a:gd name="connsiteY3" fmla="*/ 44684 h 3968190"/>
                  <a:gd name="connsiteX4" fmla="*/ 5421635 w 6334125"/>
                  <a:gd name="connsiteY4" fmla="*/ 1140059 h 3968190"/>
                  <a:gd name="connsiteX5" fmla="*/ 6334125 w 6334125"/>
                  <a:gd name="connsiteY5" fmla="*/ 701115 h 3968190"/>
                  <a:gd name="connsiteX0" fmla="*/ 0 w 6334125"/>
                  <a:gd name="connsiteY0" fmla="*/ 3968190 h 3968190"/>
                  <a:gd name="connsiteX1" fmla="*/ 2895600 w 6334125"/>
                  <a:gd name="connsiteY1" fmla="*/ 2796615 h 3968190"/>
                  <a:gd name="connsiteX2" fmla="*/ 4705350 w 6334125"/>
                  <a:gd name="connsiteY2" fmla="*/ 1596465 h 3968190"/>
                  <a:gd name="connsiteX3" fmla="*/ 4383410 w 6334125"/>
                  <a:gd name="connsiteY3" fmla="*/ 44684 h 3968190"/>
                  <a:gd name="connsiteX4" fmla="*/ 5421635 w 6334125"/>
                  <a:gd name="connsiteY4" fmla="*/ 1140059 h 3968190"/>
                  <a:gd name="connsiteX5" fmla="*/ 6334125 w 6334125"/>
                  <a:gd name="connsiteY5" fmla="*/ 701115 h 3968190"/>
                  <a:gd name="connsiteX0" fmla="*/ 0 w 6334125"/>
                  <a:gd name="connsiteY0" fmla="*/ 3968190 h 3968190"/>
                  <a:gd name="connsiteX1" fmla="*/ 2895600 w 6334125"/>
                  <a:gd name="connsiteY1" fmla="*/ 2796615 h 3968190"/>
                  <a:gd name="connsiteX2" fmla="*/ 4705350 w 6334125"/>
                  <a:gd name="connsiteY2" fmla="*/ 1596465 h 3968190"/>
                  <a:gd name="connsiteX3" fmla="*/ 4383410 w 6334125"/>
                  <a:gd name="connsiteY3" fmla="*/ 44684 h 3968190"/>
                  <a:gd name="connsiteX4" fmla="*/ 5421635 w 6334125"/>
                  <a:gd name="connsiteY4" fmla="*/ 1140059 h 3968190"/>
                  <a:gd name="connsiteX5" fmla="*/ 6334125 w 6334125"/>
                  <a:gd name="connsiteY5" fmla="*/ 701115 h 3968190"/>
                  <a:gd name="connsiteX0" fmla="*/ 0 w 6334125"/>
                  <a:gd name="connsiteY0" fmla="*/ 3968190 h 3968190"/>
                  <a:gd name="connsiteX1" fmla="*/ 2895600 w 6334125"/>
                  <a:gd name="connsiteY1" fmla="*/ 2796615 h 3968190"/>
                  <a:gd name="connsiteX2" fmla="*/ 4705350 w 6334125"/>
                  <a:gd name="connsiteY2" fmla="*/ 1596465 h 3968190"/>
                  <a:gd name="connsiteX3" fmla="*/ 4383410 w 6334125"/>
                  <a:gd name="connsiteY3" fmla="*/ 44684 h 3968190"/>
                  <a:gd name="connsiteX4" fmla="*/ 5421635 w 6334125"/>
                  <a:gd name="connsiteY4" fmla="*/ 1140059 h 3968190"/>
                  <a:gd name="connsiteX5" fmla="*/ 6334125 w 6334125"/>
                  <a:gd name="connsiteY5" fmla="*/ 701115 h 3968190"/>
                  <a:gd name="connsiteX0" fmla="*/ 0 w 6334125"/>
                  <a:gd name="connsiteY0" fmla="*/ 3968190 h 3968190"/>
                  <a:gd name="connsiteX1" fmla="*/ 2895600 w 6334125"/>
                  <a:gd name="connsiteY1" fmla="*/ 2796615 h 3968190"/>
                  <a:gd name="connsiteX2" fmla="*/ 4705350 w 6334125"/>
                  <a:gd name="connsiteY2" fmla="*/ 1596465 h 3968190"/>
                  <a:gd name="connsiteX3" fmla="*/ 4383410 w 6334125"/>
                  <a:gd name="connsiteY3" fmla="*/ 44684 h 3968190"/>
                  <a:gd name="connsiteX4" fmla="*/ 5421635 w 6334125"/>
                  <a:gd name="connsiteY4" fmla="*/ 1140059 h 3968190"/>
                  <a:gd name="connsiteX5" fmla="*/ 6334125 w 6334125"/>
                  <a:gd name="connsiteY5" fmla="*/ 701115 h 3968190"/>
                  <a:gd name="connsiteX0" fmla="*/ 0 w 6334125"/>
                  <a:gd name="connsiteY0" fmla="*/ 3968190 h 3968190"/>
                  <a:gd name="connsiteX1" fmla="*/ 2895600 w 6334125"/>
                  <a:gd name="connsiteY1" fmla="*/ 2796615 h 3968190"/>
                  <a:gd name="connsiteX2" fmla="*/ 4705350 w 6334125"/>
                  <a:gd name="connsiteY2" fmla="*/ 1596465 h 3968190"/>
                  <a:gd name="connsiteX3" fmla="*/ 4383410 w 6334125"/>
                  <a:gd name="connsiteY3" fmla="*/ 44684 h 3968190"/>
                  <a:gd name="connsiteX4" fmla="*/ 5421635 w 6334125"/>
                  <a:gd name="connsiteY4" fmla="*/ 1140059 h 3968190"/>
                  <a:gd name="connsiteX5" fmla="*/ 6334125 w 6334125"/>
                  <a:gd name="connsiteY5" fmla="*/ 701115 h 3968190"/>
                  <a:gd name="connsiteX0" fmla="*/ 0 w 6334125"/>
                  <a:gd name="connsiteY0" fmla="*/ 3968190 h 3968190"/>
                  <a:gd name="connsiteX1" fmla="*/ 2895600 w 6334125"/>
                  <a:gd name="connsiteY1" fmla="*/ 2796615 h 3968190"/>
                  <a:gd name="connsiteX2" fmla="*/ 4705350 w 6334125"/>
                  <a:gd name="connsiteY2" fmla="*/ 1596465 h 3968190"/>
                  <a:gd name="connsiteX3" fmla="*/ 4383410 w 6334125"/>
                  <a:gd name="connsiteY3" fmla="*/ 44684 h 3968190"/>
                  <a:gd name="connsiteX4" fmla="*/ 5421635 w 6334125"/>
                  <a:gd name="connsiteY4" fmla="*/ 1140059 h 3968190"/>
                  <a:gd name="connsiteX5" fmla="*/ 6334125 w 6334125"/>
                  <a:gd name="connsiteY5" fmla="*/ 701115 h 3968190"/>
                  <a:gd name="connsiteX0" fmla="*/ 0 w 6334125"/>
                  <a:gd name="connsiteY0" fmla="*/ 3982329 h 3982329"/>
                  <a:gd name="connsiteX1" fmla="*/ 2895600 w 6334125"/>
                  <a:gd name="connsiteY1" fmla="*/ 2810754 h 3982329"/>
                  <a:gd name="connsiteX2" fmla="*/ 4705350 w 6334125"/>
                  <a:gd name="connsiteY2" fmla="*/ 1610604 h 3982329"/>
                  <a:gd name="connsiteX3" fmla="*/ 4383410 w 6334125"/>
                  <a:gd name="connsiteY3" fmla="*/ 58823 h 3982329"/>
                  <a:gd name="connsiteX4" fmla="*/ 5421635 w 6334125"/>
                  <a:gd name="connsiteY4" fmla="*/ 1154198 h 3982329"/>
                  <a:gd name="connsiteX5" fmla="*/ 6334125 w 6334125"/>
                  <a:gd name="connsiteY5" fmla="*/ 715254 h 3982329"/>
                  <a:gd name="connsiteX0" fmla="*/ 0 w 6334125"/>
                  <a:gd name="connsiteY0" fmla="*/ 4028446 h 4028446"/>
                  <a:gd name="connsiteX1" fmla="*/ 2895600 w 6334125"/>
                  <a:gd name="connsiteY1" fmla="*/ 2856871 h 4028446"/>
                  <a:gd name="connsiteX2" fmla="*/ 4705350 w 6334125"/>
                  <a:gd name="connsiteY2" fmla="*/ 1656721 h 4028446"/>
                  <a:gd name="connsiteX3" fmla="*/ 4326260 w 6334125"/>
                  <a:gd name="connsiteY3" fmla="*/ 57315 h 4028446"/>
                  <a:gd name="connsiteX4" fmla="*/ 5421635 w 6334125"/>
                  <a:gd name="connsiteY4" fmla="*/ 1200315 h 4028446"/>
                  <a:gd name="connsiteX5" fmla="*/ 6334125 w 6334125"/>
                  <a:gd name="connsiteY5" fmla="*/ 761371 h 4028446"/>
                  <a:gd name="connsiteX0" fmla="*/ 0 w 6334125"/>
                  <a:gd name="connsiteY0" fmla="*/ 4028446 h 4028446"/>
                  <a:gd name="connsiteX1" fmla="*/ 2895600 w 6334125"/>
                  <a:gd name="connsiteY1" fmla="*/ 2856871 h 4028446"/>
                  <a:gd name="connsiteX2" fmla="*/ 4705350 w 6334125"/>
                  <a:gd name="connsiteY2" fmla="*/ 1656721 h 4028446"/>
                  <a:gd name="connsiteX3" fmla="*/ 4326260 w 6334125"/>
                  <a:gd name="connsiteY3" fmla="*/ 57315 h 4028446"/>
                  <a:gd name="connsiteX4" fmla="*/ 5421635 w 6334125"/>
                  <a:gd name="connsiteY4" fmla="*/ 1200315 h 4028446"/>
                  <a:gd name="connsiteX5" fmla="*/ 6334125 w 6334125"/>
                  <a:gd name="connsiteY5" fmla="*/ 761371 h 4028446"/>
                  <a:gd name="connsiteX0" fmla="*/ 0 w 6334125"/>
                  <a:gd name="connsiteY0" fmla="*/ 4026055 h 4026055"/>
                  <a:gd name="connsiteX1" fmla="*/ 2895600 w 6334125"/>
                  <a:gd name="connsiteY1" fmla="*/ 2854480 h 4026055"/>
                  <a:gd name="connsiteX2" fmla="*/ 4705350 w 6334125"/>
                  <a:gd name="connsiteY2" fmla="*/ 1654330 h 4026055"/>
                  <a:gd name="connsiteX3" fmla="*/ 4326260 w 6334125"/>
                  <a:gd name="connsiteY3" fmla="*/ 54924 h 4026055"/>
                  <a:gd name="connsiteX4" fmla="*/ 5421635 w 6334125"/>
                  <a:gd name="connsiteY4" fmla="*/ 1197924 h 4026055"/>
                  <a:gd name="connsiteX5" fmla="*/ 6334125 w 6334125"/>
                  <a:gd name="connsiteY5" fmla="*/ 758980 h 4026055"/>
                  <a:gd name="connsiteX0" fmla="*/ 0 w 6334125"/>
                  <a:gd name="connsiteY0" fmla="*/ 4020433 h 4020433"/>
                  <a:gd name="connsiteX1" fmla="*/ 2895600 w 6334125"/>
                  <a:gd name="connsiteY1" fmla="*/ 2848858 h 4020433"/>
                  <a:gd name="connsiteX2" fmla="*/ 4362450 w 6334125"/>
                  <a:gd name="connsiteY2" fmla="*/ 1858258 h 4020433"/>
                  <a:gd name="connsiteX3" fmla="*/ 4326260 w 6334125"/>
                  <a:gd name="connsiteY3" fmla="*/ 49302 h 4020433"/>
                  <a:gd name="connsiteX4" fmla="*/ 5421635 w 6334125"/>
                  <a:gd name="connsiteY4" fmla="*/ 1192302 h 4020433"/>
                  <a:gd name="connsiteX5" fmla="*/ 6334125 w 6334125"/>
                  <a:gd name="connsiteY5" fmla="*/ 753358 h 4020433"/>
                  <a:gd name="connsiteX0" fmla="*/ 0 w 6334125"/>
                  <a:gd name="connsiteY0" fmla="*/ 4018875 h 4018875"/>
                  <a:gd name="connsiteX1" fmla="*/ 2895600 w 6334125"/>
                  <a:gd name="connsiteY1" fmla="*/ 2847300 h 4018875"/>
                  <a:gd name="connsiteX2" fmla="*/ 4248150 w 6334125"/>
                  <a:gd name="connsiteY2" fmla="*/ 1923375 h 4018875"/>
                  <a:gd name="connsiteX3" fmla="*/ 4326260 w 6334125"/>
                  <a:gd name="connsiteY3" fmla="*/ 47744 h 4018875"/>
                  <a:gd name="connsiteX4" fmla="*/ 5421635 w 6334125"/>
                  <a:gd name="connsiteY4" fmla="*/ 1190744 h 4018875"/>
                  <a:gd name="connsiteX5" fmla="*/ 6334125 w 6334125"/>
                  <a:gd name="connsiteY5" fmla="*/ 751800 h 4018875"/>
                  <a:gd name="connsiteX0" fmla="*/ 0 w 6334125"/>
                  <a:gd name="connsiteY0" fmla="*/ 4008687 h 4008687"/>
                  <a:gd name="connsiteX1" fmla="*/ 2895600 w 6334125"/>
                  <a:gd name="connsiteY1" fmla="*/ 2837112 h 4008687"/>
                  <a:gd name="connsiteX2" fmla="*/ 4248150 w 6334125"/>
                  <a:gd name="connsiteY2" fmla="*/ 1913187 h 4008687"/>
                  <a:gd name="connsiteX3" fmla="*/ 4326260 w 6334125"/>
                  <a:gd name="connsiteY3" fmla="*/ 37556 h 4008687"/>
                  <a:gd name="connsiteX4" fmla="*/ 5421635 w 6334125"/>
                  <a:gd name="connsiteY4" fmla="*/ 1180556 h 4008687"/>
                  <a:gd name="connsiteX5" fmla="*/ 6334125 w 6334125"/>
                  <a:gd name="connsiteY5" fmla="*/ 741612 h 4008687"/>
                  <a:gd name="connsiteX0" fmla="*/ 0 w 6334125"/>
                  <a:gd name="connsiteY0" fmla="*/ 4008687 h 4008687"/>
                  <a:gd name="connsiteX1" fmla="*/ 2895600 w 6334125"/>
                  <a:gd name="connsiteY1" fmla="*/ 2837112 h 4008687"/>
                  <a:gd name="connsiteX2" fmla="*/ 4248150 w 6334125"/>
                  <a:gd name="connsiteY2" fmla="*/ 1913187 h 4008687"/>
                  <a:gd name="connsiteX3" fmla="*/ 4326260 w 6334125"/>
                  <a:gd name="connsiteY3" fmla="*/ 37556 h 4008687"/>
                  <a:gd name="connsiteX4" fmla="*/ 5421635 w 6334125"/>
                  <a:gd name="connsiteY4" fmla="*/ 1180556 h 4008687"/>
                  <a:gd name="connsiteX5" fmla="*/ 6334125 w 6334125"/>
                  <a:gd name="connsiteY5" fmla="*/ 741612 h 4008687"/>
                  <a:gd name="connsiteX0" fmla="*/ 0 w 6334125"/>
                  <a:gd name="connsiteY0" fmla="*/ 4027609 h 4027609"/>
                  <a:gd name="connsiteX1" fmla="*/ 2895600 w 6334125"/>
                  <a:gd name="connsiteY1" fmla="*/ 2856034 h 4027609"/>
                  <a:gd name="connsiteX2" fmla="*/ 4248150 w 6334125"/>
                  <a:gd name="connsiteY2" fmla="*/ 1932109 h 4027609"/>
                  <a:gd name="connsiteX3" fmla="*/ 4326260 w 6334125"/>
                  <a:gd name="connsiteY3" fmla="*/ 56478 h 4027609"/>
                  <a:gd name="connsiteX4" fmla="*/ 5421635 w 6334125"/>
                  <a:gd name="connsiteY4" fmla="*/ 1199478 h 4027609"/>
                  <a:gd name="connsiteX5" fmla="*/ 6334125 w 6334125"/>
                  <a:gd name="connsiteY5" fmla="*/ 760534 h 4027609"/>
                  <a:gd name="connsiteX0" fmla="*/ 0 w 6334125"/>
                  <a:gd name="connsiteY0" fmla="*/ 3994320 h 3994320"/>
                  <a:gd name="connsiteX1" fmla="*/ 2895600 w 6334125"/>
                  <a:gd name="connsiteY1" fmla="*/ 2822745 h 3994320"/>
                  <a:gd name="connsiteX2" fmla="*/ 4248150 w 6334125"/>
                  <a:gd name="connsiteY2" fmla="*/ 1898820 h 3994320"/>
                  <a:gd name="connsiteX3" fmla="*/ 4326260 w 6334125"/>
                  <a:gd name="connsiteY3" fmla="*/ 23189 h 3994320"/>
                  <a:gd name="connsiteX4" fmla="*/ 5421635 w 6334125"/>
                  <a:gd name="connsiteY4" fmla="*/ 1166189 h 3994320"/>
                  <a:gd name="connsiteX5" fmla="*/ 6334125 w 6334125"/>
                  <a:gd name="connsiteY5" fmla="*/ 727245 h 3994320"/>
                  <a:gd name="connsiteX0" fmla="*/ 0 w 6334125"/>
                  <a:gd name="connsiteY0" fmla="*/ 3995390 h 3995390"/>
                  <a:gd name="connsiteX1" fmla="*/ 2895600 w 6334125"/>
                  <a:gd name="connsiteY1" fmla="*/ 2823815 h 3995390"/>
                  <a:gd name="connsiteX2" fmla="*/ 4248150 w 6334125"/>
                  <a:gd name="connsiteY2" fmla="*/ 1899890 h 3995390"/>
                  <a:gd name="connsiteX3" fmla="*/ 4326260 w 6334125"/>
                  <a:gd name="connsiteY3" fmla="*/ 24259 h 3995390"/>
                  <a:gd name="connsiteX4" fmla="*/ 5421635 w 6334125"/>
                  <a:gd name="connsiteY4" fmla="*/ 1167259 h 3995390"/>
                  <a:gd name="connsiteX5" fmla="*/ 6334125 w 6334125"/>
                  <a:gd name="connsiteY5" fmla="*/ 728315 h 3995390"/>
                  <a:gd name="connsiteX0" fmla="*/ 0 w 6334125"/>
                  <a:gd name="connsiteY0" fmla="*/ 3996562 h 3996562"/>
                  <a:gd name="connsiteX1" fmla="*/ 2895600 w 6334125"/>
                  <a:gd name="connsiteY1" fmla="*/ 2824987 h 3996562"/>
                  <a:gd name="connsiteX2" fmla="*/ 4248150 w 6334125"/>
                  <a:gd name="connsiteY2" fmla="*/ 1901062 h 3996562"/>
                  <a:gd name="connsiteX3" fmla="*/ 4326260 w 6334125"/>
                  <a:gd name="connsiteY3" fmla="*/ 25431 h 3996562"/>
                  <a:gd name="connsiteX4" fmla="*/ 5421635 w 6334125"/>
                  <a:gd name="connsiteY4" fmla="*/ 1168431 h 3996562"/>
                  <a:gd name="connsiteX5" fmla="*/ 6334125 w 6334125"/>
                  <a:gd name="connsiteY5" fmla="*/ 729487 h 3996562"/>
                  <a:gd name="connsiteX0" fmla="*/ 0 w 6334125"/>
                  <a:gd name="connsiteY0" fmla="*/ 3998304 h 3998304"/>
                  <a:gd name="connsiteX1" fmla="*/ 2895600 w 6334125"/>
                  <a:gd name="connsiteY1" fmla="*/ 2826729 h 3998304"/>
                  <a:gd name="connsiteX2" fmla="*/ 4248150 w 6334125"/>
                  <a:gd name="connsiteY2" fmla="*/ 1902804 h 3998304"/>
                  <a:gd name="connsiteX3" fmla="*/ 4326260 w 6334125"/>
                  <a:gd name="connsiteY3" fmla="*/ 27173 h 3998304"/>
                  <a:gd name="connsiteX4" fmla="*/ 5421635 w 6334125"/>
                  <a:gd name="connsiteY4" fmla="*/ 1170173 h 3998304"/>
                  <a:gd name="connsiteX5" fmla="*/ 6334125 w 6334125"/>
                  <a:gd name="connsiteY5" fmla="*/ 731229 h 3998304"/>
                  <a:gd name="connsiteX0" fmla="*/ 0 w 6310364"/>
                  <a:gd name="connsiteY0" fmla="*/ 3562678 h 3562678"/>
                  <a:gd name="connsiteX1" fmla="*/ 2871839 w 6310364"/>
                  <a:gd name="connsiteY1" fmla="*/ 2826729 h 3562678"/>
                  <a:gd name="connsiteX2" fmla="*/ 4224389 w 6310364"/>
                  <a:gd name="connsiteY2" fmla="*/ 1902804 h 3562678"/>
                  <a:gd name="connsiteX3" fmla="*/ 4302499 w 6310364"/>
                  <a:gd name="connsiteY3" fmla="*/ 27173 h 3562678"/>
                  <a:gd name="connsiteX4" fmla="*/ 5397874 w 6310364"/>
                  <a:gd name="connsiteY4" fmla="*/ 1170173 h 3562678"/>
                  <a:gd name="connsiteX5" fmla="*/ 6310364 w 6310364"/>
                  <a:gd name="connsiteY5" fmla="*/ 731229 h 3562678"/>
                  <a:gd name="connsiteX0" fmla="*/ 0 w 6310364"/>
                  <a:gd name="connsiteY0" fmla="*/ 3562678 h 3562678"/>
                  <a:gd name="connsiteX1" fmla="*/ 2871839 w 6310364"/>
                  <a:gd name="connsiteY1" fmla="*/ 2826729 h 3562678"/>
                  <a:gd name="connsiteX2" fmla="*/ 4224389 w 6310364"/>
                  <a:gd name="connsiteY2" fmla="*/ 1902804 h 3562678"/>
                  <a:gd name="connsiteX3" fmla="*/ 4302499 w 6310364"/>
                  <a:gd name="connsiteY3" fmla="*/ 27173 h 3562678"/>
                  <a:gd name="connsiteX4" fmla="*/ 5397874 w 6310364"/>
                  <a:gd name="connsiteY4" fmla="*/ 1170173 h 3562678"/>
                  <a:gd name="connsiteX5" fmla="*/ 6310364 w 6310364"/>
                  <a:gd name="connsiteY5" fmla="*/ 731229 h 3562678"/>
                  <a:gd name="connsiteX0" fmla="*/ 0 w 6310364"/>
                  <a:gd name="connsiteY0" fmla="*/ 3564213 h 3564213"/>
                  <a:gd name="connsiteX1" fmla="*/ 2871839 w 6310364"/>
                  <a:gd name="connsiteY1" fmla="*/ 2828264 h 3564213"/>
                  <a:gd name="connsiteX2" fmla="*/ 4232309 w 6310364"/>
                  <a:gd name="connsiteY2" fmla="*/ 1817214 h 3564213"/>
                  <a:gd name="connsiteX3" fmla="*/ 4302499 w 6310364"/>
                  <a:gd name="connsiteY3" fmla="*/ 28708 h 3564213"/>
                  <a:gd name="connsiteX4" fmla="*/ 5397874 w 6310364"/>
                  <a:gd name="connsiteY4" fmla="*/ 1171708 h 3564213"/>
                  <a:gd name="connsiteX5" fmla="*/ 6310364 w 6310364"/>
                  <a:gd name="connsiteY5" fmla="*/ 732764 h 3564213"/>
                  <a:gd name="connsiteX0" fmla="*/ 0 w 6310364"/>
                  <a:gd name="connsiteY0" fmla="*/ 3564213 h 3564213"/>
                  <a:gd name="connsiteX1" fmla="*/ 2871839 w 6310364"/>
                  <a:gd name="connsiteY1" fmla="*/ 2828264 h 3564213"/>
                  <a:gd name="connsiteX2" fmla="*/ 4232309 w 6310364"/>
                  <a:gd name="connsiteY2" fmla="*/ 1817214 h 3564213"/>
                  <a:gd name="connsiteX3" fmla="*/ 4302499 w 6310364"/>
                  <a:gd name="connsiteY3" fmla="*/ 28708 h 3564213"/>
                  <a:gd name="connsiteX4" fmla="*/ 5397874 w 6310364"/>
                  <a:gd name="connsiteY4" fmla="*/ 1171708 h 3564213"/>
                  <a:gd name="connsiteX5" fmla="*/ 6310364 w 6310364"/>
                  <a:gd name="connsiteY5" fmla="*/ 732764 h 3564213"/>
                  <a:gd name="connsiteX0" fmla="*/ 0 w 6310364"/>
                  <a:gd name="connsiteY0" fmla="*/ 3564213 h 3564213"/>
                  <a:gd name="connsiteX1" fmla="*/ 2871839 w 6310364"/>
                  <a:gd name="connsiteY1" fmla="*/ 2828264 h 3564213"/>
                  <a:gd name="connsiteX2" fmla="*/ 4232309 w 6310364"/>
                  <a:gd name="connsiteY2" fmla="*/ 1817214 h 3564213"/>
                  <a:gd name="connsiteX3" fmla="*/ 4302499 w 6310364"/>
                  <a:gd name="connsiteY3" fmla="*/ 28708 h 3564213"/>
                  <a:gd name="connsiteX4" fmla="*/ 5397874 w 6310364"/>
                  <a:gd name="connsiteY4" fmla="*/ 1171708 h 3564213"/>
                  <a:gd name="connsiteX5" fmla="*/ 6310364 w 6310364"/>
                  <a:gd name="connsiteY5" fmla="*/ 732764 h 3564213"/>
                  <a:gd name="connsiteX0" fmla="*/ 0 w 6310364"/>
                  <a:gd name="connsiteY0" fmla="*/ 3564213 h 3564213"/>
                  <a:gd name="connsiteX1" fmla="*/ 2871839 w 6310364"/>
                  <a:gd name="connsiteY1" fmla="*/ 2828264 h 3564213"/>
                  <a:gd name="connsiteX2" fmla="*/ 4232309 w 6310364"/>
                  <a:gd name="connsiteY2" fmla="*/ 1817214 h 3564213"/>
                  <a:gd name="connsiteX3" fmla="*/ 4302499 w 6310364"/>
                  <a:gd name="connsiteY3" fmla="*/ 28708 h 3564213"/>
                  <a:gd name="connsiteX4" fmla="*/ 5397874 w 6310364"/>
                  <a:gd name="connsiteY4" fmla="*/ 1171708 h 3564213"/>
                  <a:gd name="connsiteX5" fmla="*/ 6310364 w 6310364"/>
                  <a:gd name="connsiteY5" fmla="*/ 732764 h 3564213"/>
                  <a:gd name="connsiteX0" fmla="*/ 0 w 6310364"/>
                  <a:gd name="connsiteY0" fmla="*/ 3564213 h 3564213"/>
                  <a:gd name="connsiteX1" fmla="*/ 2871839 w 6310364"/>
                  <a:gd name="connsiteY1" fmla="*/ 2828264 h 3564213"/>
                  <a:gd name="connsiteX2" fmla="*/ 4232309 w 6310364"/>
                  <a:gd name="connsiteY2" fmla="*/ 1817214 h 3564213"/>
                  <a:gd name="connsiteX3" fmla="*/ 4302499 w 6310364"/>
                  <a:gd name="connsiteY3" fmla="*/ 28708 h 3564213"/>
                  <a:gd name="connsiteX4" fmla="*/ 5397874 w 6310364"/>
                  <a:gd name="connsiteY4" fmla="*/ 1171708 h 3564213"/>
                  <a:gd name="connsiteX5" fmla="*/ 6310364 w 6310364"/>
                  <a:gd name="connsiteY5" fmla="*/ 732764 h 3564213"/>
                  <a:gd name="connsiteX0" fmla="*/ 0 w 6310364"/>
                  <a:gd name="connsiteY0" fmla="*/ 3562590 h 3562590"/>
                  <a:gd name="connsiteX1" fmla="*/ 2871839 w 6310364"/>
                  <a:gd name="connsiteY1" fmla="*/ 2826641 h 3562590"/>
                  <a:gd name="connsiteX2" fmla="*/ 4232309 w 6310364"/>
                  <a:gd name="connsiteY2" fmla="*/ 1815591 h 3562590"/>
                  <a:gd name="connsiteX3" fmla="*/ 4302499 w 6310364"/>
                  <a:gd name="connsiteY3" fmla="*/ 27085 h 3562590"/>
                  <a:gd name="connsiteX4" fmla="*/ 5397874 w 6310364"/>
                  <a:gd name="connsiteY4" fmla="*/ 1170085 h 3562590"/>
                  <a:gd name="connsiteX5" fmla="*/ 6310364 w 6310364"/>
                  <a:gd name="connsiteY5" fmla="*/ 731141 h 3562590"/>
                  <a:gd name="connsiteX0" fmla="*/ 0 w 6310364"/>
                  <a:gd name="connsiteY0" fmla="*/ 3337326 h 3337326"/>
                  <a:gd name="connsiteX1" fmla="*/ 2871839 w 6310364"/>
                  <a:gd name="connsiteY1" fmla="*/ 2601377 h 3337326"/>
                  <a:gd name="connsiteX2" fmla="*/ 4232309 w 6310364"/>
                  <a:gd name="connsiteY2" fmla="*/ 1590327 h 3337326"/>
                  <a:gd name="connsiteX3" fmla="*/ 4357943 w 6310364"/>
                  <a:gd name="connsiteY3" fmla="*/ 31515 h 3337326"/>
                  <a:gd name="connsiteX4" fmla="*/ 5397874 w 6310364"/>
                  <a:gd name="connsiteY4" fmla="*/ 944821 h 3337326"/>
                  <a:gd name="connsiteX5" fmla="*/ 6310364 w 6310364"/>
                  <a:gd name="connsiteY5" fmla="*/ 505877 h 3337326"/>
                  <a:gd name="connsiteX0" fmla="*/ 0 w 6310364"/>
                  <a:gd name="connsiteY0" fmla="*/ 3337326 h 3337326"/>
                  <a:gd name="connsiteX1" fmla="*/ 2871839 w 6310364"/>
                  <a:gd name="connsiteY1" fmla="*/ 2601377 h 3337326"/>
                  <a:gd name="connsiteX2" fmla="*/ 4232309 w 6310364"/>
                  <a:gd name="connsiteY2" fmla="*/ 1590327 h 3337326"/>
                  <a:gd name="connsiteX3" fmla="*/ 4357943 w 6310364"/>
                  <a:gd name="connsiteY3" fmla="*/ 31515 h 3337326"/>
                  <a:gd name="connsiteX4" fmla="*/ 5397874 w 6310364"/>
                  <a:gd name="connsiteY4" fmla="*/ 944821 h 3337326"/>
                  <a:gd name="connsiteX5" fmla="*/ 6310364 w 6310364"/>
                  <a:gd name="connsiteY5" fmla="*/ 505877 h 3337326"/>
                  <a:gd name="connsiteX0" fmla="*/ 0 w 6310364"/>
                  <a:gd name="connsiteY0" fmla="*/ 3337326 h 3337326"/>
                  <a:gd name="connsiteX1" fmla="*/ 2871839 w 6310364"/>
                  <a:gd name="connsiteY1" fmla="*/ 2601377 h 3337326"/>
                  <a:gd name="connsiteX2" fmla="*/ 4232309 w 6310364"/>
                  <a:gd name="connsiteY2" fmla="*/ 1590327 h 3337326"/>
                  <a:gd name="connsiteX3" fmla="*/ 4357943 w 6310364"/>
                  <a:gd name="connsiteY3" fmla="*/ 31515 h 3337326"/>
                  <a:gd name="connsiteX4" fmla="*/ 5397874 w 6310364"/>
                  <a:gd name="connsiteY4" fmla="*/ 944821 h 3337326"/>
                  <a:gd name="connsiteX5" fmla="*/ 6310364 w 6310364"/>
                  <a:gd name="connsiteY5" fmla="*/ 505877 h 3337326"/>
                  <a:gd name="connsiteX0" fmla="*/ 0 w 6310364"/>
                  <a:gd name="connsiteY0" fmla="*/ 3337326 h 3337326"/>
                  <a:gd name="connsiteX1" fmla="*/ 2871839 w 6310364"/>
                  <a:gd name="connsiteY1" fmla="*/ 2601377 h 3337326"/>
                  <a:gd name="connsiteX2" fmla="*/ 4232309 w 6310364"/>
                  <a:gd name="connsiteY2" fmla="*/ 1590327 h 3337326"/>
                  <a:gd name="connsiteX3" fmla="*/ 4357943 w 6310364"/>
                  <a:gd name="connsiteY3" fmla="*/ 31515 h 3337326"/>
                  <a:gd name="connsiteX4" fmla="*/ 5397874 w 6310364"/>
                  <a:gd name="connsiteY4" fmla="*/ 944821 h 3337326"/>
                  <a:gd name="connsiteX5" fmla="*/ 6310364 w 6310364"/>
                  <a:gd name="connsiteY5" fmla="*/ 505877 h 3337326"/>
                  <a:gd name="connsiteX0" fmla="*/ 0 w 6310364"/>
                  <a:gd name="connsiteY0" fmla="*/ 3337326 h 3337326"/>
                  <a:gd name="connsiteX1" fmla="*/ 2871839 w 6310364"/>
                  <a:gd name="connsiteY1" fmla="*/ 2601377 h 3337326"/>
                  <a:gd name="connsiteX2" fmla="*/ 4232309 w 6310364"/>
                  <a:gd name="connsiteY2" fmla="*/ 1590327 h 3337326"/>
                  <a:gd name="connsiteX3" fmla="*/ 4357943 w 6310364"/>
                  <a:gd name="connsiteY3" fmla="*/ 31515 h 3337326"/>
                  <a:gd name="connsiteX4" fmla="*/ 5350352 w 6310364"/>
                  <a:gd name="connsiteY4" fmla="*/ 810173 h 3337326"/>
                  <a:gd name="connsiteX5" fmla="*/ 6310364 w 6310364"/>
                  <a:gd name="connsiteY5" fmla="*/ 505877 h 3337326"/>
                  <a:gd name="connsiteX0" fmla="*/ 0 w 6009386"/>
                  <a:gd name="connsiteY0" fmla="*/ 3337326 h 3337326"/>
                  <a:gd name="connsiteX1" fmla="*/ 2871839 w 6009386"/>
                  <a:gd name="connsiteY1" fmla="*/ 2601377 h 3337326"/>
                  <a:gd name="connsiteX2" fmla="*/ 4232309 w 6009386"/>
                  <a:gd name="connsiteY2" fmla="*/ 1590327 h 3337326"/>
                  <a:gd name="connsiteX3" fmla="*/ 4357943 w 6009386"/>
                  <a:gd name="connsiteY3" fmla="*/ 31515 h 3337326"/>
                  <a:gd name="connsiteX4" fmla="*/ 5350352 w 6009386"/>
                  <a:gd name="connsiteY4" fmla="*/ 810173 h 3337326"/>
                  <a:gd name="connsiteX5" fmla="*/ 6009386 w 6009386"/>
                  <a:gd name="connsiteY5" fmla="*/ 474195 h 3337326"/>
                  <a:gd name="connsiteX0" fmla="*/ 0 w 6009386"/>
                  <a:gd name="connsiteY0" fmla="*/ 3337326 h 3337326"/>
                  <a:gd name="connsiteX1" fmla="*/ 2871839 w 6009386"/>
                  <a:gd name="connsiteY1" fmla="*/ 2601377 h 3337326"/>
                  <a:gd name="connsiteX2" fmla="*/ 4232309 w 6009386"/>
                  <a:gd name="connsiteY2" fmla="*/ 1590327 h 3337326"/>
                  <a:gd name="connsiteX3" fmla="*/ 4357943 w 6009386"/>
                  <a:gd name="connsiteY3" fmla="*/ 31515 h 3337326"/>
                  <a:gd name="connsiteX4" fmla="*/ 5350352 w 6009386"/>
                  <a:gd name="connsiteY4" fmla="*/ 810173 h 3337326"/>
                  <a:gd name="connsiteX5" fmla="*/ 6009386 w 6009386"/>
                  <a:gd name="connsiteY5" fmla="*/ 474195 h 3337326"/>
                  <a:gd name="connsiteX0" fmla="*/ 0 w 6009386"/>
                  <a:gd name="connsiteY0" fmla="*/ 3337326 h 3337326"/>
                  <a:gd name="connsiteX1" fmla="*/ 2871839 w 6009386"/>
                  <a:gd name="connsiteY1" fmla="*/ 2601377 h 3337326"/>
                  <a:gd name="connsiteX2" fmla="*/ 4232309 w 6009386"/>
                  <a:gd name="connsiteY2" fmla="*/ 1590327 h 3337326"/>
                  <a:gd name="connsiteX3" fmla="*/ 4357943 w 6009386"/>
                  <a:gd name="connsiteY3" fmla="*/ 31515 h 3337326"/>
                  <a:gd name="connsiteX4" fmla="*/ 5199864 w 6009386"/>
                  <a:gd name="connsiteY4" fmla="*/ 810173 h 3337326"/>
                  <a:gd name="connsiteX5" fmla="*/ 6009386 w 6009386"/>
                  <a:gd name="connsiteY5" fmla="*/ 474195 h 3337326"/>
                  <a:gd name="connsiteX0" fmla="*/ 0 w 6009386"/>
                  <a:gd name="connsiteY0" fmla="*/ 3337326 h 3337326"/>
                  <a:gd name="connsiteX1" fmla="*/ 2871839 w 6009386"/>
                  <a:gd name="connsiteY1" fmla="*/ 2601377 h 3337326"/>
                  <a:gd name="connsiteX2" fmla="*/ 4232309 w 6009386"/>
                  <a:gd name="connsiteY2" fmla="*/ 1590327 h 3337326"/>
                  <a:gd name="connsiteX3" fmla="*/ 4357943 w 6009386"/>
                  <a:gd name="connsiteY3" fmla="*/ 31515 h 3337326"/>
                  <a:gd name="connsiteX4" fmla="*/ 5104819 w 6009386"/>
                  <a:gd name="connsiteY4" fmla="*/ 810173 h 3337326"/>
                  <a:gd name="connsiteX5" fmla="*/ 6009386 w 6009386"/>
                  <a:gd name="connsiteY5" fmla="*/ 474195 h 3337326"/>
                  <a:gd name="connsiteX0" fmla="*/ 0 w 6009386"/>
                  <a:gd name="connsiteY0" fmla="*/ 3399330 h 3399330"/>
                  <a:gd name="connsiteX1" fmla="*/ 2871839 w 6009386"/>
                  <a:gd name="connsiteY1" fmla="*/ 2663381 h 3399330"/>
                  <a:gd name="connsiteX2" fmla="*/ 4232309 w 6009386"/>
                  <a:gd name="connsiteY2" fmla="*/ 1652331 h 3399330"/>
                  <a:gd name="connsiteX3" fmla="*/ 4302500 w 6009386"/>
                  <a:gd name="connsiteY3" fmla="*/ 30155 h 3399330"/>
                  <a:gd name="connsiteX4" fmla="*/ 5104819 w 6009386"/>
                  <a:gd name="connsiteY4" fmla="*/ 872177 h 3399330"/>
                  <a:gd name="connsiteX5" fmla="*/ 6009386 w 6009386"/>
                  <a:gd name="connsiteY5" fmla="*/ 536199 h 3399330"/>
                  <a:gd name="connsiteX0" fmla="*/ 0 w 6009386"/>
                  <a:gd name="connsiteY0" fmla="*/ 3394402 h 3394402"/>
                  <a:gd name="connsiteX1" fmla="*/ 2871839 w 6009386"/>
                  <a:gd name="connsiteY1" fmla="*/ 2658453 h 3394402"/>
                  <a:gd name="connsiteX2" fmla="*/ 4232309 w 6009386"/>
                  <a:gd name="connsiteY2" fmla="*/ 1647403 h 3394402"/>
                  <a:gd name="connsiteX3" fmla="*/ 4302500 w 6009386"/>
                  <a:gd name="connsiteY3" fmla="*/ 25227 h 3394402"/>
                  <a:gd name="connsiteX4" fmla="*/ 5104819 w 6009386"/>
                  <a:gd name="connsiteY4" fmla="*/ 867249 h 3394402"/>
                  <a:gd name="connsiteX5" fmla="*/ 6009386 w 6009386"/>
                  <a:gd name="connsiteY5" fmla="*/ 531271 h 3394402"/>
                  <a:gd name="connsiteX0" fmla="*/ 0 w 5914340"/>
                  <a:gd name="connsiteY0" fmla="*/ 3394402 h 3394402"/>
                  <a:gd name="connsiteX1" fmla="*/ 2871839 w 5914340"/>
                  <a:gd name="connsiteY1" fmla="*/ 2658453 h 3394402"/>
                  <a:gd name="connsiteX2" fmla="*/ 4232309 w 5914340"/>
                  <a:gd name="connsiteY2" fmla="*/ 1647403 h 3394402"/>
                  <a:gd name="connsiteX3" fmla="*/ 4302500 w 5914340"/>
                  <a:gd name="connsiteY3" fmla="*/ 25227 h 3394402"/>
                  <a:gd name="connsiteX4" fmla="*/ 5104819 w 5914340"/>
                  <a:gd name="connsiteY4" fmla="*/ 867249 h 3394402"/>
                  <a:gd name="connsiteX5" fmla="*/ 5914340 w 5914340"/>
                  <a:gd name="connsiteY5" fmla="*/ 562953 h 3394402"/>
                  <a:gd name="connsiteX0" fmla="*/ 0 w 5914340"/>
                  <a:gd name="connsiteY0" fmla="*/ 3404270 h 3404270"/>
                  <a:gd name="connsiteX1" fmla="*/ 2871839 w 5914340"/>
                  <a:gd name="connsiteY1" fmla="*/ 2668321 h 3404270"/>
                  <a:gd name="connsiteX2" fmla="*/ 4232309 w 5914340"/>
                  <a:gd name="connsiteY2" fmla="*/ 1657271 h 3404270"/>
                  <a:gd name="connsiteX3" fmla="*/ 4302500 w 5914340"/>
                  <a:gd name="connsiteY3" fmla="*/ 35095 h 3404270"/>
                  <a:gd name="connsiteX4" fmla="*/ 5104819 w 5914340"/>
                  <a:gd name="connsiteY4" fmla="*/ 877117 h 3404270"/>
                  <a:gd name="connsiteX5" fmla="*/ 5914340 w 5914340"/>
                  <a:gd name="connsiteY5" fmla="*/ 572821 h 3404270"/>
                  <a:gd name="connsiteX0" fmla="*/ 0 w 5914340"/>
                  <a:gd name="connsiteY0" fmla="*/ 3404270 h 3404270"/>
                  <a:gd name="connsiteX1" fmla="*/ 2871839 w 5914340"/>
                  <a:gd name="connsiteY1" fmla="*/ 2668321 h 3404270"/>
                  <a:gd name="connsiteX2" fmla="*/ 4232309 w 5914340"/>
                  <a:gd name="connsiteY2" fmla="*/ 1657271 h 3404270"/>
                  <a:gd name="connsiteX3" fmla="*/ 4302500 w 5914340"/>
                  <a:gd name="connsiteY3" fmla="*/ 35095 h 3404270"/>
                  <a:gd name="connsiteX4" fmla="*/ 5104819 w 5914340"/>
                  <a:gd name="connsiteY4" fmla="*/ 877117 h 3404270"/>
                  <a:gd name="connsiteX5" fmla="*/ 5914340 w 5914340"/>
                  <a:gd name="connsiteY5" fmla="*/ 572821 h 3404270"/>
                  <a:gd name="connsiteX0" fmla="*/ 0 w 5914340"/>
                  <a:gd name="connsiteY0" fmla="*/ 3404270 h 3404270"/>
                  <a:gd name="connsiteX1" fmla="*/ 2871839 w 5914340"/>
                  <a:gd name="connsiteY1" fmla="*/ 2668321 h 3404270"/>
                  <a:gd name="connsiteX2" fmla="*/ 4232309 w 5914340"/>
                  <a:gd name="connsiteY2" fmla="*/ 1657271 h 3404270"/>
                  <a:gd name="connsiteX3" fmla="*/ 4302500 w 5914340"/>
                  <a:gd name="connsiteY3" fmla="*/ 35095 h 3404270"/>
                  <a:gd name="connsiteX4" fmla="*/ 5104819 w 5914340"/>
                  <a:gd name="connsiteY4" fmla="*/ 877117 h 3404270"/>
                  <a:gd name="connsiteX5" fmla="*/ 5914340 w 5914340"/>
                  <a:gd name="connsiteY5" fmla="*/ 572821 h 3404270"/>
                  <a:gd name="connsiteX0" fmla="*/ 0 w 5914340"/>
                  <a:gd name="connsiteY0" fmla="*/ 3403048 h 3403048"/>
                  <a:gd name="connsiteX1" fmla="*/ 2871839 w 5914340"/>
                  <a:gd name="connsiteY1" fmla="*/ 2667099 h 3403048"/>
                  <a:gd name="connsiteX2" fmla="*/ 4232309 w 5914340"/>
                  <a:gd name="connsiteY2" fmla="*/ 1656049 h 3403048"/>
                  <a:gd name="connsiteX3" fmla="*/ 4302500 w 5914340"/>
                  <a:gd name="connsiteY3" fmla="*/ 33873 h 3403048"/>
                  <a:gd name="connsiteX4" fmla="*/ 5104819 w 5914340"/>
                  <a:gd name="connsiteY4" fmla="*/ 875895 h 3403048"/>
                  <a:gd name="connsiteX5" fmla="*/ 5914340 w 5914340"/>
                  <a:gd name="connsiteY5" fmla="*/ 571599 h 3403048"/>
                  <a:gd name="connsiteX0" fmla="*/ 0 w 5914340"/>
                  <a:gd name="connsiteY0" fmla="*/ 3402580 h 3402580"/>
                  <a:gd name="connsiteX1" fmla="*/ 2871839 w 5914340"/>
                  <a:gd name="connsiteY1" fmla="*/ 2666631 h 3402580"/>
                  <a:gd name="connsiteX2" fmla="*/ 4232309 w 5914340"/>
                  <a:gd name="connsiteY2" fmla="*/ 1655581 h 3402580"/>
                  <a:gd name="connsiteX3" fmla="*/ 4302500 w 5914340"/>
                  <a:gd name="connsiteY3" fmla="*/ 33405 h 3402580"/>
                  <a:gd name="connsiteX4" fmla="*/ 5104819 w 5914340"/>
                  <a:gd name="connsiteY4" fmla="*/ 875427 h 3402580"/>
                  <a:gd name="connsiteX5" fmla="*/ 5914340 w 5914340"/>
                  <a:gd name="connsiteY5" fmla="*/ 571131 h 3402580"/>
                  <a:gd name="connsiteX0" fmla="*/ 0 w 5914340"/>
                  <a:gd name="connsiteY0" fmla="*/ 3453106 h 3453106"/>
                  <a:gd name="connsiteX1" fmla="*/ 2871839 w 5914340"/>
                  <a:gd name="connsiteY1" fmla="*/ 2717157 h 3453106"/>
                  <a:gd name="connsiteX2" fmla="*/ 4232309 w 5914340"/>
                  <a:gd name="connsiteY2" fmla="*/ 1706107 h 3453106"/>
                  <a:gd name="connsiteX3" fmla="*/ 4302500 w 5914340"/>
                  <a:gd name="connsiteY3" fmla="*/ 83931 h 3453106"/>
                  <a:gd name="connsiteX4" fmla="*/ 5104819 w 5914340"/>
                  <a:gd name="connsiteY4" fmla="*/ 925953 h 3453106"/>
                  <a:gd name="connsiteX5" fmla="*/ 5914340 w 5914340"/>
                  <a:gd name="connsiteY5" fmla="*/ 621657 h 3453106"/>
                  <a:gd name="connsiteX0" fmla="*/ 0 w 5914340"/>
                  <a:gd name="connsiteY0" fmla="*/ 3453106 h 3453106"/>
                  <a:gd name="connsiteX1" fmla="*/ 2871839 w 5914340"/>
                  <a:gd name="connsiteY1" fmla="*/ 2717157 h 3453106"/>
                  <a:gd name="connsiteX2" fmla="*/ 4232309 w 5914340"/>
                  <a:gd name="connsiteY2" fmla="*/ 1706107 h 3453106"/>
                  <a:gd name="connsiteX3" fmla="*/ 4302500 w 5914340"/>
                  <a:gd name="connsiteY3" fmla="*/ 83931 h 3453106"/>
                  <a:gd name="connsiteX4" fmla="*/ 5104819 w 5914340"/>
                  <a:gd name="connsiteY4" fmla="*/ 925953 h 3453106"/>
                  <a:gd name="connsiteX5" fmla="*/ 5914340 w 5914340"/>
                  <a:gd name="connsiteY5" fmla="*/ 621657 h 3453106"/>
                  <a:gd name="connsiteX0" fmla="*/ 0 w 6496747"/>
                  <a:gd name="connsiteY0" fmla="*/ 3469284 h 3469284"/>
                  <a:gd name="connsiteX1" fmla="*/ 3454246 w 6496747"/>
                  <a:gd name="connsiteY1" fmla="*/ 2717157 h 3469284"/>
                  <a:gd name="connsiteX2" fmla="*/ 4814716 w 6496747"/>
                  <a:gd name="connsiteY2" fmla="*/ 1706107 h 3469284"/>
                  <a:gd name="connsiteX3" fmla="*/ 4884907 w 6496747"/>
                  <a:gd name="connsiteY3" fmla="*/ 83931 h 3469284"/>
                  <a:gd name="connsiteX4" fmla="*/ 5687226 w 6496747"/>
                  <a:gd name="connsiteY4" fmla="*/ 925953 h 3469284"/>
                  <a:gd name="connsiteX5" fmla="*/ 6496747 w 6496747"/>
                  <a:gd name="connsiteY5" fmla="*/ 621657 h 3469284"/>
                  <a:gd name="connsiteX0" fmla="*/ 0 w 7734362"/>
                  <a:gd name="connsiteY0" fmla="*/ 3469284 h 3469284"/>
                  <a:gd name="connsiteX1" fmla="*/ 3454246 w 7734362"/>
                  <a:gd name="connsiteY1" fmla="*/ 2717157 h 3469284"/>
                  <a:gd name="connsiteX2" fmla="*/ 4814716 w 7734362"/>
                  <a:gd name="connsiteY2" fmla="*/ 1706107 h 3469284"/>
                  <a:gd name="connsiteX3" fmla="*/ 4884907 w 7734362"/>
                  <a:gd name="connsiteY3" fmla="*/ 83931 h 3469284"/>
                  <a:gd name="connsiteX4" fmla="*/ 5687226 w 7734362"/>
                  <a:gd name="connsiteY4" fmla="*/ 925953 h 3469284"/>
                  <a:gd name="connsiteX5" fmla="*/ 7734362 w 7734362"/>
                  <a:gd name="connsiteY5" fmla="*/ 613568 h 3469284"/>
                  <a:gd name="connsiteX0" fmla="*/ 0 w 7734362"/>
                  <a:gd name="connsiteY0" fmla="*/ 3469284 h 3469284"/>
                  <a:gd name="connsiteX1" fmla="*/ 3454246 w 7734362"/>
                  <a:gd name="connsiteY1" fmla="*/ 2717157 h 3469284"/>
                  <a:gd name="connsiteX2" fmla="*/ 4814716 w 7734362"/>
                  <a:gd name="connsiteY2" fmla="*/ 1706107 h 3469284"/>
                  <a:gd name="connsiteX3" fmla="*/ 4884907 w 7734362"/>
                  <a:gd name="connsiteY3" fmla="*/ 83931 h 3469284"/>
                  <a:gd name="connsiteX4" fmla="*/ 5687226 w 7734362"/>
                  <a:gd name="connsiteY4" fmla="*/ 925953 h 3469284"/>
                  <a:gd name="connsiteX5" fmla="*/ 7734362 w 7734362"/>
                  <a:gd name="connsiteY5" fmla="*/ 613568 h 3469284"/>
                  <a:gd name="connsiteX0" fmla="*/ 0 w 7734362"/>
                  <a:gd name="connsiteY0" fmla="*/ 3469284 h 3469284"/>
                  <a:gd name="connsiteX1" fmla="*/ 3454246 w 7734362"/>
                  <a:gd name="connsiteY1" fmla="*/ 2717157 h 3469284"/>
                  <a:gd name="connsiteX2" fmla="*/ 4814716 w 7734362"/>
                  <a:gd name="connsiteY2" fmla="*/ 1706107 h 3469284"/>
                  <a:gd name="connsiteX3" fmla="*/ 4884907 w 7734362"/>
                  <a:gd name="connsiteY3" fmla="*/ 83931 h 3469284"/>
                  <a:gd name="connsiteX4" fmla="*/ 5687226 w 7734362"/>
                  <a:gd name="connsiteY4" fmla="*/ 925953 h 3469284"/>
                  <a:gd name="connsiteX5" fmla="*/ 7734362 w 7734362"/>
                  <a:gd name="connsiteY5" fmla="*/ 613568 h 3469284"/>
                  <a:gd name="connsiteX0" fmla="*/ 0 w 7734362"/>
                  <a:gd name="connsiteY0" fmla="*/ 3469284 h 3469284"/>
                  <a:gd name="connsiteX1" fmla="*/ 3454246 w 7734362"/>
                  <a:gd name="connsiteY1" fmla="*/ 2717157 h 3469284"/>
                  <a:gd name="connsiteX2" fmla="*/ 4814716 w 7734362"/>
                  <a:gd name="connsiteY2" fmla="*/ 1706107 h 3469284"/>
                  <a:gd name="connsiteX3" fmla="*/ 4884907 w 7734362"/>
                  <a:gd name="connsiteY3" fmla="*/ 83931 h 3469284"/>
                  <a:gd name="connsiteX4" fmla="*/ 5711493 w 7734362"/>
                  <a:gd name="connsiteY4" fmla="*/ 998754 h 3469284"/>
                  <a:gd name="connsiteX5" fmla="*/ 7734362 w 7734362"/>
                  <a:gd name="connsiteY5" fmla="*/ 613568 h 3469284"/>
                  <a:gd name="connsiteX0" fmla="*/ 0 w 7734362"/>
                  <a:gd name="connsiteY0" fmla="*/ 3469284 h 3469284"/>
                  <a:gd name="connsiteX1" fmla="*/ 3454246 w 7734362"/>
                  <a:gd name="connsiteY1" fmla="*/ 2717157 h 3469284"/>
                  <a:gd name="connsiteX2" fmla="*/ 4814716 w 7734362"/>
                  <a:gd name="connsiteY2" fmla="*/ 1706107 h 3469284"/>
                  <a:gd name="connsiteX3" fmla="*/ 4884907 w 7734362"/>
                  <a:gd name="connsiteY3" fmla="*/ 83931 h 3469284"/>
                  <a:gd name="connsiteX4" fmla="*/ 5711493 w 7734362"/>
                  <a:gd name="connsiteY4" fmla="*/ 998754 h 3469284"/>
                  <a:gd name="connsiteX5" fmla="*/ 7734362 w 7734362"/>
                  <a:gd name="connsiteY5" fmla="*/ 613568 h 3469284"/>
                  <a:gd name="connsiteX0" fmla="*/ 0 w 7734362"/>
                  <a:gd name="connsiteY0" fmla="*/ 3469284 h 3469284"/>
                  <a:gd name="connsiteX1" fmla="*/ 3454246 w 7734362"/>
                  <a:gd name="connsiteY1" fmla="*/ 2717157 h 3469284"/>
                  <a:gd name="connsiteX2" fmla="*/ 4814716 w 7734362"/>
                  <a:gd name="connsiteY2" fmla="*/ 1706107 h 3469284"/>
                  <a:gd name="connsiteX3" fmla="*/ 4884907 w 7734362"/>
                  <a:gd name="connsiteY3" fmla="*/ 83931 h 3469284"/>
                  <a:gd name="connsiteX4" fmla="*/ 5897540 w 7734362"/>
                  <a:gd name="connsiteY4" fmla="*/ 1014932 h 3469284"/>
                  <a:gd name="connsiteX5" fmla="*/ 7734362 w 7734362"/>
                  <a:gd name="connsiteY5" fmla="*/ 613568 h 3469284"/>
                  <a:gd name="connsiteX0" fmla="*/ 0 w 7734362"/>
                  <a:gd name="connsiteY0" fmla="*/ 3469284 h 3469284"/>
                  <a:gd name="connsiteX1" fmla="*/ 3454246 w 7734362"/>
                  <a:gd name="connsiteY1" fmla="*/ 2717157 h 3469284"/>
                  <a:gd name="connsiteX2" fmla="*/ 4814716 w 7734362"/>
                  <a:gd name="connsiteY2" fmla="*/ 1706107 h 3469284"/>
                  <a:gd name="connsiteX3" fmla="*/ 4884907 w 7734362"/>
                  <a:gd name="connsiteY3" fmla="*/ 83931 h 3469284"/>
                  <a:gd name="connsiteX4" fmla="*/ 5897540 w 7734362"/>
                  <a:gd name="connsiteY4" fmla="*/ 1014932 h 3469284"/>
                  <a:gd name="connsiteX5" fmla="*/ 7734362 w 7734362"/>
                  <a:gd name="connsiteY5" fmla="*/ 613568 h 3469284"/>
                  <a:gd name="connsiteX0" fmla="*/ 0 w 7734362"/>
                  <a:gd name="connsiteY0" fmla="*/ 3469284 h 3469284"/>
                  <a:gd name="connsiteX1" fmla="*/ 3454246 w 7734362"/>
                  <a:gd name="connsiteY1" fmla="*/ 2717157 h 3469284"/>
                  <a:gd name="connsiteX2" fmla="*/ 4814716 w 7734362"/>
                  <a:gd name="connsiteY2" fmla="*/ 1706107 h 3469284"/>
                  <a:gd name="connsiteX3" fmla="*/ 4884907 w 7734362"/>
                  <a:gd name="connsiteY3" fmla="*/ 83931 h 3469284"/>
                  <a:gd name="connsiteX4" fmla="*/ 6164476 w 7734362"/>
                  <a:gd name="connsiteY4" fmla="*/ 1023021 h 3469284"/>
                  <a:gd name="connsiteX5" fmla="*/ 7734362 w 7734362"/>
                  <a:gd name="connsiteY5" fmla="*/ 613568 h 3469284"/>
                  <a:gd name="connsiteX0" fmla="*/ 0 w 7734362"/>
                  <a:gd name="connsiteY0" fmla="*/ 3469284 h 3469284"/>
                  <a:gd name="connsiteX1" fmla="*/ 3454246 w 7734362"/>
                  <a:gd name="connsiteY1" fmla="*/ 2717157 h 3469284"/>
                  <a:gd name="connsiteX2" fmla="*/ 4814716 w 7734362"/>
                  <a:gd name="connsiteY2" fmla="*/ 1706107 h 3469284"/>
                  <a:gd name="connsiteX3" fmla="*/ 4884907 w 7734362"/>
                  <a:gd name="connsiteY3" fmla="*/ 83931 h 3469284"/>
                  <a:gd name="connsiteX4" fmla="*/ 6164476 w 7734362"/>
                  <a:gd name="connsiteY4" fmla="*/ 1023021 h 3469284"/>
                  <a:gd name="connsiteX5" fmla="*/ 7734362 w 7734362"/>
                  <a:gd name="connsiteY5" fmla="*/ 613568 h 3469284"/>
                  <a:gd name="connsiteX0" fmla="*/ 0 w 7734362"/>
                  <a:gd name="connsiteY0" fmla="*/ 3476437 h 3476437"/>
                  <a:gd name="connsiteX1" fmla="*/ 3454246 w 7734362"/>
                  <a:gd name="connsiteY1" fmla="*/ 2724310 h 3476437"/>
                  <a:gd name="connsiteX2" fmla="*/ 5025030 w 7734362"/>
                  <a:gd name="connsiteY2" fmla="*/ 1600014 h 3476437"/>
                  <a:gd name="connsiteX3" fmla="*/ 4884907 w 7734362"/>
                  <a:gd name="connsiteY3" fmla="*/ 91084 h 3476437"/>
                  <a:gd name="connsiteX4" fmla="*/ 6164476 w 7734362"/>
                  <a:gd name="connsiteY4" fmla="*/ 1030174 h 3476437"/>
                  <a:gd name="connsiteX5" fmla="*/ 7734362 w 7734362"/>
                  <a:gd name="connsiteY5" fmla="*/ 620721 h 3476437"/>
                  <a:gd name="connsiteX0" fmla="*/ 0 w 7734362"/>
                  <a:gd name="connsiteY0" fmla="*/ 3491750 h 3491750"/>
                  <a:gd name="connsiteX1" fmla="*/ 3454246 w 7734362"/>
                  <a:gd name="connsiteY1" fmla="*/ 2739623 h 3491750"/>
                  <a:gd name="connsiteX2" fmla="*/ 5162543 w 7734362"/>
                  <a:gd name="connsiteY2" fmla="*/ 1421191 h 3491750"/>
                  <a:gd name="connsiteX3" fmla="*/ 4884907 w 7734362"/>
                  <a:gd name="connsiteY3" fmla="*/ 106397 h 3491750"/>
                  <a:gd name="connsiteX4" fmla="*/ 6164476 w 7734362"/>
                  <a:gd name="connsiteY4" fmla="*/ 1045487 h 3491750"/>
                  <a:gd name="connsiteX5" fmla="*/ 7734362 w 7734362"/>
                  <a:gd name="connsiteY5" fmla="*/ 636034 h 3491750"/>
                  <a:gd name="connsiteX0" fmla="*/ 0 w 7734362"/>
                  <a:gd name="connsiteY0" fmla="*/ 3481682 h 3481682"/>
                  <a:gd name="connsiteX1" fmla="*/ 3454246 w 7734362"/>
                  <a:gd name="connsiteY1" fmla="*/ 2729555 h 3481682"/>
                  <a:gd name="connsiteX2" fmla="*/ 5162543 w 7734362"/>
                  <a:gd name="connsiteY2" fmla="*/ 1411123 h 3481682"/>
                  <a:gd name="connsiteX3" fmla="*/ 4884907 w 7734362"/>
                  <a:gd name="connsiteY3" fmla="*/ 96329 h 3481682"/>
                  <a:gd name="connsiteX4" fmla="*/ 6164476 w 7734362"/>
                  <a:gd name="connsiteY4" fmla="*/ 1035419 h 3481682"/>
                  <a:gd name="connsiteX5" fmla="*/ 7734362 w 7734362"/>
                  <a:gd name="connsiteY5" fmla="*/ 625966 h 3481682"/>
                  <a:gd name="connsiteX0" fmla="*/ 0 w 7734362"/>
                  <a:gd name="connsiteY0" fmla="*/ 3617264 h 3617264"/>
                  <a:gd name="connsiteX1" fmla="*/ 3454246 w 7734362"/>
                  <a:gd name="connsiteY1" fmla="*/ 2865137 h 3617264"/>
                  <a:gd name="connsiteX2" fmla="*/ 5162543 w 7734362"/>
                  <a:gd name="connsiteY2" fmla="*/ 1546705 h 3617264"/>
                  <a:gd name="connsiteX3" fmla="*/ 5022420 w 7734362"/>
                  <a:gd name="connsiteY3" fmla="*/ 86309 h 3617264"/>
                  <a:gd name="connsiteX4" fmla="*/ 6164476 w 7734362"/>
                  <a:gd name="connsiteY4" fmla="*/ 1171001 h 3617264"/>
                  <a:gd name="connsiteX5" fmla="*/ 7734362 w 7734362"/>
                  <a:gd name="connsiteY5" fmla="*/ 761548 h 3617264"/>
                  <a:gd name="connsiteX0" fmla="*/ 0 w 7734362"/>
                  <a:gd name="connsiteY0" fmla="*/ 3617264 h 3617264"/>
                  <a:gd name="connsiteX1" fmla="*/ 3454246 w 7734362"/>
                  <a:gd name="connsiteY1" fmla="*/ 2865137 h 3617264"/>
                  <a:gd name="connsiteX2" fmla="*/ 5162543 w 7734362"/>
                  <a:gd name="connsiteY2" fmla="*/ 1546705 h 3617264"/>
                  <a:gd name="connsiteX3" fmla="*/ 5022420 w 7734362"/>
                  <a:gd name="connsiteY3" fmla="*/ 86309 h 3617264"/>
                  <a:gd name="connsiteX4" fmla="*/ 6164476 w 7734362"/>
                  <a:gd name="connsiteY4" fmla="*/ 1171001 h 3617264"/>
                  <a:gd name="connsiteX5" fmla="*/ 7734362 w 7734362"/>
                  <a:gd name="connsiteY5" fmla="*/ 761548 h 3617264"/>
                  <a:gd name="connsiteX0" fmla="*/ 0 w 7734362"/>
                  <a:gd name="connsiteY0" fmla="*/ 3601719 h 3601719"/>
                  <a:gd name="connsiteX1" fmla="*/ 3454246 w 7734362"/>
                  <a:gd name="connsiteY1" fmla="*/ 2849592 h 3601719"/>
                  <a:gd name="connsiteX2" fmla="*/ 5162543 w 7734362"/>
                  <a:gd name="connsiteY2" fmla="*/ 1531160 h 3601719"/>
                  <a:gd name="connsiteX3" fmla="*/ 5022420 w 7734362"/>
                  <a:gd name="connsiteY3" fmla="*/ 70764 h 3601719"/>
                  <a:gd name="connsiteX4" fmla="*/ 6164476 w 7734362"/>
                  <a:gd name="connsiteY4" fmla="*/ 1155456 h 3601719"/>
                  <a:gd name="connsiteX5" fmla="*/ 7734362 w 7734362"/>
                  <a:gd name="connsiteY5" fmla="*/ 746003 h 3601719"/>
                  <a:gd name="connsiteX0" fmla="*/ 0 w 7734362"/>
                  <a:gd name="connsiteY0" fmla="*/ 3663073 h 3663073"/>
                  <a:gd name="connsiteX1" fmla="*/ 3454246 w 7734362"/>
                  <a:gd name="connsiteY1" fmla="*/ 2910946 h 3663073"/>
                  <a:gd name="connsiteX2" fmla="*/ 5162543 w 7734362"/>
                  <a:gd name="connsiteY2" fmla="*/ 1592514 h 3663073"/>
                  <a:gd name="connsiteX3" fmla="*/ 4941530 w 7734362"/>
                  <a:gd name="connsiteY3" fmla="*/ 67405 h 3663073"/>
                  <a:gd name="connsiteX4" fmla="*/ 6164476 w 7734362"/>
                  <a:gd name="connsiteY4" fmla="*/ 1216810 h 3663073"/>
                  <a:gd name="connsiteX5" fmla="*/ 7734362 w 7734362"/>
                  <a:gd name="connsiteY5" fmla="*/ 807357 h 3663073"/>
                  <a:gd name="connsiteX0" fmla="*/ 0 w 7734362"/>
                  <a:gd name="connsiteY0" fmla="*/ 3660638 h 3660638"/>
                  <a:gd name="connsiteX1" fmla="*/ 3454246 w 7734362"/>
                  <a:gd name="connsiteY1" fmla="*/ 2908511 h 3660638"/>
                  <a:gd name="connsiteX2" fmla="*/ 5162543 w 7734362"/>
                  <a:gd name="connsiteY2" fmla="*/ 1590079 h 3660638"/>
                  <a:gd name="connsiteX3" fmla="*/ 4941530 w 7734362"/>
                  <a:gd name="connsiteY3" fmla="*/ 64970 h 3660638"/>
                  <a:gd name="connsiteX4" fmla="*/ 6164476 w 7734362"/>
                  <a:gd name="connsiteY4" fmla="*/ 1214375 h 3660638"/>
                  <a:gd name="connsiteX5" fmla="*/ 7734362 w 7734362"/>
                  <a:gd name="connsiteY5" fmla="*/ 804922 h 3660638"/>
                  <a:gd name="connsiteX0" fmla="*/ 0 w 7734362"/>
                  <a:gd name="connsiteY0" fmla="*/ 3688791 h 3688791"/>
                  <a:gd name="connsiteX1" fmla="*/ 3454246 w 7734362"/>
                  <a:gd name="connsiteY1" fmla="*/ 2936664 h 3688791"/>
                  <a:gd name="connsiteX2" fmla="*/ 5162543 w 7734362"/>
                  <a:gd name="connsiteY2" fmla="*/ 1618232 h 3688791"/>
                  <a:gd name="connsiteX3" fmla="*/ 4941530 w 7734362"/>
                  <a:gd name="connsiteY3" fmla="*/ 93123 h 3688791"/>
                  <a:gd name="connsiteX4" fmla="*/ 6164476 w 7734362"/>
                  <a:gd name="connsiteY4" fmla="*/ 1242528 h 3688791"/>
                  <a:gd name="connsiteX5" fmla="*/ 7734362 w 7734362"/>
                  <a:gd name="connsiteY5" fmla="*/ 833075 h 3688791"/>
                  <a:gd name="connsiteX0" fmla="*/ 0 w 7734362"/>
                  <a:gd name="connsiteY0" fmla="*/ 3673620 h 3673620"/>
                  <a:gd name="connsiteX1" fmla="*/ 3454246 w 7734362"/>
                  <a:gd name="connsiteY1" fmla="*/ 2921493 h 3673620"/>
                  <a:gd name="connsiteX2" fmla="*/ 5162543 w 7734362"/>
                  <a:gd name="connsiteY2" fmla="*/ 1603061 h 3673620"/>
                  <a:gd name="connsiteX3" fmla="*/ 4957709 w 7734362"/>
                  <a:gd name="connsiteY3" fmla="*/ 94131 h 3673620"/>
                  <a:gd name="connsiteX4" fmla="*/ 6164476 w 7734362"/>
                  <a:gd name="connsiteY4" fmla="*/ 1227357 h 3673620"/>
                  <a:gd name="connsiteX5" fmla="*/ 7734362 w 7734362"/>
                  <a:gd name="connsiteY5" fmla="*/ 817904 h 3673620"/>
                  <a:gd name="connsiteX0" fmla="*/ 0 w 7734362"/>
                  <a:gd name="connsiteY0" fmla="*/ 3640616 h 3640616"/>
                  <a:gd name="connsiteX1" fmla="*/ 3454246 w 7734362"/>
                  <a:gd name="connsiteY1" fmla="*/ 2888489 h 3640616"/>
                  <a:gd name="connsiteX2" fmla="*/ 5162543 w 7734362"/>
                  <a:gd name="connsiteY2" fmla="*/ 1570057 h 3640616"/>
                  <a:gd name="connsiteX3" fmla="*/ 4957709 w 7734362"/>
                  <a:gd name="connsiteY3" fmla="*/ 61127 h 3640616"/>
                  <a:gd name="connsiteX4" fmla="*/ 6164476 w 7734362"/>
                  <a:gd name="connsiteY4" fmla="*/ 1194353 h 3640616"/>
                  <a:gd name="connsiteX5" fmla="*/ 7734362 w 7734362"/>
                  <a:gd name="connsiteY5" fmla="*/ 784900 h 3640616"/>
                  <a:gd name="connsiteX0" fmla="*/ 0 w 7734362"/>
                  <a:gd name="connsiteY0" fmla="*/ 3647921 h 3647921"/>
                  <a:gd name="connsiteX1" fmla="*/ 3454246 w 7734362"/>
                  <a:gd name="connsiteY1" fmla="*/ 2895794 h 3647921"/>
                  <a:gd name="connsiteX2" fmla="*/ 5162543 w 7734362"/>
                  <a:gd name="connsiteY2" fmla="*/ 1577362 h 3647921"/>
                  <a:gd name="connsiteX3" fmla="*/ 4957709 w 7734362"/>
                  <a:gd name="connsiteY3" fmla="*/ 68432 h 3647921"/>
                  <a:gd name="connsiteX4" fmla="*/ 6164476 w 7734362"/>
                  <a:gd name="connsiteY4" fmla="*/ 1201658 h 3647921"/>
                  <a:gd name="connsiteX5" fmla="*/ 7734362 w 7734362"/>
                  <a:gd name="connsiteY5" fmla="*/ 792205 h 3647921"/>
                  <a:gd name="connsiteX0" fmla="*/ 0 w 7734362"/>
                  <a:gd name="connsiteY0" fmla="*/ 3659436 h 3659436"/>
                  <a:gd name="connsiteX1" fmla="*/ 3454246 w 7734362"/>
                  <a:gd name="connsiteY1" fmla="*/ 2907309 h 3659436"/>
                  <a:gd name="connsiteX2" fmla="*/ 5162543 w 7734362"/>
                  <a:gd name="connsiteY2" fmla="*/ 1588877 h 3659436"/>
                  <a:gd name="connsiteX3" fmla="*/ 4957709 w 7734362"/>
                  <a:gd name="connsiteY3" fmla="*/ 79947 h 3659436"/>
                  <a:gd name="connsiteX4" fmla="*/ 6164476 w 7734362"/>
                  <a:gd name="connsiteY4" fmla="*/ 1213173 h 3659436"/>
                  <a:gd name="connsiteX5" fmla="*/ 7734362 w 7734362"/>
                  <a:gd name="connsiteY5" fmla="*/ 803720 h 3659436"/>
                  <a:gd name="connsiteX0" fmla="*/ 0 w 7734362"/>
                  <a:gd name="connsiteY0" fmla="*/ 3659436 h 3659436"/>
                  <a:gd name="connsiteX1" fmla="*/ 3454246 w 7734362"/>
                  <a:gd name="connsiteY1" fmla="*/ 2907309 h 3659436"/>
                  <a:gd name="connsiteX2" fmla="*/ 5162543 w 7734362"/>
                  <a:gd name="connsiteY2" fmla="*/ 1588877 h 3659436"/>
                  <a:gd name="connsiteX3" fmla="*/ 4957709 w 7734362"/>
                  <a:gd name="connsiteY3" fmla="*/ 79947 h 3659436"/>
                  <a:gd name="connsiteX4" fmla="*/ 6164476 w 7734362"/>
                  <a:gd name="connsiteY4" fmla="*/ 1213173 h 3659436"/>
                  <a:gd name="connsiteX5" fmla="*/ 7734362 w 7734362"/>
                  <a:gd name="connsiteY5" fmla="*/ 803720 h 3659436"/>
                  <a:gd name="connsiteX0" fmla="*/ 0 w 7734362"/>
                  <a:gd name="connsiteY0" fmla="*/ 3582010 h 3582010"/>
                  <a:gd name="connsiteX1" fmla="*/ 3454246 w 7734362"/>
                  <a:gd name="connsiteY1" fmla="*/ 2829883 h 3582010"/>
                  <a:gd name="connsiteX2" fmla="*/ 5162543 w 7734362"/>
                  <a:gd name="connsiteY2" fmla="*/ 1511451 h 3582010"/>
                  <a:gd name="connsiteX3" fmla="*/ 4957709 w 7734362"/>
                  <a:gd name="connsiteY3" fmla="*/ 2521 h 3582010"/>
                  <a:gd name="connsiteX4" fmla="*/ 6407145 w 7734362"/>
                  <a:gd name="connsiteY4" fmla="*/ 1103391 h 3582010"/>
                  <a:gd name="connsiteX5" fmla="*/ 7734362 w 7734362"/>
                  <a:gd name="connsiteY5" fmla="*/ 726294 h 3582010"/>
                  <a:gd name="connsiteX0" fmla="*/ 0 w 7734362"/>
                  <a:gd name="connsiteY0" fmla="*/ 3586304 h 3586304"/>
                  <a:gd name="connsiteX1" fmla="*/ 3454246 w 7734362"/>
                  <a:gd name="connsiteY1" fmla="*/ 2834177 h 3586304"/>
                  <a:gd name="connsiteX2" fmla="*/ 5162543 w 7734362"/>
                  <a:gd name="connsiteY2" fmla="*/ 1515745 h 3586304"/>
                  <a:gd name="connsiteX3" fmla="*/ 4957709 w 7734362"/>
                  <a:gd name="connsiteY3" fmla="*/ 6815 h 3586304"/>
                  <a:gd name="connsiteX4" fmla="*/ 6407145 w 7734362"/>
                  <a:gd name="connsiteY4" fmla="*/ 1107685 h 3586304"/>
                  <a:gd name="connsiteX5" fmla="*/ 7734362 w 7734362"/>
                  <a:gd name="connsiteY5" fmla="*/ 730588 h 3586304"/>
                  <a:gd name="connsiteX0" fmla="*/ 0 w 7734362"/>
                  <a:gd name="connsiteY0" fmla="*/ 3687876 h 3687876"/>
                  <a:gd name="connsiteX1" fmla="*/ 3454246 w 7734362"/>
                  <a:gd name="connsiteY1" fmla="*/ 2935749 h 3687876"/>
                  <a:gd name="connsiteX2" fmla="*/ 5162543 w 7734362"/>
                  <a:gd name="connsiteY2" fmla="*/ 1617317 h 3687876"/>
                  <a:gd name="connsiteX3" fmla="*/ 4957709 w 7734362"/>
                  <a:gd name="connsiteY3" fmla="*/ 108387 h 3687876"/>
                  <a:gd name="connsiteX4" fmla="*/ 6407145 w 7734362"/>
                  <a:gd name="connsiteY4" fmla="*/ 1209257 h 3687876"/>
                  <a:gd name="connsiteX5" fmla="*/ 7734362 w 7734362"/>
                  <a:gd name="connsiteY5" fmla="*/ 832160 h 3687876"/>
                  <a:gd name="connsiteX0" fmla="*/ 0 w 7734362"/>
                  <a:gd name="connsiteY0" fmla="*/ 3707261 h 3707261"/>
                  <a:gd name="connsiteX1" fmla="*/ 3454246 w 7734362"/>
                  <a:gd name="connsiteY1" fmla="*/ 2955134 h 3707261"/>
                  <a:gd name="connsiteX2" fmla="*/ 5162543 w 7734362"/>
                  <a:gd name="connsiteY2" fmla="*/ 1636702 h 3707261"/>
                  <a:gd name="connsiteX3" fmla="*/ 4957709 w 7734362"/>
                  <a:gd name="connsiteY3" fmla="*/ 127772 h 3707261"/>
                  <a:gd name="connsiteX4" fmla="*/ 6407145 w 7734362"/>
                  <a:gd name="connsiteY4" fmla="*/ 1228642 h 3707261"/>
                  <a:gd name="connsiteX5" fmla="*/ 7734362 w 7734362"/>
                  <a:gd name="connsiteY5" fmla="*/ 851545 h 3707261"/>
                  <a:gd name="connsiteX0" fmla="*/ 0 w 7734362"/>
                  <a:gd name="connsiteY0" fmla="*/ 3661117 h 3661117"/>
                  <a:gd name="connsiteX1" fmla="*/ 3454246 w 7734362"/>
                  <a:gd name="connsiteY1" fmla="*/ 2908990 h 3661117"/>
                  <a:gd name="connsiteX2" fmla="*/ 5162543 w 7734362"/>
                  <a:gd name="connsiteY2" fmla="*/ 1590558 h 3661117"/>
                  <a:gd name="connsiteX3" fmla="*/ 4957709 w 7734362"/>
                  <a:gd name="connsiteY3" fmla="*/ 81628 h 3661117"/>
                  <a:gd name="connsiteX4" fmla="*/ 6407145 w 7734362"/>
                  <a:gd name="connsiteY4" fmla="*/ 1182498 h 3661117"/>
                  <a:gd name="connsiteX5" fmla="*/ 7734362 w 7734362"/>
                  <a:gd name="connsiteY5" fmla="*/ 805401 h 3661117"/>
                  <a:gd name="connsiteX0" fmla="*/ 0 w 7734362"/>
                  <a:gd name="connsiteY0" fmla="*/ 3653475 h 3653475"/>
                  <a:gd name="connsiteX1" fmla="*/ 3454246 w 7734362"/>
                  <a:gd name="connsiteY1" fmla="*/ 2901348 h 3653475"/>
                  <a:gd name="connsiteX2" fmla="*/ 5162543 w 7734362"/>
                  <a:gd name="connsiteY2" fmla="*/ 1582916 h 3653475"/>
                  <a:gd name="connsiteX3" fmla="*/ 4957709 w 7734362"/>
                  <a:gd name="connsiteY3" fmla="*/ 73986 h 3653475"/>
                  <a:gd name="connsiteX4" fmla="*/ 6407145 w 7734362"/>
                  <a:gd name="connsiteY4" fmla="*/ 1174856 h 3653475"/>
                  <a:gd name="connsiteX5" fmla="*/ 7734362 w 7734362"/>
                  <a:gd name="connsiteY5" fmla="*/ 797759 h 3653475"/>
                  <a:gd name="connsiteX0" fmla="*/ 0 w 7734362"/>
                  <a:gd name="connsiteY0" fmla="*/ 3682289 h 3682289"/>
                  <a:gd name="connsiteX1" fmla="*/ 3454246 w 7734362"/>
                  <a:gd name="connsiteY1" fmla="*/ 2930162 h 3682289"/>
                  <a:gd name="connsiteX2" fmla="*/ 5162543 w 7734362"/>
                  <a:gd name="connsiteY2" fmla="*/ 1611730 h 3682289"/>
                  <a:gd name="connsiteX3" fmla="*/ 4957709 w 7734362"/>
                  <a:gd name="connsiteY3" fmla="*/ 102800 h 3682289"/>
                  <a:gd name="connsiteX4" fmla="*/ 6407145 w 7734362"/>
                  <a:gd name="connsiteY4" fmla="*/ 1203670 h 3682289"/>
                  <a:gd name="connsiteX5" fmla="*/ 7734362 w 7734362"/>
                  <a:gd name="connsiteY5" fmla="*/ 826573 h 3682289"/>
                  <a:gd name="connsiteX0" fmla="*/ 0 w 7734362"/>
                  <a:gd name="connsiteY0" fmla="*/ 3583278 h 3583278"/>
                  <a:gd name="connsiteX1" fmla="*/ 3454246 w 7734362"/>
                  <a:gd name="connsiteY1" fmla="*/ 2831151 h 3583278"/>
                  <a:gd name="connsiteX2" fmla="*/ 5162544 w 7734362"/>
                  <a:gd name="connsiteY2" fmla="*/ 1609787 h 3583278"/>
                  <a:gd name="connsiteX3" fmla="*/ 4957709 w 7734362"/>
                  <a:gd name="connsiteY3" fmla="*/ 3789 h 3583278"/>
                  <a:gd name="connsiteX4" fmla="*/ 6407145 w 7734362"/>
                  <a:gd name="connsiteY4" fmla="*/ 1104659 h 3583278"/>
                  <a:gd name="connsiteX5" fmla="*/ 7734362 w 7734362"/>
                  <a:gd name="connsiteY5" fmla="*/ 727562 h 3583278"/>
                  <a:gd name="connsiteX0" fmla="*/ 0 w 7734362"/>
                  <a:gd name="connsiteY0" fmla="*/ 3581730 h 3581730"/>
                  <a:gd name="connsiteX1" fmla="*/ 3454246 w 7734362"/>
                  <a:gd name="connsiteY1" fmla="*/ 2829603 h 3581730"/>
                  <a:gd name="connsiteX2" fmla="*/ 5211078 w 7734362"/>
                  <a:gd name="connsiteY2" fmla="*/ 1486904 h 3581730"/>
                  <a:gd name="connsiteX3" fmla="*/ 4957709 w 7734362"/>
                  <a:gd name="connsiteY3" fmla="*/ 2241 h 3581730"/>
                  <a:gd name="connsiteX4" fmla="*/ 6407145 w 7734362"/>
                  <a:gd name="connsiteY4" fmla="*/ 1103111 h 3581730"/>
                  <a:gd name="connsiteX5" fmla="*/ 7734362 w 7734362"/>
                  <a:gd name="connsiteY5" fmla="*/ 726014 h 3581730"/>
                  <a:gd name="connsiteX0" fmla="*/ 0 w 7734362"/>
                  <a:gd name="connsiteY0" fmla="*/ 3581730 h 3581730"/>
                  <a:gd name="connsiteX1" fmla="*/ 3454246 w 7734362"/>
                  <a:gd name="connsiteY1" fmla="*/ 2829603 h 3581730"/>
                  <a:gd name="connsiteX2" fmla="*/ 5211078 w 7734362"/>
                  <a:gd name="connsiteY2" fmla="*/ 1486904 h 3581730"/>
                  <a:gd name="connsiteX3" fmla="*/ 4957709 w 7734362"/>
                  <a:gd name="connsiteY3" fmla="*/ 2241 h 3581730"/>
                  <a:gd name="connsiteX4" fmla="*/ 6407145 w 7734362"/>
                  <a:gd name="connsiteY4" fmla="*/ 1103111 h 3581730"/>
                  <a:gd name="connsiteX5" fmla="*/ 7734362 w 7734362"/>
                  <a:gd name="connsiteY5" fmla="*/ 726014 h 3581730"/>
                  <a:gd name="connsiteX0" fmla="*/ 0 w 7734362"/>
                  <a:gd name="connsiteY0" fmla="*/ 3591513 h 3591513"/>
                  <a:gd name="connsiteX1" fmla="*/ 3454246 w 7734362"/>
                  <a:gd name="connsiteY1" fmla="*/ 2839386 h 3591513"/>
                  <a:gd name="connsiteX2" fmla="*/ 5211078 w 7734362"/>
                  <a:gd name="connsiteY2" fmla="*/ 1496687 h 3591513"/>
                  <a:gd name="connsiteX3" fmla="*/ 4957709 w 7734362"/>
                  <a:gd name="connsiteY3" fmla="*/ 12024 h 3591513"/>
                  <a:gd name="connsiteX4" fmla="*/ 6407145 w 7734362"/>
                  <a:gd name="connsiteY4" fmla="*/ 1112894 h 3591513"/>
                  <a:gd name="connsiteX5" fmla="*/ 7734362 w 7734362"/>
                  <a:gd name="connsiteY5" fmla="*/ 735797 h 3591513"/>
                  <a:gd name="connsiteX0" fmla="*/ 0 w 7734362"/>
                  <a:gd name="connsiteY0" fmla="*/ 3613435 h 3613435"/>
                  <a:gd name="connsiteX1" fmla="*/ 3454246 w 7734362"/>
                  <a:gd name="connsiteY1" fmla="*/ 2861308 h 3613435"/>
                  <a:gd name="connsiteX2" fmla="*/ 5211078 w 7734362"/>
                  <a:gd name="connsiteY2" fmla="*/ 1518609 h 3613435"/>
                  <a:gd name="connsiteX3" fmla="*/ 4957709 w 7734362"/>
                  <a:gd name="connsiteY3" fmla="*/ 33946 h 3613435"/>
                  <a:gd name="connsiteX4" fmla="*/ 6407145 w 7734362"/>
                  <a:gd name="connsiteY4" fmla="*/ 1134816 h 3613435"/>
                  <a:gd name="connsiteX5" fmla="*/ 7734362 w 7734362"/>
                  <a:gd name="connsiteY5" fmla="*/ 757719 h 3613435"/>
                  <a:gd name="connsiteX0" fmla="*/ 0 w 7734362"/>
                  <a:gd name="connsiteY0" fmla="*/ 3583340 h 3583340"/>
                  <a:gd name="connsiteX1" fmla="*/ 3454246 w 7734362"/>
                  <a:gd name="connsiteY1" fmla="*/ 2831213 h 3583340"/>
                  <a:gd name="connsiteX2" fmla="*/ 5211078 w 7734362"/>
                  <a:gd name="connsiteY2" fmla="*/ 1488514 h 3583340"/>
                  <a:gd name="connsiteX3" fmla="*/ 4957709 w 7734362"/>
                  <a:gd name="connsiteY3" fmla="*/ 3851 h 3583340"/>
                  <a:gd name="connsiteX4" fmla="*/ 6326255 w 7734362"/>
                  <a:gd name="connsiteY4" fmla="*/ 999564 h 3583340"/>
                  <a:gd name="connsiteX5" fmla="*/ 7734362 w 7734362"/>
                  <a:gd name="connsiteY5" fmla="*/ 727624 h 3583340"/>
                  <a:gd name="connsiteX0" fmla="*/ 0 w 7734362"/>
                  <a:gd name="connsiteY0" fmla="*/ 3583340 h 3583340"/>
                  <a:gd name="connsiteX1" fmla="*/ 3454246 w 7734362"/>
                  <a:gd name="connsiteY1" fmla="*/ 2831213 h 3583340"/>
                  <a:gd name="connsiteX2" fmla="*/ 5211078 w 7734362"/>
                  <a:gd name="connsiteY2" fmla="*/ 1488514 h 3583340"/>
                  <a:gd name="connsiteX3" fmla="*/ 4957709 w 7734362"/>
                  <a:gd name="connsiteY3" fmla="*/ 3851 h 3583340"/>
                  <a:gd name="connsiteX4" fmla="*/ 6326255 w 7734362"/>
                  <a:gd name="connsiteY4" fmla="*/ 999564 h 3583340"/>
                  <a:gd name="connsiteX5" fmla="*/ 7734362 w 7734362"/>
                  <a:gd name="connsiteY5" fmla="*/ 727624 h 3583340"/>
                  <a:gd name="connsiteX0" fmla="*/ 0 w 7734362"/>
                  <a:gd name="connsiteY0" fmla="*/ 3583340 h 3583340"/>
                  <a:gd name="connsiteX1" fmla="*/ 3454246 w 7734362"/>
                  <a:gd name="connsiteY1" fmla="*/ 2831213 h 3583340"/>
                  <a:gd name="connsiteX2" fmla="*/ 5211078 w 7734362"/>
                  <a:gd name="connsiteY2" fmla="*/ 1488514 h 3583340"/>
                  <a:gd name="connsiteX3" fmla="*/ 4957709 w 7734362"/>
                  <a:gd name="connsiteY3" fmla="*/ 3851 h 3583340"/>
                  <a:gd name="connsiteX4" fmla="*/ 6326255 w 7734362"/>
                  <a:gd name="connsiteY4" fmla="*/ 999564 h 3583340"/>
                  <a:gd name="connsiteX5" fmla="*/ 7734362 w 7734362"/>
                  <a:gd name="connsiteY5" fmla="*/ 727624 h 3583340"/>
                  <a:gd name="connsiteX0" fmla="*/ 0 w 7734362"/>
                  <a:gd name="connsiteY0" fmla="*/ 3586818 h 3586818"/>
                  <a:gd name="connsiteX1" fmla="*/ 3454246 w 7734362"/>
                  <a:gd name="connsiteY1" fmla="*/ 2834691 h 3586818"/>
                  <a:gd name="connsiteX2" fmla="*/ 5211078 w 7734362"/>
                  <a:gd name="connsiteY2" fmla="*/ 1491992 h 3586818"/>
                  <a:gd name="connsiteX3" fmla="*/ 4957709 w 7734362"/>
                  <a:gd name="connsiteY3" fmla="*/ 7329 h 3586818"/>
                  <a:gd name="connsiteX4" fmla="*/ 6326255 w 7734362"/>
                  <a:gd name="connsiteY4" fmla="*/ 1003042 h 3586818"/>
                  <a:gd name="connsiteX5" fmla="*/ 7734362 w 7734362"/>
                  <a:gd name="connsiteY5" fmla="*/ 731102 h 3586818"/>
                  <a:gd name="connsiteX0" fmla="*/ 0 w 7734362"/>
                  <a:gd name="connsiteY0" fmla="*/ 3582159 h 3582159"/>
                  <a:gd name="connsiteX1" fmla="*/ 3454246 w 7734362"/>
                  <a:gd name="connsiteY1" fmla="*/ 2830032 h 3582159"/>
                  <a:gd name="connsiteX2" fmla="*/ 5211078 w 7734362"/>
                  <a:gd name="connsiteY2" fmla="*/ 1487333 h 3582159"/>
                  <a:gd name="connsiteX3" fmla="*/ 4957709 w 7734362"/>
                  <a:gd name="connsiteY3" fmla="*/ 2670 h 3582159"/>
                  <a:gd name="connsiteX4" fmla="*/ 6326255 w 7734362"/>
                  <a:gd name="connsiteY4" fmla="*/ 998383 h 3582159"/>
                  <a:gd name="connsiteX5" fmla="*/ 7734362 w 7734362"/>
                  <a:gd name="connsiteY5" fmla="*/ 726443 h 3582159"/>
                  <a:gd name="connsiteX0" fmla="*/ 0 w 7734362"/>
                  <a:gd name="connsiteY0" fmla="*/ 3626225 h 3626225"/>
                  <a:gd name="connsiteX1" fmla="*/ 3454246 w 7734362"/>
                  <a:gd name="connsiteY1" fmla="*/ 2874098 h 3626225"/>
                  <a:gd name="connsiteX2" fmla="*/ 5211078 w 7734362"/>
                  <a:gd name="connsiteY2" fmla="*/ 1531399 h 3626225"/>
                  <a:gd name="connsiteX3" fmla="*/ 4957709 w 7734362"/>
                  <a:gd name="connsiteY3" fmla="*/ 46736 h 3626225"/>
                  <a:gd name="connsiteX4" fmla="*/ 6326255 w 7734362"/>
                  <a:gd name="connsiteY4" fmla="*/ 1042449 h 3626225"/>
                  <a:gd name="connsiteX5" fmla="*/ 7734362 w 7734362"/>
                  <a:gd name="connsiteY5" fmla="*/ 770509 h 3626225"/>
                  <a:gd name="connsiteX0" fmla="*/ 0 w 7734362"/>
                  <a:gd name="connsiteY0" fmla="*/ 3597711 h 3597711"/>
                  <a:gd name="connsiteX1" fmla="*/ 3454246 w 7734362"/>
                  <a:gd name="connsiteY1" fmla="*/ 2845584 h 3597711"/>
                  <a:gd name="connsiteX2" fmla="*/ 5211078 w 7734362"/>
                  <a:gd name="connsiteY2" fmla="*/ 1502885 h 3597711"/>
                  <a:gd name="connsiteX3" fmla="*/ 4957709 w 7734362"/>
                  <a:gd name="connsiteY3" fmla="*/ 18222 h 3597711"/>
                  <a:gd name="connsiteX4" fmla="*/ 6326255 w 7734362"/>
                  <a:gd name="connsiteY4" fmla="*/ 1013935 h 3597711"/>
                  <a:gd name="connsiteX5" fmla="*/ 7734362 w 7734362"/>
                  <a:gd name="connsiteY5" fmla="*/ 741995 h 3597711"/>
                  <a:gd name="connsiteX0" fmla="*/ 0 w 7734362"/>
                  <a:gd name="connsiteY0" fmla="*/ 3613656 h 3613656"/>
                  <a:gd name="connsiteX1" fmla="*/ 3454246 w 7734362"/>
                  <a:gd name="connsiteY1" fmla="*/ 2861529 h 3613656"/>
                  <a:gd name="connsiteX2" fmla="*/ 5211078 w 7734362"/>
                  <a:gd name="connsiteY2" fmla="*/ 1518830 h 3613656"/>
                  <a:gd name="connsiteX3" fmla="*/ 4957709 w 7734362"/>
                  <a:gd name="connsiteY3" fmla="*/ 34167 h 3613656"/>
                  <a:gd name="connsiteX4" fmla="*/ 6326255 w 7734362"/>
                  <a:gd name="connsiteY4" fmla="*/ 1029880 h 3613656"/>
                  <a:gd name="connsiteX5" fmla="*/ 7734362 w 7734362"/>
                  <a:gd name="connsiteY5" fmla="*/ 757940 h 3613656"/>
                  <a:gd name="connsiteX0" fmla="*/ 0 w 7734362"/>
                  <a:gd name="connsiteY0" fmla="*/ 3613656 h 3613656"/>
                  <a:gd name="connsiteX1" fmla="*/ 3454246 w 7734362"/>
                  <a:gd name="connsiteY1" fmla="*/ 2861529 h 3613656"/>
                  <a:gd name="connsiteX2" fmla="*/ 5211078 w 7734362"/>
                  <a:gd name="connsiteY2" fmla="*/ 1518830 h 3613656"/>
                  <a:gd name="connsiteX3" fmla="*/ 4957709 w 7734362"/>
                  <a:gd name="connsiteY3" fmla="*/ 34167 h 3613656"/>
                  <a:gd name="connsiteX4" fmla="*/ 6326255 w 7734362"/>
                  <a:gd name="connsiteY4" fmla="*/ 1029880 h 3613656"/>
                  <a:gd name="connsiteX5" fmla="*/ 7734362 w 7734362"/>
                  <a:gd name="connsiteY5" fmla="*/ 757940 h 3613656"/>
                  <a:gd name="connsiteX0" fmla="*/ 0 w 7734362"/>
                  <a:gd name="connsiteY0" fmla="*/ 3613656 h 3613656"/>
                  <a:gd name="connsiteX1" fmla="*/ 3454246 w 7734362"/>
                  <a:gd name="connsiteY1" fmla="*/ 2861529 h 3613656"/>
                  <a:gd name="connsiteX2" fmla="*/ 5211078 w 7734362"/>
                  <a:gd name="connsiteY2" fmla="*/ 1518830 h 3613656"/>
                  <a:gd name="connsiteX3" fmla="*/ 4957709 w 7734362"/>
                  <a:gd name="connsiteY3" fmla="*/ 34167 h 3613656"/>
                  <a:gd name="connsiteX4" fmla="*/ 6326255 w 7734362"/>
                  <a:gd name="connsiteY4" fmla="*/ 1029880 h 3613656"/>
                  <a:gd name="connsiteX5" fmla="*/ 7734362 w 7734362"/>
                  <a:gd name="connsiteY5" fmla="*/ 757940 h 3613656"/>
                  <a:gd name="connsiteX0" fmla="*/ 0 w 7734362"/>
                  <a:gd name="connsiteY0" fmla="*/ 3613656 h 3613656"/>
                  <a:gd name="connsiteX1" fmla="*/ 3454246 w 7734362"/>
                  <a:gd name="connsiteY1" fmla="*/ 2861529 h 3613656"/>
                  <a:gd name="connsiteX2" fmla="*/ 5211078 w 7734362"/>
                  <a:gd name="connsiteY2" fmla="*/ 1518830 h 3613656"/>
                  <a:gd name="connsiteX3" fmla="*/ 4957709 w 7734362"/>
                  <a:gd name="connsiteY3" fmla="*/ 34167 h 3613656"/>
                  <a:gd name="connsiteX4" fmla="*/ 6245366 w 7734362"/>
                  <a:gd name="connsiteY4" fmla="*/ 1062236 h 3613656"/>
                  <a:gd name="connsiteX5" fmla="*/ 7734362 w 7734362"/>
                  <a:gd name="connsiteY5" fmla="*/ 757940 h 3613656"/>
                  <a:gd name="connsiteX0" fmla="*/ 0 w 7734362"/>
                  <a:gd name="connsiteY0" fmla="*/ 3613656 h 3613656"/>
                  <a:gd name="connsiteX1" fmla="*/ 3454246 w 7734362"/>
                  <a:gd name="connsiteY1" fmla="*/ 2861529 h 3613656"/>
                  <a:gd name="connsiteX2" fmla="*/ 5186811 w 7734362"/>
                  <a:gd name="connsiteY2" fmla="*/ 1518830 h 3613656"/>
                  <a:gd name="connsiteX3" fmla="*/ 4957709 w 7734362"/>
                  <a:gd name="connsiteY3" fmla="*/ 34167 h 3613656"/>
                  <a:gd name="connsiteX4" fmla="*/ 6245366 w 7734362"/>
                  <a:gd name="connsiteY4" fmla="*/ 1062236 h 3613656"/>
                  <a:gd name="connsiteX5" fmla="*/ 7734362 w 7734362"/>
                  <a:gd name="connsiteY5" fmla="*/ 757940 h 3613656"/>
                  <a:gd name="connsiteX0" fmla="*/ 0 w 7734362"/>
                  <a:gd name="connsiteY0" fmla="*/ 3613440 h 3613440"/>
                  <a:gd name="connsiteX1" fmla="*/ 3454246 w 7734362"/>
                  <a:gd name="connsiteY1" fmla="*/ 2861313 h 3613440"/>
                  <a:gd name="connsiteX2" fmla="*/ 5186811 w 7734362"/>
                  <a:gd name="connsiteY2" fmla="*/ 1518614 h 3613440"/>
                  <a:gd name="connsiteX3" fmla="*/ 4957709 w 7734362"/>
                  <a:gd name="connsiteY3" fmla="*/ 33951 h 3613440"/>
                  <a:gd name="connsiteX4" fmla="*/ 6245366 w 7734362"/>
                  <a:gd name="connsiteY4" fmla="*/ 1062020 h 3613440"/>
                  <a:gd name="connsiteX5" fmla="*/ 7734362 w 7734362"/>
                  <a:gd name="connsiteY5" fmla="*/ 757724 h 3613440"/>
                  <a:gd name="connsiteX0" fmla="*/ 0 w 7734362"/>
                  <a:gd name="connsiteY0" fmla="*/ 3616227 h 3616227"/>
                  <a:gd name="connsiteX1" fmla="*/ 3454246 w 7734362"/>
                  <a:gd name="connsiteY1" fmla="*/ 2864100 h 3616227"/>
                  <a:gd name="connsiteX2" fmla="*/ 5186811 w 7734362"/>
                  <a:gd name="connsiteY2" fmla="*/ 1521401 h 3616227"/>
                  <a:gd name="connsiteX3" fmla="*/ 4957709 w 7734362"/>
                  <a:gd name="connsiteY3" fmla="*/ 36738 h 3616227"/>
                  <a:gd name="connsiteX4" fmla="*/ 6245366 w 7734362"/>
                  <a:gd name="connsiteY4" fmla="*/ 1064807 h 3616227"/>
                  <a:gd name="connsiteX5" fmla="*/ 7734362 w 7734362"/>
                  <a:gd name="connsiteY5" fmla="*/ 760511 h 3616227"/>
                  <a:gd name="connsiteX0" fmla="*/ 0 w 7734362"/>
                  <a:gd name="connsiteY0" fmla="*/ 3631562 h 3631562"/>
                  <a:gd name="connsiteX1" fmla="*/ 3454246 w 7734362"/>
                  <a:gd name="connsiteY1" fmla="*/ 2879435 h 3631562"/>
                  <a:gd name="connsiteX2" fmla="*/ 5186811 w 7734362"/>
                  <a:gd name="connsiteY2" fmla="*/ 1536736 h 3631562"/>
                  <a:gd name="connsiteX3" fmla="*/ 4957709 w 7734362"/>
                  <a:gd name="connsiteY3" fmla="*/ 52073 h 3631562"/>
                  <a:gd name="connsiteX4" fmla="*/ 6245366 w 7734362"/>
                  <a:gd name="connsiteY4" fmla="*/ 1080142 h 3631562"/>
                  <a:gd name="connsiteX5" fmla="*/ 7734362 w 7734362"/>
                  <a:gd name="connsiteY5" fmla="*/ 775846 h 3631562"/>
                  <a:gd name="connsiteX0" fmla="*/ 0 w 7734362"/>
                  <a:gd name="connsiteY0" fmla="*/ 3631562 h 3631562"/>
                  <a:gd name="connsiteX1" fmla="*/ 3454246 w 7734362"/>
                  <a:gd name="connsiteY1" fmla="*/ 2879435 h 3631562"/>
                  <a:gd name="connsiteX2" fmla="*/ 5186811 w 7734362"/>
                  <a:gd name="connsiteY2" fmla="*/ 1536736 h 3631562"/>
                  <a:gd name="connsiteX3" fmla="*/ 4957709 w 7734362"/>
                  <a:gd name="connsiteY3" fmla="*/ 52073 h 3631562"/>
                  <a:gd name="connsiteX4" fmla="*/ 6245366 w 7734362"/>
                  <a:gd name="connsiteY4" fmla="*/ 1080142 h 3631562"/>
                  <a:gd name="connsiteX5" fmla="*/ 7734362 w 7734362"/>
                  <a:gd name="connsiteY5" fmla="*/ 775846 h 3631562"/>
                  <a:gd name="connsiteX0" fmla="*/ 0 w 7734362"/>
                  <a:gd name="connsiteY0" fmla="*/ 3631562 h 3631562"/>
                  <a:gd name="connsiteX1" fmla="*/ 3454246 w 7734362"/>
                  <a:gd name="connsiteY1" fmla="*/ 2879435 h 3631562"/>
                  <a:gd name="connsiteX2" fmla="*/ 5186811 w 7734362"/>
                  <a:gd name="connsiteY2" fmla="*/ 1536736 h 3631562"/>
                  <a:gd name="connsiteX3" fmla="*/ 4957709 w 7734362"/>
                  <a:gd name="connsiteY3" fmla="*/ 52073 h 3631562"/>
                  <a:gd name="connsiteX4" fmla="*/ 6245366 w 7734362"/>
                  <a:gd name="connsiteY4" fmla="*/ 1080142 h 3631562"/>
                  <a:gd name="connsiteX5" fmla="*/ 7734362 w 7734362"/>
                  <a:gd name="connsiteY5" fmla="*/ 775846 h 3631562"/>
                  <a:gd name="connsiteX0" fmla="*/ 0 w 7734362"/>
                  <a:gd name="connsiteY0" fmla="*/ 3631562 h 3631562"/>
                  <a:gd name="connsiteX1" fmla="*/ 3454246 w 7734362"/>
                  <a:gd name="connsiteY1" fmla="*/ 2879435 h 3631562"/>
                  <a:gd name="connsiteX2" fmla="*/ 5186811 w 7734362"/>
                  <a:gd name="connsiteY2" fmla="*/ 1536736 h 3631562"/>
                  <a:gd name="connsiteX3" fmla="*/ 4957709 w 7734362"/>
                  <a:gd name="connsiteY3" fmla="*/ 52073 h 3631562"/>
                  <a:gd name="connsiteX4" fmla="*/ 6245366 w 7734362"/>
                  <a:gd name="connsiteY4" fmla="*/ 1080142 h 3631562"/>
                  <a:gd name="connsiteX5" fmla="*/ 7734362 w 7734362"/>
                  <a:gd name="connsiteY5" fmla="*/ 775846 h 3631562"/>
                  <a:gd name="connsiteX0" fmla="*/ 0 w 7734362"/>
                  <a:gd name="connsiteY0" fmla="*/ 3631562 h 3631562"/>
                  <a:gd name="connsiteX1" fmla="*/ 3454246 w 7734362"/>
                  <a:gd name="connsiteY1" fmla="*/ 2879435 h 3631562"/>
                  <a:gd name="connsiteX2" fmla="*/ 5186811 w 7734362"/>
                  <a:gd name="connsiteY2" fmla="*/ 1536736 h 3631562"/>
                  <a:gd name="connsiteX3" fmla="*/ 4957709 w 7734362"/>
                  <a:gd name="connsiteY3" fmla="*/ 52073 h 3631562"/>
                  <a:gd name="connsiteX4" fmla="*/ 6245366 w 7734362"/>
                  <a:gd name="connsiteY4" fmla="*/ 1080142 h 3631562"/>
                  <a:gd name="connsiteX5" fmla="*/ 7734362 w 7734362"/>
                  <a:gd name="connsiteY5" fmla="*/ 775846 h 3631562"/>
                  <a:gd name="connsiteX0" fmla="*/ 0 w 7734362"/>
                  <a:gd name="connsiteY0" fmla="*/ 3631562 h 3631562"/>
                  <a:gd name="connsiteX1" fmla="*/ 3454246 w 7734362"/>
                  <a:gd name="connsiteY1" fmla="*/ 2879435 h 3631562"/>
                  <a:gd name="connsiteX2" fmla="*/ 5186811 w 7734362"/>
                  <a:gd name="connsiteY2" fmla="*/ 1536736 h 3631562"/>
                  <a:gd name="connsiteX3" fmla="*/ 4957709 w 7734362"/>
                  <a:gd name="connsiteY3" fmla="*/ 52073 h 3631562"/>
                  <a:gd name="connsiteX4" fmla="*/ 6245366 w 7734362"/>
                  <a:gd name="connsiteY4" fmla="*/ 1080142 h 3631562"/>
                  <a:gd name="connsiteX5" fmla="*/ 7734362 w 7734362"/>
                  <a:gd name="connsiteY5" fmla="*/ 775846 h 3631562"/>
                  <a:gd name="connsiteX0" fmla="*/ 0 w 7734362"/>
                  <a:gd name="connsiteY0" fmla="*/ 3632880 h 3632880"/>
                  <a:gd name="connsiteX1" fmla="*/ 3454246 w 7734362"/>
                  <a:gd name="connsiteY1" fmla="*/ 2880753 h 3632880"/>
                  <a:gd name="connsiteX2" fmla="*/ 5186811 w 7734362"/>
                  <a:gd name="connsiteY2" fmla="*/ 1538054 h 3632880"/>
                  <a:gd name="connsiteX3" fmla="*/ 4957709 w 7734362"/>
                  <a:gd name="connsiteY3" fmla="*/ 53391 h 3632880"/>
                  <a:gd name="connsiteX4" fmla="*/ 6245366 w 7734362"/>
                  <a:gd name="connsiteY4" fmla="*/ 1081460 h 3632880"/>
                  <a:gd name="connsiteX5" fmla="*/ 7734362 w 7734362"/>
                  <a:gd name="connsiteY5" fmla="*/ 777164 h 3632880"/>
                  <a:gd name="connsiteX0" fmla="*/ 0 w 7734362"/>
                  <a:gd name="connsiteY0" fmla="*/ 3633908 h 3633908"/>
                  <a:gd name="connsiteX1" fmla="*/ 3454246 w 7734362"/>
                  <a:gd name="connsiteY1" fmla="*/ 2881781 h 3633908"/>
                  <a:gd name="connsiteX2" fmla="*/ 5186811 w 7734362"/>
                  <a:gd name="connsiteY2" fmla="*/ 1539082 h 3633908"/>
                  <a:gd name="connsiteX3" fmla="*/ 4957709 w 7734362"/>
                  <a:gd name="connsiteY3" fmla="*/ 54419 h 3633908"/>
                  <a:gd name="connsiteX4" fmla="*/ 6245366 w 7734362"/>
                  <a:gd name="connsiteY4" fmla="*/ 1082488 h 3633908"/>
                  <a:gd name="connsiteX5" fmla="*/ 7734362 w 7734362"/>
                  <a:gd name="connsiteY5" fmla="*/ 778192 h 3633908"/>
                  <a:gd name="connsiteX0" fmla="*/ 0 w 7734362"/>
                  <a:gd name="connsiteY0" fmla="*/ 3633908 h 3633908"/>
                  <a:gd name="connsiteX1" fmla="*/ 3454246 w 7734362"/>
                  <a:gd name="connsiteY1" fmla="*/ 2881781 h 3633908"/>
                  <a:gd name="connsiteX2" fmla="*/ 5186811 w 7734362"/>
                  <a:gd name="connsiteY2" fmla="*/ 1539082 h 3633908"/>
                  <a:gd name="connsiteX3" fmla="*/ 4957709 w 7734362"/>
                  <a:gd name="connsiteY3" fmla="*/ 54419 h 3633908"/>
                  <a:gd name="connsiteX4" fmla="*/ 6245366 w 7734362"/>
                  <a:gd name="connsiteY4" fmla="*/ 1082488 h 3633908"/>
                  <a:gd name="connsiteX5" fmla="*/ 7734362 w 7734362"/>
                  <a:gd name="connsiteY5" fmla="*/ 778192 h 3633908"/>
                  <a:gd name="connsiteX0" fmla="*/ 0 w 7734362"/>
                  <a:gd name="connsiteY0" fmla="*/ 3636289 h 3636289"/>
                  <a:gd name="connsiteX1" fmla="*/ 3454246 w 7734362"/>
                  <a:gd name="connsiteY1" fmla="*/ 2884162 h 3636289"/>
                  <a:gd name="connsiteX2" fmla="*/ 5186811 w 7734362"/>
                  <a:gd name="connsiteY2" fmla="*/ 1541463 h 3636289"/>
                  <a:gd name="connsiteX3" fmla="*/ 4957709 w 7734362"/>
                  <a:gd name="connsiteY3" fmla="*/ 56800 h 3636289"/>
                  <a:gd name="connsiteX4" fmla="*/ 6245366 w 7734362"/>
                  <a:gd name="connsiteY4" fmla="*/ 1084869 h 3636289"/>
                  <a:gd name="connsiteX5" fmla="*/ 7734362 w 7734362"/>
                  <a:gd name="connsiteY5" fmla="*/ 780573 h 3636289"/>
                  <a:gd name="connsiteX0" fmla="*/ 0 w 7734362"/>
                  <a:gd name="connsiteY0" fmla="*/ 3641128 h 3641128"/>
                  <a:gd name="connsiteX1" fmla="*/ 3454246 w 7734362"/>
                  <a:gd name="connsiteY1" fmla="*/ 2889001 h 3641128"/>
                  <a:gd name="connsiteX2" fmla="*/ 5186811 w 7734362"/>
                  <a:gd name="connsiteY2" fmla="*/ 1546302 h 3641128"/>
                  <a:gd name="connsiteX3" fmla="*/ 4957709 w 7734362"/>
                  <a:gd name="connsiteY3" fmla="*/ 61639 h 3641128"/>
                  <a:gd name="connsiteX4" fmla="*/ 6245366 w 7734362"/>
                  <a:gd name="connsiteY4" fmla="*/ 1089708 h 3641128"/>
                  <a:gd name="connsiteX5" fmla="*/ 7734362 w 7734362"/>
                  <a:gd name="connsiteY5" fmla="*/ 785412 h 3641128"/>
                  <a:gd name="connsiteX0" fmla="*/ 0 w 7734362"/>
                  <a:gd name="connsiteY0" fmla="*/ 3641128 h 3641128"/>
                  <a:gd name="connsiteX1" fmla="*/ 3454246 w 7734362"/>
                  <a:gd name="connsiteY1" fmla="*/ 2889001 h 3641128"/>
                  <a:gd name="connsiteX2" fmla="*/ 5186811 w 7734362"/>
                  <a:gd name="connsiteY2" fmla="*/ 1546302 h 3641128"/>
                  <a:gd name="connsiteX3" fmla="*/ 4957709 w 7734362"/>
                  <a:gd name="connsiteY3" fmla="*/ 61639 h 3641128"/>
                  <a:gd name="connsiteX4" fmla="*/ 6245366 w 7734362"/>
                  <a:gd name="connsiteY4" fmla="*/ 1089708 h 3641128"/>
                  <a:gd name="connsiteX5" fmla="*/ 7734362 w 7734362"/>
                  <a:gd name="connsiteY5" fmla="*/ 785412 h 3641128"/>
                  <a:gd name="connsiteX0" fmla="*/ 0 w 7734362"/>
                  <a:gd name="connsiteY0" fmla="*/ 3642680 h 3642680"/>
                  <a:gd name="connsiteX1" fmla="*/ 3454246 w 7734362"/>
                  <a:gd name="connsiteY1" fmla="*/ 2890553 h 3642680"/>
                  <a:gd name="connsiteX2" fmla="*/ 5186811 w 7734362"/>
                  <a:gd name="connsiteY2" fmla="*/ 1547854 h 3642680"/>
                  <a:gd name="connsiteX3" fmla="*/ 4957709 w 7734362"/>
                  <a:gd name="connsiteY3" fmla="*/ 63191 h 3642680"/>
                  <a:gd name="connsiteX4" fmla="*/ 6245366 w 7734362"/>
                  <a:gd name="connsiteY4" fmla="*/ 1091260 h 3642680"/>
                  <a:gd name="connsiteX5" fmla="*/ 7734362 w 7734362"/>
                  <a:gd name="connsiteY5" fmla="*/ 786964 h 3642680"/>
                  <a:gd name="connsiteX0" fmla="*/ 0 w 7734362"/>
                  <a:gd name="connsiteY0" fmla="*/ 3642680 h 3642680"/>
                  <a:gd name="connsiteX1" fmla="*/ 3454246 w 7734362"/>
                  <a:gd name="connsiteY1" fmla="*/ 2890553 h 3642680"/>
                  <a:gd name="connsiteX2" fmla="*/ 5186811 w 7734362"/>
                  <a:gd name="connsiteY2" fmla="*/ 1547854 h 3642680"/>
                  <a:gd name="connsiteX3" fmla="*/ 4957709 w 7734362"/>
                  <a:gd name="connsiteY3" fmla="*/ 63191 h 3642680"/>
                  <a:gd name="connsiteX4" fmla="*/ 6245366 w 7734362"/>
                  <a:gd name="connsiteY4" fmla="*/ 1091260 h 3642680"/>
                  <a:gd name="connsiteX5" fmla="*/ 7734362 w 7734362"/>
                  <a:gd name="connsiteY5" fmla="*/ 786964 h 3642680"/>
                  <a:gd name="connsiteX0" fmla="*/ 0 w 7734362"/>
                  <a:gd name="connsiteY0" fmla="*/ 3642680 h 3642680"/>
                  <a:gd name="connsiteX1" fmla="*/ 3454246 w 7734362"/>
                  <a:gd name="connsiteY1" fmla="*/ 2890553 h 3642680"/>
                  <a:gd name="connsiteX2" fmla="*/ 5186811 w 7734362"/>
                  <a:gd name="connsiteY2" fmla="*/ 1547854 h 3642680"/>
                  <a:gd name="connsiteX3" fmla="*/ 4957709 w 7734362"/>
                  <a:gd name="connsiteY3" fmla="*/ 63191 h 3642680"/>
                  <a:gd name="connsiteX4" fmla="*/ 6245366 w 7734362"/>
                  <a:gd name="connsiteY4" fmla="*/ 1091260 h 3642680"/>
                  <a:gd name="connsiteX5" fmla="*/ 7734362 w 7734362"/>
                  <a:gd name="connsiteY5" fmla="*/ 738430 h 3642680"/>
                  <a:gd name="connsiteX0" fmla="*/ 0 w 7734362"/>
                  <a:gd name="connsiteY0" fmla="*/ 3642680 h 3642680"/>
                  <a:gd name="connsiteX1" fmla="*/ 3454246 w 7734362"/>
                  <a:gd name="connsiteY1" fmla="*/ 2890553 h 3642680"/>
                  <a:gd name="connsiteX2" fmla="*/ 5186811 w 7734362"/>
                  <a:gd name="connsiteY2" fmla="*/ 1547854 h 3642680"/>
                  <a:gd name="connsiteX3" fmla="*/ 4957709 w 7734362"/>
                  <a:gd name="connsiteY3" fmla="*/ 63191 h 3642680"/>
                  <a:gd name="connsiteX4" fmla="*/ 6229187 w 7734362"/>
                  <a:gd name="connsiteY4" fmla="*/ 1139794 h 3642680"/>
                  <a:gd name="connsiteX5" fmla="*/ 7734362 w 7734362"/>
                  <a:gd name="connsiteY5" fmla="*/ 738430 h 3642680"/>
                  <a:gd name="connsiteX0" fmla="*/ 0 w 7734362"/>
                  <a:gd name="connsiteY0" fmla="*/ 3642680 h 3642680"/>
                  <a:gd name="connsiteX1" fmla="*/ 3454246 w 7734362"/>
                  <a:gd name="connsiteY1" fmla="*/ 2890553 h 3642680"/>
                  <a:gd name="connsiteX2" fmla="*/ 5186811 w 7734362"/>
                  <a:gd name="connsiteY2" fmla="*/ 1547854 h 3642680"/>
                  <a:gd name="connsiteX3" fmla="*/ 4957709 w 7734362"/>
                  <a:gd name="connsiteY3" fmla="*/ 63191 h 3642680"/>
                  <a:gd name="connsiteX4" fmla="*/ 6229187 w 7734362"/>
                  <a:gd name="connsiteY4" fmla="*/ 1139794 h 3642680"/>
                  <a:gd name="connsiteX5" fmla="*/ 7734362 w 7734362"/>
                  <a:gd name="connsiteY5" fmla="*/ 738430 h 3642680"/>
                  <a:gd name="connsiteX0" fmla="*/ 0 w 8066010"/>
                  <a:gd name="connsiteY0" fmla="*/ 3642680 h 3642680"/>
                  <a:gd name="connsiteX1" fmla="*/ 3454246 w 8066010"/>
                  <a:gd name="connsiteY1" fmla="*/ 2890553 h 3642680"/>
                  <a:gd name="connsiteX2" fmla="*/ 5186811 w 8066010"/>
                  <a:gd name="connsiteY2" fmla="*/ 1547854 h 3642680"/>
                  <a:gd name="connsiteX3" fmla="*/ 4957709 w 8066010"/>
                  <a:gd name="connsiteY3" fmla="*/ 63191 h 3642680"/>
                  <a:gd name="connsiteX4" fmla="*/ 6229187 w 8066010"/>
                  <a:gd name="connsiteY4" fmla="*/ 1139794 h 3642680"/>
                  <a:gd name="connsiteX5" fmla="*/ 8066010 w 8066010"/>
                  <a:gd name="connsiteY5" fmla="*/ 609006 h 3642680"/>
                  <a:gd name="connsiteX0" fmla="*/ 0 w 8066010"/>
                  <a:gd name="connsiteY0" fmla="*/ 3642680 h 3642680"/>
                  <a:gd name="connsiteX1" fmla="*/ 3454246 w 8066010"/>
                  <a:gd name="connsiteY1" fmla="*/ 2890553 h 3642680"/>
                  <a:gd name="connsiteX2" fmla="*/ 5186811 w 8066010"/>
                  <a:gd name="connsiteY2" fmla="*/ 1547854 h 3642680"/>
                  <a:gd name="connsiteX3" fmla="*/ 4957709 w 8066010"/>
                  <a:gd name="connsiteY3" fmla="*/ 63191 h 3642680"/>
                  <a:gd name="connsiteX4" fmla="*/ 6229187 w 8066010"/>
                  <a:gd name="connsiteY4" fmla="*/ 1139794 h 3642680"/>
                  <a:gd name="connsiteX5" fmla="*/ 8066010 w 8066010"/>
                  <a:gd name="connsiteY5" fmla="*/ 609006 h 364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66010" h="3642680">
                    <a:moveTo>
                      <a:pt x="0" y="3642680"/>
                    </a:moveTo>
                    <a:cubicBezTo>
                      <a:pt x="1046691" y="3596387"/>
                      <a:pt x="2362046" y="3608103"/>
                      <a:pt x="3454246" y="2890553"/>
                    </a:cubicBezTo>
                    <a:cubicBezTo>
                      <a:pt x="4140046" y="2411128"/>
                      <a:pt x="4805885" y="1893245"/>
                      <a:pt x="5186811" y="1547854"/>
                    </a:cubicBezTo>
                    <a:cubicBezTo>
                      <a:pt x="6363902" y="660932"/>
                      <a:pt x="5691633" y="-250607"/>
                      <a:pt x="4957709" y="63191"/>
                    </a:cubicBezTo>
                    <a:cubicBezTo>
                      <a:pt x="4321797" y="361226"/>
                      <a:pt x="4467357" y="1610823"/>
                      <a:pt x="6229187" y="1139794"/>
                    </a:cubicBezTo>
                    <a:cubicBezTo>
                      <a:pt x="7145930" y="909094"/>
                      <a:pt x="7610223" y="754715"/>
                      <a:pt x="8066010" y="609006"/>
                    </a:cubicBezTo>
                  </a:path>
                </a:pathLst>
              </a:cu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Oval 17">
              <a:extLst>
                <a:ext uri="{FF2B5EF4-FFF2-40B4-BE49-F238E27FC236}">
                  <a16:creationId xmlns="" xmlns:a16="http://schemas.microsoft.com/office/drawing/2014/main" id="{6D002EC5-90FB-4143-B65D-81BE9FAE471F}"/>
                </a:ext>
              </a:extLst>
            </p:cNvPr>
            <p:cNvSpPr/>
            <p:nvPr/>
          </p:nvSpPr>
          <p:spPr>
            <a:xfrm rot="3769326">
              <a:off x="9967865" y="1464421"/>
              <a:ext cx="1072802" cy="1765950"/>
            </a:xfrm>
            <a:custGeom>
              <a:avLst/>
              <a:gdLst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0411 w 2487611"/>
                <a:gd name="connsiteY48" fmla="*/ 101253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91732 h 4117729"/>
                <a:gd name="connsiteX1" fmla="*/ 1668701 w 2487611"/>
                <a:gd name="connsiteY1" fmla="*/ 3492316 h 4117729"/>
                <a:gd name="connsiteX2" fmla="*/ 1698103 w 2487611"/>
                <a:gd name="connsiteY2" fmla="*/ 3835959 h 4117729"/>
                <a:gd name="connsiteX3" fmla="*/ 1503571 w 2487611"/>
                <a:gd name="connsiteY3" fmla="*/ 3618467 h 4117729"/>
                <a:gd name="connsiteX4" fmla="*/ 1461585 w 2487611"/>
                <a:gd name="connsiteY4" fmla="*/ 3832208 h 4117729"/>
                <a:gd name="connsiteX5" fmla="*/ 1244671 w 2487611"/>
                <a:gd name="connsiteY5" fmla="*/ 4117729 h 4117729"/>
                <a:gd name="connsiteX6" fmla="*/ 1079392 w 2487611"/>
                <a:gd name="connsiteY6" fmla="*/ 3811970 h 4117729"/>
                <a:gd name="connsiteX7" fmla="*/ 987763 w 2487611"/>
                <a:gd name="connsiteY7" fmla="*/ 3679772 h 4117729"/>
                <a:gd name="connsiteX8" fmla="*/ 854400 w 2487611"/>
                <a:gd name="connsiteY8" fmla="*/ 3746494 h 4117729"/>
                <a:gd name="connsiteX9" fmla="*/ 869102 w 2487611"/>
                <a:gd name="connsiteY9" fmla="*/ 3423079 h 4117729"/>
                <a:gd name="connsiteX10" fmla="*/ 1052587 w 2487611"/>
                <a:gd name="connsiteY10" fmla="*/ 3225534 h 4117729"/>
                <a:gd name="connsiteX11" fmla="*/ 1019981 w 2487611"/>
                <a:gd name="connsiteY11" fmla="*/ 3269557 h 4117729"/>
                <a:gd name="connsiteX12" fmla="*/ 1012121 w 2487611"/>
                <a:gd name="connsiteY12" fmla="*/ 3442474 h 4117729"/>
                <a:gd name="connsiteX13" fmla="*/ 1083424 w 2487611"/>
                <a:gd name="connsiteY13" fmla="*/ 3406801 h 4117729"/>
                <a:gd name="connsiteX14" fmla="*/ 1132416 w 2487611"/>
                <a:gd name="connsiteY14" fmla="*/ 3477481 h 4117729"/>
                <a:gd name="connsiteX15" fmla="*/ 1220783 w 2487611"/>
                <a:gd name="connsiteY15" fmla="*/ 3640958 h 4117729"/>
                <a:gd name="connsiteX16" fmla="*/ 1336759 w 2487611"/>
                <a:gd name="connsiteY16" fmla="*/ 3488301 h 4117729"/>
                <a:gd name="connsiteX17" fmla="*/ 1359207 w 2487611"/>
                <a:gd name="connsiteY17" fmla="*/ 3374022 h 4117729"/>
                <a:gd name="connsiteX18" fmla="*/ 1463216 w 2487611"/>
                <a:gd name="connsiteY18" fmla="*/ 3490306 h 4117729"/>
                <a:gd name="connsiteX19" fmla="*/ 1447496 w 2487611"/>
                <a:gd name="connsiteY19" fmla="*/ 3306574 h 4117729"/>
                <a:gd name="connsiteX20" fmla="*/ 1355591 w 2487611"/>
                <a:gd name="connsiteY20" fmla="*/ 3191732 h 4117729"/>
                <a:gd name="connsiteX21" fmla="*/ 803026 w 2487611"/>
                <a:gd name="connsiteY21" fmla="*/ 2884167 h 4117729"/>
                <a:gd name="connsiteX22" fmla="*/ 1689473 w 2487611"/>
                <a:gd name="connsiteY22" fmla="*/ 2884167 h 4117729"/>
                <a:gd name="connsiteX23" fmla="*/ 1482985 w 2487611"/>
                <a:gd name="connsiteY23" fmla="*/ 3164215 h 4117729"/>
                <a:gd name="connsiteX24" fmla="*/ 1009514 w 2487611"/>
                <a:gd name="connsiteY24" fmla="*/ 3164215 h 4117729"/>
                <a:gd name="connsiteX25" fmla="*/ 803026 w 2487611"/>
                <a:gd name="connsiteY25" fmla="*/ 2884167 h 4117729"/>
                <a:gd name="connsiteX26" fmla="*/ 1246249 w 2487611"/>
                <a:gd name="connsiteY26" fmla="*/ 1584102 h 4117729"/>
                <a:gd name="connsiteX27" fmla="*/ 1346518 w 2487611"/>
                <a:gd name="connsiteY27" fmla="*/ 1684371 h 4117729"/>
                <a:gd name="connsiteX28" fmla="*/ 1246249 w 2487611"/>
                <a:gd name="connsiteY28" fmla="*/ 1784640 h 4117729"/>
                <a:gd name="connsiteX29" fmla="*/ 1145980 w 2487611"/>
                <a:gd name="connsiteY29" fmla="*/ 1684371 h 4117729"/>
                <a:gd name="connsiteX30" fmla="*/ 1246249 w 2487611"/>
                <a:gd name="connsiteY30" fmla="*/ 1584102 h 4117729"/>
                <a:gd name="connsiteX31" fmla="*/ 1246249 w 2487611"/>
                <a:gd name="connsiteY31" fmla="*/ 1514596 h 4117729"/>
                <a:gd name="connsiteX32" fmla="*/ 1076474 w 2487611"/>
                <a:gd name="connsiteY32" fmla="*/ 1684371 h 4117729"/>
                <a:gd name="connsiteX33" fmla="*/ 1246249 w 2487611"/>
                <a:gd name="connsiteY33" fmla="*/ 1854146 h 4117729"/>
                <a:gd name="connsiteX34" fmla="*/ 1416024 w 2487611"/>
                <a:gd name="connsiteY34" fmla="*/ 1684371 h 4117729"/>
                <a:gd name="connsiteX35" fmla="*/ 1246249 w 2487611"/>
                <a:gd name="connsiteY35" fmla="*/ 1514596 h 4117729"/>
                <a:gd name="connsiteX36" fmla="*/ 1246249 w 2487611"/>
                <a:gd name="connsiteY36" fmla="*/ 761226 h 4117729"/>
                <a:gd name="connsiteX37" fmla="*/ 1446787 w 2487611"/>
                <a:gd name="connsiteY37" fmla="*/ 961764 h 4117729"/>
                <a:gd name="connsiteX38" fmla="*/ 1246249 w 2487611"/>
                <a:gd name="connsiteY38" fmla="*/ 1162302 h 4117729"/>
                <a:gd name="connsiteX39" fmla="*/ 1045711 w 2487611"/>
                <a:gd name="connsiteY39" fmla="*/ 961764 h 4117729"/>
                <a:gd name="connsiteX40" fmla="*/ 1246249 w 2487611"/>
                <a:gd name="connsiteY40" fmla="*/ 761226 h 4117729"/>
                <a:gd name="connsiteX41" fmla="*/ 1246249 w 2487611"/>
                <a:gd name="connsiteY41" fmla="*/ 622214 h 4117729"/>
                <a:gd name="connsiteX42" fmla="*/ 906699 w 2487611"/>
                <a:gd name="connsiteY42" fmla="*/ 961764 h 4117729"/>
                <a:gd name="connsiteX43" fmla="*/ 1246249 w 2487611"/>
                <a:gd name="connsiteY43" fmla="*/ 1301314 h 4117729"/>
                <a:gd name="connsiteX44" fmla="*/ 1585799 w 2487611"/>
                <a:gd name="connsiteY44" fmla="*/ 961764 h 4117729"/>
                <a:gd name="connsiteX45" fmla="*/ 1246249 w 2487611"/>
                <a:gd name="connsiteY45" fmla="*/ 622214 h 4117729"/>
                <a:gd name="connsiteX46" fmla="*/ 1237076 w 2487611"/>
                <a:gd name="connsiteY46" fmla="*/ 0 h 4117729"/>
                <a:gd name="connsiteX47" fmla="*/ 1243449 w 2487611"/>
                <a:gd name="connsiteY47" fmla="*/ 110915 h 4117729"/>
                <a:gd name="connsiteX48" fmla="*/ 1258169 w 2487611"/>
                <a:gd name="connsiteY48" fmla="*/ 12605 h 4117729"/>
                <a:gd name="connsiteX49" fmla="*/ 1891856 w 2487611"/>
                <a:gd name="connsiteY49" fmla="*/ 713203 h 4117729"/>
                <a:gd name="connsiteX50" fmla="*/ 2096831 w 2487611"/>
                <a:gd name="connsiteY50" fmla="*/ 1552470 h 4117729"/>
                <a:gd name="connsiteX51" fmla="*/ 2003408 w 2487611"/>
                <a:gd name="connsiteY51" fmla="*/ 2054055 h 4117729"/>
                <a:gd name="connsiteX52" fmla="*/ 2224895 w 2487611"/>
                <a:gd name="connsiteY52" fmla="*/ 2189415 h 4117729"/>
                <a:gd name="connsiteX53" fmla="*/ 2487611 w 2487611"/>
                <a:gd name="connsiteY53" fmla="*/ 2919570 h 4117729"/>
                <a:gd name="connsiteX54" fmla="*/ 1777602 w 2487611"/>
                <a:gd name="connsiteY54" fmla="*/ 2655584 h 4117729"/>
                <a:gd name="connsiteX55" fmla="*/ 1697050 w 2487611"/>
                <a:gd name="connsiteY55" fmla="*/ 2803564 h 4117729"/>
                <a:gd name="connsiteX56" fmla="*/ 789847 w 2487611"/>
                <a:gd name="connsiteY56" fmla="*/ 2803564 h 4117729"/>
                <a:gd name="connsiteX57" fmla="*/ 709405 w 2487611"/>
                <a:gd name="connsiteY57" fmla="*/ 2655809 h 4117729"/>
                <a:gd name="connsiteX58" fmla="*/ 0 w 2487611"/>
                <a:gd name="connsiteY58" fmla="*/ 2919570 h 4117729"/>
                <a:gd name="connsiteX59" fmla="*/ 262716 w 2487611"/>
                <a:gd name="connsiteY59" fmla="*/ 2189415 h 4117729"/>
                <a:gd name="connsiteX60" fmla="*/ 483603 w 2487611"/>
                <a:gd name="connsiteY60" fmla="*/ 2054421 h 4117729"/>
                <a:gd name="connsiteX61" fmla="*/ 390066 w 2487611"/>
                <a:gd name="connsiteY61" fmla="*/ 1552470 h 4117729"/>
                <a:gd name="connsiteX62" fmla="*/ 595041 w 2487611"/>
                <a:gd name="connsiteY62" fmla="*/ 713203 h 4117729"/>
                <a:gd name="connsiteX63" fmla="*/ 1237076 w 2487611"/>
                <a:gd name="connsiteY63" fmla="*/ 0 h 411772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7076 w 2487611"/>
                <a:gd name="connsiteY46" fmla="*/ 544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7076 w 2487611"/>
                <a:gd name="connsiteY63" fmla="*/ 5440 h 412316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8115 w 2487611"/>
                <a:gd name="connsiteY46" fmla="*/ 2487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8115 w 2487611"/>
                <a:gd name="connsiteY63" fmla="*/ 24870 h 4123169"/>
                <a:gd name="connsiteX0" fmla="*/ 1355591 w 2487611"/>
                <a:gd name="connsiteY0" fmla="*/ 3172302 h 4098299"/>
                <a:gd name="connsiteX1" fmla="*/ 1668701 w 2487611"/>
                <a:gd name="connsiteY1" fmla="*/ 3472886 h 4098299"/>
                <a:gd name="connsiteX2" fmla="*/ 1698103 w 2487611"/>
                <a:gd name="connsiteY2" fmla="*/ 3816529 h 4098299"/>
                <a:gd name="connsiteX3" fmla="*/ 1503571 w 2487611"/>
                <a:gd name="connsiteY3" fmla="*/ 3599037 h 4098299"/>
                <a:gd name="connsiteX4" fmla="*/ 1461585 w 2487611"/>
                <a:gd name="connsiteY4" fmla="*/ 3812778 h 4098299"/>
                <a:gd name="connsiteX5" fmla="*/ 1244671 w 2487611"/>
                <a:gd name="connsiteY5" fmla="*/ 4098299 h 4098299"/>
                <a:gd name="connsiteX6" fmla="*/ 1079392 w 2487611"/>
                <a:gd name="connsiteY6" fmla="*/ 3792540 h 4098299"/>
                <a:gd name="connsiteX7" fmla="*/ 987763 w 2487611"/>
                <a:gd name="connsiteY7" fmla="*/ 3660342 h 4098299"/>
                <a:gd name="connsiteX8" fmla="*/ 854400 w 2487611"/>
                <a:gd name="connsiteY8" fmla="*/ 3727064 h 4098299"/>
                <a:gd name="connsiteX9" fmla="*/ 869102 w 2487611"/>
                <a:gd name="connsiteY9" fmla="*/ 3403649 h 4098299"/>
                <a:gd name="connsiteX10" fmla="*/ 1052587 w 2487611"/>
                <a:gd name="connsiteY10" fmla="*/ 3206104 h 4098299"/>
                <a:gd name="connsiteX11" fmla="*/ 1019981 w 2487611"/>
                <a:gd name="connsiteY11" fmla="*/ 3250127 h 4098299"/>
                <a:gd name="connsiteX12" fmla="*/ 1012121 w 2487611"/>
                <a:gd name="connsiteY12" fmla="*/ 3423044 h 4098299"/>
                <a:gd name="connsiteX13" fmla="*/ 1083424 w 2487611"/>
                <a:gd name="connsiteY13" fmla="*/ 3387371 h 4098299"/>
                <a:gd name="connsiteX14" fmla="*/ 1132416 w 2487611"/>
                <a:gd name="connsiteY14" fmla="*/ 3458051 h 4098299"/>
                <a:gd name="connsiteX15" fmla="*/ 1220783 w 2487611"/>
                <a:gd name="connsiteY15" fmla="*/ 3621528 h 4098299"/>
                <a:gd name="connsiteX16" fmla="*/ 1336759 w 2487611"/>
                <a:gd name="connsiteY16" fmla="*/ 3468871 h 4098299"/>
                <a:gd name="connsiteX17" fmla="*/ 1359207 w 2487611"/>
                <a:gd name="connsiteY17" fmla="*/ 3354592 h 4098299"/>
                <a:gd name="connsiteX18" fmla="*/ 1463216 w 2487611"/>
                <a:gd name="connsiteY18" fmla="*/ 3470876 h 4098299"/>
                <a:gd name="connsiteX19" fmla="*/ 1447496 w 2487611"/>
                <a:gd name="connsiteY19" fmla="*/ 3287144 h 4098299"/>
                <a:gd name="connsiteX20" fmla="*/ 1355591 w 2487611"/>
                <a:gd name="connsiteY20" fmla="*/ 3172302 h 4098299"/>
                <a:gd name="connsiteX21" fmla="*/ 803026 w 2487611"/>
                <a:gd name="connsiteY21" fmla="*/ 2864737 h 4098299"/>
                <a:gd name="connsiteX22" fmla="*/ 1689473 w 2487611"/>
                <a:gd name="connsiteY22" fmla="*/ 2864737 h 4098299"/>
                <a:gd name="connsiteX23" fmla="*/ 1482985 w 2487611"/>
                <a:gd name="connsiteY23" fmla="*/ 3144785 h 4098299"/>
                <a:gd name="connsiteX24" fmla="*/ 1009514 w 2487611"/>
                <a:gd name="connsiteY24" fmla="*/ 3144785 h 4098299"/>
                <a:gd name="connsiteX25" fmla="*/ 803026 w 2487611"/>
                <a:gd name="connsiteY25" fmla="*/ 2864737 h 4098299"/>
                <a:gd name="connsiteX26" fmla="*/ 1246249 w 2487611"/>
                <a:gd name="connsiteY26" fmla="*/ 1564672 h 4098299"/>
                <a:gd name="connsiteX27" fmla="*/ 1346518 w 2487611"/>
                <a:gd name="connsiteY27" fmla="*/ 1664941 h 4098299"/>
                <a:gd name="connsiteX28" fmla="*/ 1246249 w 2487611"/>
                <a:gd name="connsiteY28" fmla="*/ 1765210 h 4098299"/>
                <a:gd name="connsiteX29" fmla="*/ 1145980 w 2487611"/>
                <a:gd name="connsiteY29" fmla="*/ 1664941 h 4098299"/>
                <a:gd name="connsiteX30" fmla="*/ 1246249 w 2487611"/>
                <a:gd name="connsiteY30" fmla="*/ 1564672 h 4098299"/>
                <a:gd name="connsiteX31" fmla="*/ 1246249 w 2487611"/>
                <a:gd name="connsiteY31" fmla="*/ 1495166 h 4098299"/>
                <a:gd name="connsiteX32" fmla="*/ 1076474 w 2487611"/>
                <a:gd name="connsiteY32" fmla="*/ 1664941 h 4098299"/>
                <a:gd name="connsiteX33" fmla="*/ 1246249 w 2487611"/>
                <a:gd name="connsiteY33" fmla="*/ 1834716 h 4098299"/>
                <a:gd name="connsiteX34" fmla="*/ 1416024 w 2487611"/>
                <a:gd name="connsiteY34" fmla="*/ 1664941 h 4098299"/>
                <a:gd name="connsiteX35" fmla="*/ 1246249 w 2487611"/>
                <a:gd name="connsiteY35" fmla="*/ 1495166 h 4098299"/>
                <a:gd name="connsiteX36" fmla="*/ 1246249 w 2487611"/>
                <a:gd name="connsiteY36" fmla="*/ 741796 h 4098299"/>
                <a:gd name="connsiteX37" fmla="*/ 1446787 w 2487611"/>
                <a:gd name="connsiteY37" fmla="*/ 942334 h 4098299"/>
                <a:gd name="connsiteX38" fmla="*/ 1246249 w 2487611"/>
                <a:gd name="connsiteY38" fmla="*/ 1142872 h 4098299"/>
                <a:gd name="connsiteX39" fmla="*/ 1045711 w 2487611"/>
                <a:gd name="connsiteY39" fmla="*/ 942334 h 4098299"/>
                <a:gd name="connsiteX40" fmla="*/ 1246249 w 2487611"/>
                <a:gd name="connsiteY40" fmla="*/ 741796 h 4098299"/>
                <a:gd name="connsiteX41" fmla="*/ 1246249 w 2487611"/>
                <a:gd name="connsiteY41" fmla="*/ 602784 h 4098299"/>
                <a:gd name="connsiteX42" fmla="*/ 906699 w 2487611"/>
                <a:gd name="connsiteY42" fmla="*/ 942334 h 4098299"/>
                <a:gd name="connsiteX43" fmla="*/ 1246249 w 2487611"/>
                <a:gd name="connsiteY43" fmla="*/ 1281884 h 4098299"/>
                <a:gd name="connsiteX44" fmla="*/ 1585799 w 2487611"/>
                <a:gd name="connsiteY44" fmla="*/ 942334 h 4098299"/>
                <a:gd name="connsiteX45" fmla="*/ 1246249 w 2487611"/>
                <a:gd name="connsiteY45" fmla="*/ 602784 h 4098299"/>
                <a:gd name="connsiteX46" fmla="*/ 1238115 w 2487611"/>
                <a:gd name="connsiteY46" fmla="*/ 0 h 4098299"/>
                <a:gd name="connsiteX47" fmla="*/ 1243449 w 2487611"/>
                <a:gd name="connsiteY47" fmla="*/ 91485 h 4098299"/>
                <a:gd name="connsiteX48" fmla="*/ 1229544 w 2487611"/>
                <a:gd name="connsiteY48" fmla="*/ 4448 h 4098299"/>
                <a:gd name="connsiteX49" fmla="*/ 1891856 w 2487611"/>
                <a:gd name="connsiteY49" fmla="*/ 693773 h 4098299"/>
                <a:gd name="connsiteX50" fmla="*/ 2096831 w 2487611"/>
                <a:gd name="connsiteY50" fmla="*/ 1533040 h 4098299"/>
                <a:gd name="connsiteX51" fmla="*/ 2003408 w 2487611"/>
                <a:gd name="connsiteY51" fmla="*/ 2034625 h 4098299"/>
                <a:gd name="connsiteX52" fmla="*/ 2224895 w 2487611"/>
                <a:gd name="connsiteY52" fmla="*/ 2169985 h 4098299"/>
                <a:gd name="connsiteX53" fmla="*/ 2487611 w 2487611"/>
                <a:gd name="connsiteY53" fmla="*/ 2900140 h 4098299"/>
                <a:gd name="connsiteX54" fmla="*/ 1777602 w 2487611"/>
                <a:gd name="connsiteY54" fmla="*/ 2636154 h 4098299"/>
                <a:gd name="connsiteX55" fmla="*/ 1697050 w 2487611"/>
                <a:gd name="connsiteY55" fmla="*/ 2784134 h 4098299"/>
                <a:gd name="connsiteX56" fmla="*/ 789847 w 2487611"/>
                <a:gd name="connsiteY56" fmla="*/ 2784134 h 4098299"/>
                <a:gd name="connsiteX57" fmla="*/ 709405 w 2487611"/>
                <a:gd name="connsiteY57" fmla="*/ 2636379 h 4098299"/>
                <a:gd name="connsiteX58" fmla="*/ 0 w 2487611"/>
                <a:gd name="connsiteY58" fmla="*/ 2900140 h 4098299"/>
                <a:gd name="connsiteX59" fmla="*/ 262716 w 2487611"/>
                <a:gd name="connsiteY59" fmla="*/ 2169985 h 4098299"/>
                <a:gd name="connsiteX60" fmla="*/ 483603 w 2487611"/>
                <a:gd name="connsiteY60" fmla="*/ 2034991 h 4098299"/>
                <a:gd name="connsiteX61" fmla="*/ 390066 w 2487611"/>
                <a:gd name="connsiteY61" fmla="*/ 1533040 h 4098299"/>
                <a:gd name="connsiteX62" fmla="*/ 595041 w 2487611"/>
                <a:gd name="connsiteY62" fmla="*/ 693773 h 4098299"/>
                <a:gd name="connsiteX63" fmla="*/ 1238115 w 2487611"/>
                <a:gd name="connsiteY63" fmla="*/ 0 h 4098299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43449 w 2487611"/>
                <a:gd name="connsiteY47" fmla="*/ 87037 h 4093851"/>
                <a:gd name="connsiteX48" fmla="*/ 1229544 w 2487611"/>
                <a:gd name="connsiteY48" fmla="*/ 0 h 4093851"/>
                <a:gd name="connsiteX49" fmla="*/ 1891856 w 2487611"/>
                <a:gd name="connsiteY49" fmla="*/ 689325 h 4093851"/>
                <a:gd name="connsiteX50" fmla="*/ 2096831 w 2487611"/>
                <a:gd name="connsiteY50" fmla="*/ 1528592 h 4093851"/>
                <a:gd name="connsiteX51" fmla="*/ 2003408 w 2487611"/>
                <a:gd name="connsiteY51" fmla="*/ 2030177 h 4093851"/>
                <a:gd name="connsiteX52" fmla="*/ 2224895 w 2487611"/>
                <a:gd name="connsiteY52" fmla="*/ 2165537 h 4093851"/>
                <a:gd name="connsiteX53" fmla="*/ 2487611 w 2487611"/>
                <a:gd name="connsiteY53" fmla="*/ 2895692 h 4093851"/>
                <a:gd name="connsiteX54" fmla="*/ 1777602 w 2487611"/>
                <a:gd name="connsiteY54" fmla="*/ 2631706 h 4093851"/>
                <a:gd name="connsiteX55" fmla="*/ 1697050 w 2487611"/>
                <a:gd name="connsiteY55" fmla="*/ 2779686 h 4093851"/>
                <a:gd name="connsiteX56" fmla="*/ 789847 w 2487611"/>
                <a:gd name="connsiteY56" fmla="*/ 2779686 h 4093851"/>
                <a:gd name="connsiteX57" fmla="*/ 709405 w 2487611"/>
                <a:gd name="connsiteY57" fmla="*/ 2631931 h 4093851"/>
                <a:gd name="connsiteX58" fmla="*/ 0 w 2487611"/>
                <a:gd name="connsiteY58" fmla="*/ 2895692 h 4093851"/>
                <a:gd name="connsiteX59" fmla="*/ 262716 w 2487611"/>
                <a:gd name="connsiteY59" fmla="*/ 2165537 h 4093851"/>
                <a:gd name="connsiteX60" fmla="*/ 483603 w 2487611"/>
                <a:gd name="connsiteY60" fmla="*/ 2030543 h 4093851"/>
                <a:gd name="connsiteX61" fmla="*/ 390066 w 2487611"/>
                <a:gd name="connsiteY61" fmla="*/ 1528592 h 4093851"/>
                <a:gd name="connsiteX62" fmla="*/ 595041 w 2487611"/>
                <a:gd name="connsiteY62" fmla="*/ 689325 h 4093851"/>
                <a:gd name="connsiteX63" fmla="*/ 1225855 w 2487611"/>
                <a:gd name="connsiteY63" fmla="*/ 9198 h 4093851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29544 w 2487611"/>
                <a:gd name="connsiteY47" fmla="*/ 0 h 4093851"/>
                <a:gd name="connsiteX48" fmla="*/ 1891856 w 2487611"/>
                <a:gd name="connsiteY48" fmla="*/ 689325 h 4093851"/>
                <a:gd name="connsiteX49" fmla="*/ 2096831 w 2487611"/>
                <a:gd name="connsiteY49" fmla="*/ 1528592 h 4093851"/>
                <a:gd name="connsiteX50" fmla="*/ 2003408 w 2487611"/>
                <a:gd name="connsiteY50" fmla="*/ 2030177 h 4093851"/>
                <a:gd name="connsiteX51" fmla="*/ 2224895 w 2487611"/>
                <a:gd name="connsiteY51" fmla="*/ 2165537 h 4093851"/>
                <a:gd name="connsiteX52" fmla="*/ 2487611 w 2487611"/>
                <a:gd name="connsiteY52" fmla="*/ 2895692 h 4093851"/>
                <a:gd name="connsiteX53" fmla="*/ 1777602 w 2487611"/>
                <a:gd name="connsiteY53" fmla="*/ 2631706 h 4093851"/>
                <a:gd name="connsiteX54" fmla="*/ 1697050 w 2487611"/>
                <a:gd name="connsiteY54" fmla="*/ 2779686 h 4093851"/>
                <a:gd name="connsiteX55" fmla="*/ 789847 w 2487611"/>
                <a:gd name="connsiteY55" fmla="*/ 2779686 h 4093851"/>
                <a:gd name="connsiteX56" fmla="*/ 709405 w 2487611"/>
                <a:gd name="connsiteY56" fmla="*/ 2631931 h 4093851"/>
                <a:gd name="connsiteX57" fmla="*/ 0 w 2487611"/>
                <a:gd name="connsiteY57" fmla="*/ 2895692 h 4093851"/>
                <a:gd name="connsiteX58" fmla="*/ 262716 w 2487611"/>
                <a:gd name="connsiteY58" fmla="*/ 2165537 h 4093851"/>
                <a:gd name="connsiteX59" fmla="*/ 483603 w 2487611"/>
                <a:gd name="connsiteY59" fmla="*/ 2030543 h 4093851"/>
                <a:gd name="connsiteX60" fmla="*/ 390066 w 2487611"/>
                <a:gd name="connsiteY60" fmla="*/ 1528592 h 4093851"/>
                <a:gd name="connsiteX61" fmla="*/ 595041 w 2487611"/>
                <a:gd name="connsiteY61" fmla="*/ 689325 h 4093851"/>
                <a:gd name="connsiteX62" fmla="*/ 1225855 w 2487611"/>
                <a:gd name="connsiteY62" fmla="*/ 9198 h 4093851"/>
                <a:gd name="connsiteX0" fmla="*/ 1355591 w 2487611"/>
                <a:gd name="connsiteY0" fmla="*/ 3168890 h 4094887"/>
                <a:gd name="connsiteX1" fmla="*/ 1668701 w 2487611"/>
                <a:gd name="connsiteY1" fmla="*/ 3469474 h 4094887"/>
                <a:gd name="connsiteX2" fmla="*/ 1698103 w 2487611"/>
                <a:gd name="connsiteY2" fmla="*/ 3813117 h 4094887"/>
                <a:gd name="connsiteX3" fmla="*/ 1503571 w 2487611"/>
                <a:gd name="connsiteY3" fmla="*/ 3595625 h 4094887"/>
                <a:gd name="connsiteX4" fmla="*/ 1461585 w 2487611"/>
                <a:gd name="connsiteY4" fmla="*/ 3809366 h 4094887"/>
                <a:gd name="connsiteX5" fmla="*/ 1244671 w 2487611"/>
                <a:gd name="connsiteY5" fmla="*/ 4094887 h 4094887"/>
                <a:gd name="connsiteX6" fmla="*/ 1079392 w 2487611"/>
                <a:gd name="connsiteY6" fmla="*/ 3789128 h 4094887"/>
                <a:gd name="connsiteX7" fmla="*/ 987763 w 2487611"/>
                <a:gd name="connsiteY7" fmla="*/ 3656930 h 4094887"/>
                <a:gd name="connsiteX8" fmla="*/ 854400 w 2487611"/>
                <a:gd name="connsiteY8" fmla="*/ 3723652 h 4094887"/>
                <a:gd name="connsiteX9" fmla="*/ 869102 w 2487611"/>
                <a:gd name="connsiteY9" fmla="*/ 3400237 h 4094887"/>
                <a:gd name="connsiteX10" fmla="*/ 1052587 w 2487611"/>
                <a:gd name="connsiteY10" fmla="*/ 3202692 h 4094887"/>
                <a:gd name="connsiteX11" fmla="*/ 1019981 w 2487611"/>
                <a:gd name="connsiteY11" fmla="*/ 3246715 h 4094887"/>
                <a:gd name="connsiteX12" fmla="*/ 1012121 w 2487611"/>
                <a:gd name="connsiteY12" fmla="*/ 3419632 h 4094887"/>
                <a:gd name="connsiteX13" fmla="*/ 1083424 w 2487611"/>
                <a:gd name="connsiteY13" fmla="*/ 3383959 h 4094887"/>
                <a:gd name="connsiteX14" fmla="*/ 1132416 w 2487611"/>
                <a:gd name="connsiteY14" fmla="*/ 3454639 h 4094887"/>
                <a:gd name="connsiteX15" fmla="*/ 1220783 w 2487611"/>
                <a:gd name="connsiteY15" fmla="*/ 3618116 h 4094887"/>
                <a:gd name="connsiteX16" fmla="*/ 1336759 w 2487611"/>
                <a:gd name="connsiteY16" fmla="*/ 3465459 h 4094887"/>
                <a:gd name="connsiteX17" fmla="*/ 1359207 w 2487611"/>
                <a:gd name="connsiteY17" fmla="*/ 3351180 h 4094887"/>
                <a:gd name="connsiteX18" fmla="*/ 1463216 w 2487611"/>
                <a:gd name="connsiteY18" fmla="*/ 3467464 h 4094887"/>
                <a:gd name="connsiteX19" fmla="*/ 1447496 w 2487611"/>
                <a:gd name="connsiteY19" fmla="*/ 3283732 h 4094887"/>
                <a:gd name="connsiteX20" fmla="*/ 1355591 w 2487611"/>
                <a:gd name="connsiteY20" fmla="*/ 3168890 h 4094887"/>
                <a:gd name="connsiteX21" fmla="*/ 803026 w 2487611"/>
                <a:gd name="connsiteY21" fmla="*/ 2861325 h 4094887"/>
                <a:gd name="connsiteX22" fmla="*/ 1689473 w 2487611"/>
                <a:gd name="connsiteY22" fmla="*/ 2861325 h 4094887"/>
                <a:gd name="connsiteX23" fmla="*/ 1482985 w 2487611"/>
                <a:gd name="connsiteY23" fmla="*/ 3141373 h 4094887"/>
                <a:gd name="connsiteX24" fmla="*/ 1009514 w 2487611"/>
                <a:gd name="connsiteY24" fmla="*/ 3141373 h 4094887"/>
                <a:gd name="connsiteX25" fmla="*/ 803026 w 2487611"/>
                <a:gd name="connsiteY25" fmla="*/ 2861325 h 4094887"/>
                <a:gd name="connsiteX26" fmla="*/ 1246249 w 2487611"/>
                <a:gd name="connsiteY26" fmla="*/ 1561260 h 4094887"/>
                <a:gd name="connsiteX27" fmla="*/ 1346518 w 2487611"/>
                <a:gd name="connsiteY27" fmla="*/ 1661529 h 4094887"/>
                <a:gd name="connsiteX28" fmla="*/ 1246249 w 2487611"/>
                <a:gd name="connsiteY28" fmla="*/ 1761798 h 4094887"/>
                <a:gd name="connsiteX29" fmla="*/ 1145980 w 2487611"/>
                <a:gd name="connsiteY29" fmla="*/ 1661529 h 4094887"/>
                <a:gd name="connsiteX30" fmla="*/ 1246249 w 2487611"/>
                <a:gd name="connsiteY30" fmla="*/ 1561260 h 4094887"/>
                <a:gd name="connsiteX31" fmla="*/ 1246249 w 2487611"/>
                <a:gd name="connsiteY31" fmla="*/ 1491754 h 4094887"/>
                <a:gd name="connsiteX32" fmla="*/ 1076474 w 2487611"/>
                <a:gd name="connsiteY32" fmla="*/ 1661529 h 4094887"/>
                <a:gd name="connsiteX33" fmla="*/ 1246249 w 2487611"/>
                <a:gd name="connsiteY33" fmla="*/ 1831304 h 4094887"/>
                <a:gd name="connsiteX34" fmla="*/ 1416024 w 2487611"/>
                <a:gd name="connsiteY34" fmla="*/ 1661529 h 4094887"/>
                <a:gd name="connsiteX35" fmla="*/ 1246249 w 2487611"/>
                <a:gd name="connsiteY35" fmla="*/ 1491754 h 4094887"/>
                <a:gd name="connsiteX36" fmla="*/ 1246249 w 2487611"/>
                <a:gd name="connsiteY36" fmla="*/ 738384 h 4094887"/>
                <a:gd name="connsiteX37" fmla="*/ 1446787 w 2487611"/>
                <a:gd name="connsiteY37" fmla="*/ 938922 h 4094887"/>
                <a:gd name="connsiteX38" fmla="*/ 1246249 w 2487611"/>
                <a:gd name="connsiteY38" fmla="*/ 1139460 h 4094887"/>
                <a:gd name="connsiteX39" fmla="*/ 1045711 w 2487611"/>
                <a:gd name="connsiteY39" fmla="*/ 938922 h 4094887"/>
                <a:gd name="connsiteX40" fmla="*/ 1246249 w 2487611"/>
                <a:gd name="connsiteY40" fmla="*/ 738384 h 4094887"/>
                <a:gd name="connsiteX41" fmla="*/ 1246249 w 2487611"/>
                <a:gd name="connsiteY41" fmla="*/ 599372 h 4094887"/>
                <a:gd name="connsiteX42" fmla="*/ 906699 w 2487611"/>
                <a:gd name="connsiteY42" fmla="*/ 938922 h 4094887"/>
                <a:gd name="connsiteX43" fmla="*/ 1246249 w 2487611"/>
                <a:gd name="connsiteY43" fmla="*/ 1278472 h 4094887"/>
                <a:gd name="connsiteX44" fmla="*/ 1585799 w 2487611"/>
                <a:gd name="connsiteY44" fmla="*/ 938922 h 4094887"/>
                <a:gd name="connsiteX45" fmla="*/ 1246249 w 2487611"/>
                <a:gd name="connsiteY45" fmla="*/ 599372 h 4094887"/>
                <a:gd name="connsiteX46" fmla="*/ 1235050 w 2487611"/>
                <a:gd name="connsiteY46" fmla="*/ 0 h 4094887"/>
                <a:gd name="connsiteX47" fmla="*/ 1229544 w 2487611"/>
                <a:gd name="connsiteY47" fmla="*/ 1036 h 4094887"/>
                <a:gd name="connsiteX48" fmla="*/ 1891856 w 2487611"/>
                <a:gd name="connsiteY48" fmla="*/ 690361 h 4094887"/>
                <a:gd name="connsiteX49" fmla="*/ 2096831 w 2487611"/>
                <a:gd name="connsiteY49" fmla="*/ 1529628 h 4094887"/>
                <a:gd name="connsiteX50" fmla="*/ 2003408 w 2487611"/>
                <a:gd name="connsiteY50" fmla="*/ 2031213 h 4094887"/>
                <a:gd name="connsiteX51" fmla="*/ 2224895 w 2487611"/>
                <a:gd name="connsiteY51" fmla="*/ 2166573 h 4094887"/>
                <a:gd name="connsiteX52" fmla="*/ 2487611 w 2487611"/>
                <a:gd name="connsiteY52" fmla="*/ 2896728 h 4094887"/>
                <a:gd name="connsiteX53" fmla="*/ 1777602 w 2487611"/>
                <a:gd name="connsiteY53" fmla="*/ 2632742 h 4094887"/>
                <a:gd name="connsiteX54" fmla="*/ 1697050 w 2487611"/>
                <a:gd name="connsiteY54" fmla="*/ 2780722 h 4094887"/>
                <a:gd name="connsiteX55" fmla="*/ 789847 w 2487611"/>
                <a:gd name="connsiteY55" fmla="*/ 2780722 h 4094887"/>
                <a:gd name="connsiteX56" fmla="*/ 709405 w 2487611"/>
                <a:gd name="connsiteY56" fmla="*/ 2632967 h 4094887"/>
                <a:gd name="connsiteX57" fmla="*/ 0 w 2487611"/>
                <a:gd name="connsiteY57" fmla="*/ 2896728 h 4094887"/>
                <a:gd name="connsiteX58" fmla="*/ 262716 w 2487611"/>
                <a:gd name="connsiteY58" fmla="*/ 2166573 h 4094887"/>
                <a:gd name="connsiteX59" fmla="*/ 483603 w 2487611"/>
                <a:gd name="connsiteY59" fmla="*/ 2031579 h 4094887"/>
                <a:gd name="connsiteX60" fmla="*/ 390066 w 2487611"/>
                <a:gd name="connsiteY60" fmla="*/ 1529628 h 4094887"/>
                <a:gd name="connsiteX61" fmla="*/ 595041 w 2487611"/>
                <a:gd name="connsiteY61" fmla="*/ 690361 h 4094887"/>
                <a:gd name="connsiteX62" fmla="*/ 1235050 w 2487611"/>
                <a:gd name="connsiteY62" fmla="*/ 0 h 40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87611" h="4094887">
                  <a:moveTo>
                    <a:pt x="1355591" y="3168890"/>
                  </a:moveTo>
                  <a:cubicBezTo>
                    <a:pt x="1473595" y="3210993"/>
                    <a:pt x="1581876" y="3305191"/>
                    <a:pt x="1668701" y="3469474"/>
                  </a:cubicBezTo>
                  <a:cubicBezTo>
                    <a:pt x="1695925" y="3526851"/>
                    <a:pt x="1780322" y="3714906"/>
                    <a:pt x="1698103" y="3813117"/>
                  </a:cubicBezTo>
                  <a:cubicBezTo>
                    <a:pt x="1602299" y="3649464"/>
                    <a:pt x="1614173" y="3625906"/>
                    <a:pt x="1503571" y="3595625"/>
                  </a:cubicBezTo>
                  <a:cubicBezTo>
                    <a:pt x="1496942" y="3685463"/>
                    <a:pt x="1467966" y="3774165"/>
                    <a:pt x="1461585" y="3809366"/>
                  </a:cubicBezTo>
                  <a:cubicBezTo>
                    <a:pt x="1385470" y="3978592"/>
                    <a:pt x="1404096" y="3968132"/>
                    <a:pt x="1244671" y="4094887"/>
                  </a:cubicBezTo>
                  <a:cubicBezTo>
                    <a:pt x="1246206" y="3880802"/>
                    <a:pt x="1159532" y="3834965"/>
                    <a:pt x="1079392" y="3789128"/>
                  </a:cubicBezTo>
                  <a:cubicBezTo>
                    <a:pt x="1026853" y="3769315"/>
                    <a:pt x="996695" y="3717697"/>
                    <a:pt x="987763" y="3656930"/>
                  </a:cubicBezTo>
                  <a:cubicBezTo>
                    <a:pt x="943900" y="3685346"/>
                    <a:pt x="898437" y="3695225"/>
                    <a:pt x="854400" y="3723652"/>
                  </a:cubicBezTo>
                  <a:cubicBezTo>
                    <a:pt x="854400" y="3658863"/>
                    <a:pt x="789060" y="3535267"/>
                    <a:pt x="869102" y="3400237"/>
                  </a:cubicBezTo>
                  <a:cubicBezTo>
                    <a:pt x="905823" y="3342803"/>
                    <a:pt x="973047" y="3258718"/>
                    <a:pt x="1052587" y="3202692"/>
                  </a:cubicBezTo>
                  <a:lnTo>
                    <a:pt x="1019981" y="3246715"/>
                  </a:lnTo>
                  <a:cubicBezTo>
                    <a:pt x="977187" y="3318910"/>
                    <a:pt x="1012121" y="3384991"/>
                    <a:pt x="1012121" y="3419632"/>
                  </a:cubicBezTo>
                  <a:cubicBezTo>
                    <a:pt x="1035665" y="3404433"/>
                    <a:pt x="1059972" y="3399151"/>
                    <a:pt x="1083424" y="3383959"/>
                  </a:cubicBezTo>
                  <a:cubicBezTo>
                    <a:pt x="1088200" y="3416448"/>
                    <a:pt x="1104325" y="3444046"/>
                    <a:pt x="1132416" y="3454639"/>
                  </a:cubicBezTo>
                  <a:cubicBezTo>
                    <a:pt x="1175263" y="3479146"/>
                    <a:pt x="1221604" y="3503653"/>
                    <a:pt x="1220783" y="3618116"/>
                  </a:cubicBezTo>
                  <a:cubicBezTo>
                    <a:pt x="1306022" y="3550346"/>
                    <a:pt x="1296063" y="3555938"/>
                    <a:pt x="1336759" y="3465459"/>
                  </a:cubicBezTo>
                  <a:cubicBezTo>
                    <a:pt x="1340170" y="3446638"/>
                    <a:pt x="1355662" y="3399214"/>
                    <a:pt x="1359207" y="3351180"/>
                  </a:cubicBezTo>
                  <a:cubicBezTo>
                    <a:pt x="1418341" y="3367371"/>
                    <a:pt x="1411993" y="3379966"/>
                    <a:pt x="1463216" y="3467464"/>
                  </a:cubicBezTo>
                  <a:cubicBezTo>
                    <a:pt x="1507175" y="3414955"/>
                    <a:pt x="1462051" y="3314410"/>
                    <a:pt x="1447496" y="3283732"/>
                  </a:cubicBezTo>
                  <a:cubicBezTo>
                    <a:pt x="1420721" y="3233074"/>
                    <a:pt x="1390133" y="3194880"/>
                    <a:pt x="1355591" y="3168890"/>
                  </a:cubicBezTo>
                  <a:close/>
                  <a:moveTo>
                    <a:pt x="803026" y="2861325"/>
                  </a:moveTo>
                  <a:lnTo>
                    <a:pt x="1689473" y="2861325"/>
                  </a:lnTo>
                  <a:lnTo>
                    <a:pt x="1482985" y="3141373"/>
                  </a:lnTo>
                  <a:lnTo>
                    <a:pt x="1009514" y="3141373"/>
                  </a:lnTo>
                  <a:lnTo>
                    <a:pt x="803026" y="2861325"/>
                  </a:lnTo>
                  <a:close/>
                  <a:moveTo>
                    <a:pt x="1246249" y="1561260"/>
                  </a:moveTo>
                  <a:cubicBezTo>
                    <a:pt x="1301626" y="1561260"/>
                    <a:pt x="1346518" y="1606152"/>
                    <a:pt x="1346518" y="1661529"/>
                  </a:cubicBezTo>
                  <a:cubicBezTo>
                    <a:pt x="1346518" y="1716906"/>
                    <a:pt x="1301626" y="1761798"/>
                    <a:pt x="1246249" y="1761798"/>
                  </a:cubicBezTo>
                  <a:cubicBezTo>
                    <a:pt x="1190872" y="1761798"/>
                    <a:pt x="1145980" y="1716906"/>
                    <a:pt x="1145980" y="1661529"/>
                  </a:cubicBezTo>
                  <a:cubicBezTo>
                    <a:pt x="1145980" y="1606152"/>
                    <a:pt x="1190872" y="1561260"/>
                    <a:pt x="1246249" y="1561260"/>
                  </a:cubicBezTo>
                  <a:close/>
                  <a:moveTo>
                    <a:pt x="1246249" y="1491754"/>
                  </a:moveTo>
                  <a:cubicBezTo>
                    <a:pt x="1152485" y="1491754"/>
                    <a:pt x="1076474" y="1567765"/>
                    <a:pt x="1076474" y="1661529"/>
                  </a:cubicBezTo>
                  <a:cubicBezTo>
                    <a:pt x="1076474" y="1755293"/>
                    <a:pt x="1152485" y="1831304"/>
                    <a:pt x="1246249" y="1831304"/>
                  </a:cubicBezTo>
                  <a:cubicBezTo>
                    <a:pt x="1340013" y="1831304"/>
                    <a:pt x="1416024" y="1755293"/>
                    <a:pt x="1416024" y="1661529"/>
                  </a:cubicBezTo>
                  <a:cubicBezTo>
                    <a:pt x="1416024" y="1567765"/>
                    <a:pt x="1340013" y="1491754"/>
                    <a:pt x="1246249" y="1491754"/>
                  </a:cubicBezTo>
                  <a:close/>
                  <a:moveTo>
                    <a:pt x="1246249" y="738384"/>
                  </a:moveTo>
                  <a:cubicBezTo>
                    <a:pt x="1357003" y="738384"/>
                    <a:pt x="1446787" y="828168"/>
                    <a:pt x="1446787" y="938922"/>
                  </a:cubicBezTo>
                  <a:cubicBezTo>
                    <a:pt x="1446787" y="1049676"/>
                    <a:pt x="1357003" y="1139460"/>
                    <a:pt x="1246249" y="1139460"/>
                  </a:cubicBezTo>
                  <a:cubicBezTo>
                    <a:pt x="1135495" y="1139460"/>
                    <a:pt x="1045711" y="1049676"/>
                    <a:pt x="1045711" y="938922"/>
                  </a:cubicBezTo>
                  <a:cubicBezTo>
                    <a:pt x="1045711" y="828168"/>
                    <a:pt x="1135495" y="738384"/>
                    <a:pt x="1246249" y="738384"/>
                  </a:cubicBezTo>
                  <a:close/>
                  <a:moveTo>
                    <a:pt x="1246249" y="599372"/>
                  </a:moveTo>
                  <a:cubicBezTo>
                    <a:pt x="1058721" y="599372"/>
                    <a:pt x="906699" y="751394"/>
                    <a:pt x="906699" y="938922"/>
                  </a:cubicBezTo>
                  <a:cubicBezTo>
                    <a:pt x="906699" y="1126450"/>
                    <a:pt x="1058721" y="1278472"/>
                    <a:pt x="1246249" y="1278472"/>
                  </a:cubicBezTo>
                  <a:cubicBezTo>
                    <a:pt x="1433777" y="1278472"/>
                    <a:pt x="1585799" y="1126450"/>
                    <a:pt x="1585799" y="938922"/>
                  </a:cubicBezTo>
                  <a:cubicBezTo>
                    <a:pt x="1585799" y="751394"/>
                    <a:pt x="1433777" y="599372"/>
                    <a:pt x="1246249" y="599372"/>
                  </a:cubicBezTo>
                  <a:close/>
                  <a:moveTo>
                    <a:pt x="1235050" y="0"/>
                  </a:moveTo>
                  <a:lnTo>
                    <a:pt x="1229544" y="1036"/>
                  </a:lnTo>
                  <a:cubicBezTo>
                    <a:pt x="1489347" y="133873"/>
                    <a:pt x="1749649" y="461397"/>
                    <a:pt x="1891856" y="690361"/>
                  </a:cubicBezTo>
                  <a:cubicBezTo>
                    <a:pt x="2013592" y="919326"/>
                    <a:pt x="2102003" y="1246061"/>
                    <a:pt x="2096831" y="1529628"/>
                  </a:cubicBezTo>
                  <a:cubicBezTo>
                    <a:pt x="2096831" y="1659128"/>
                    <a:pt x="2058845" y="1842372"/>
                    <a:pt x="2003408" y="2031213"/>
                  </a:cubicBezTo>
                  <a:lnTo>
                    <a:pt x="2224895" y="2166573"/>
                  </a:lnTo>
                  <a:lnTo>
                    <a:pt x="2487611" y="2896728"/>
                  </a:lnTo>
                  <a:lnTo>
                    <a:pt x="1777602" y="2632742"/>
                  </a:lnTo>
                  <a:cubicBezTo>
                    <a:pt x="1749049" y="2692676"/>
                    <a:pt x="1721557" y="2743254"/>
                    <a:pt x="1697050" y="2780722"/>
                  </a:cubicBezTo>
                  <a:lnTo>
                    <a:pt x="789847" y="2780722"/>
                  </a:lnTo>
                  <a:cubicBezTo>
                    <a:pt x="765372" y="2743301"/>
                    <a:pt x="737918" y="2692803"/>
                    <a:pt x="709405" y="2632967"/>
                  </a:cubicBezTo>
                  <a:lnTo>
                    <a:pt x="0" y="2896728"/>
                  </a:lnTo>
                  <a:lnTo>
                    <a:pt x="262716" y="2166573"/>
                  </a:lnTo>
                  <a:lnTo>
                    <a:pt x="483603" y="2031579"/>
                  </a:lnTo>
                  <a:cubicBezTo>
                    <a:pt x="428102" y="1842611"/>
                    <a:pt x="390066" y="1659212"/>
                    <a:pt x="390066" y="1529628"/>
                  </a:cubicBezTo>
                  <a:cubicBezTo>
                    <a:pt x="384894" y="1246061"/>
                    <a:pt x="473305" y="919326"/>
                    <a:pt x="595041" y="690361"/>
                  </a:cubicBezTo>
                  <a:cubicBezTo>
                    <a:pt x="737248" y="461397"/>
                    <a:pt x="957359" y="97388"/>
                    <a:pt x="123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8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>
            <a:extLst>
              <a:ext uri="{FF2B5EF4-FFF2-40B4-BE49-F238E27FC236}">
                <a16:creationId xmlns="" xmlns:a16="http://schemas.microsoft.com/office/drawing/2014/main" id="{14C44682-B67D-41AD-A47D-927BC323FE4C}"/>
              </a:ext>
            </a:extLst>
          </p:cNvPr>
          <p:cNvGrpSpPr/>
          <p:nvPr/>
        </p:nvGrpSpPr>
        <p:grpSpPr>
          <a:xfrm rot="10800000">
            <a:off x="6096000" y="1937287"/>
            <a:ext cx="6095998" cy="4197623"/>
            <a:chOff x="-878469" y="1992977"/>
            <a:chExt cx="3513872" cy="3638888"/>
          </a:xfrm>
          <a:solidFill>
            <a:schemeClr val="accent2"/>
          </a:solidFill>
        </p:grpSpPr>
        <p:sp>
          <p:nvSpPr>
            <p:cNvPr id="7" name="Rectangle 12">
              <a:extLst>
                <a:ext uri="{FF2B5EF4-FFF2-40B4-BE49-F238E27FC236}">
                  <a16:creationId xmlns="" xmlns:a16="http://schemas.microsoft.com/office/drawing/2014/main" id="{FEEE514B-5846-47DF-BD06-7E55F8C39331}"/>
                </a:ext>
              </a:extLst>
            </p:cNvPr>
            <p:cNvSpPr/>
            <p:nvPr/>
          </p:nvSpPr>
          <p:spPr>
            <a:xfrm>
              <a:off x="-878469" y="1992985"/>
              <a:ext cx="3434246" cy="363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="" xmlns:a16="http://schemas.microsoft.com/office/drawing/2014/main" id="{E0997F20-76A3-43BC-9BC6-1E3DFFA8F6A0}"/>
                </a:ext>
              </a:extLst>
            </p:cNvPr>
            <p:cNvSpPr/>
            <p:nvPr/>
          </p:nvSpPr>
          <p:spPr>
            <a:xfrm>
              <a:off x="2589684" y="1992977"/>
              <a:ext cx="45719" cy="363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4">
            <a:extLst>
              <a:ext uri="{FF2B5EF4-FFF2-40B4-BE49-F238E27FC236}">
                <a16:creationId xmlns="" xmlns:a16="http://schemas.microsoft.com/office/drawing/2014/main" id="{7DD61A78-3F2F-4C7F-AB52-E86E0F082B73}"/>
              </a:ext>
            </a:extLst>
          </p:cNvPr>
          <p:cNvSpPr/>
          <p:nvPr/>
        </p:nvSpPr>
        <p:spPr>
          <a:xfrm>
            <a:off x="581103" y="1937287"/>
            <a:ext cx="5791435" cy="396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ZA" sz="1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  </a:t>
            </a:r>
            <a:r>
              <a:rPr lang="en-ZA" sz="1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Keterbagian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1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Buktikan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7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– 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habis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1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dibagi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5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 = 1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7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 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– 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 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5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7 – 2 = 5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 = k 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7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 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– 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 5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7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 5 + 2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 = k + 1 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7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k+1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– 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k+1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 7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.7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– 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	   = (5 + 2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 7 - 2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.2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	 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= 35 + 7.2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– 2.2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	    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35 + 5.2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	 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= 5 (7+2</a:t>
            </a:r>
            <a:r>
              <a:rPr lang="en-ZA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r>
              <a:rPr lang="en-ZA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72538" y="2009005"/>
            <a:ext cx="5729815" cy="3590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ZA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ZA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Pertidaksamaan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Buktikan</a:t>
            </a:r>
            <a:r>
              <a:rPr lang="en-ZA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 &lt; 2</a:t>
            </a:r>
            <a:r>
              <a:rPr lang="en-ZA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 n </a:t>
            </a:r>
            <a:r>
              <a:rPr lang="en-ZA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merupakan</a:t>
            </a: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bilangan</a:t>
            </a: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ZA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asli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 = 1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 &lt; 2</a:t>
            </a:r>
            <a:r>
              <a:rPr lang="en-ZA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 1 &lt; 2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 = k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 &lt; 2</a:t>
            </a:r>
            <a:r>
              <a:rPr lang="en-ZA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 = k + 1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 + 1 &lt; 2</a:t>
            </a:r>
            <a:r>
              <a:rPr lang="en-ZA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k+1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bitcoin-color-01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283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Unicode MS</vt:lpstr>
      <vt:lpstr>Arial</vt:lpstr>
      <vt:lpstr>Calibri</vt:lpstr>
      <vt:lpstr>Cambria Math</vt:lpstr>
      <vt:lpstr>Gill Sans Ultra Bold Condensed</vt:lpstr>
      <vt:lpstr>PT Sans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Hendri Athaya</cp:lastModifiedBy>
  <cp:revision>95</cp:revision>
  <dcterms:created xsi:type="dcterms:W3CDTF">2018-04-24T17:14:44Z</dcterms:created>
  <dcterms:modified xsi:type="dcterms:W3CDTF">2019-10-10T00:27:22Z</dcterms:modified>
</cp:coreProperties>
</file>