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56" r:id="rId2"/>
    <p:sldId id="274" r:id="rId3"/>
    <p:sldId id="275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9" r:id="rId20"/>
    <p:sldId id="276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F948F7-3C9C-4D74-B7F1-F846B81866A5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id-ID"/>
        </a:p>
      </dgm:t>
    </dgm:pt>
    <dgm:pt modelId="{9C0CDA4B-B296-4590-B95B-E66782065AA0}">
      <dgm:prSet phldrT="[Text]"/>
      <dgm:spPr/>
      <dgm:t>
        <a:bodyPr/>
        <a:lstStyle/>
        <a:p>
          <a:r>
            <a:rPr lang="id-ID" dirty="0" smtClean="0"/>
            <a:t>Falsafah Negara </a:t>
          </a:r>
        </a:p>
      </dgm:t>
    </dgm:pt>
    <dgm:pt modelId="{B9F62EDA-C497-4DD4-AB9A-F3F2ECCA5770}" type="parTrans" cxnId="{1BF5ACC0-8D54-49D4-B4C8-F98F52CBB733}">
      <dgm:prSet/>
      <dgm:spPr/>
      <dgm:t>
        <a:bodyPr/>
        <a:lstStyle/>
        <a:p>
          <a:endParaRPr lang="id-ID"/>
        </a:p>
      </dgm:t>
    </dgm:pt>
    <dgm:pt modelId="{90204FE9-4AB8-47E3-B72E-C072010F682F}" type="sibTrans" cxnId="{1BF5ACC0-8D54-49D4-B4C8-F98F52CBB733}">
      <dgm:prSet/>
      <dgm:spPr/>
      <dgm:t>
        <a:bodyPr/>
        <a:lstStyle/>
        <a:p>
          <a:endParaRPr lang="id-ID"/>
        </a:p>
      </dgm:t>
    </dgm:pt>
    <dgm:pt modelId="{2F36EA5F-8CBA-48A5-82BD-F0E2F7AE6CB5}">
      <dgm:prSet phldrT="[Text]"/>
      <dgm:spPr/>
      <dgm:t>
        <a:bodyPr/>
        <a:lstStyle/>
        <a:p>
          <a:r>
            <a:rPr lang="id-ID" dirty="0" smtClean="0"/>
            <a:t>Idologi Negara</a:t>
          </a:r>
          <a:endParaRPr lang="id-ID" dirty="0"/>
        </a:p>
      </dgm:t>
    </dgm:pt>
    <dgm:pt modelId="{FDEBF261-5826-4F0E-AE92-70B0F591FA20}" type="parTrans" cxnId="{5E4BAADC-72FE-4922-BC42-703D146A64D1}">
      <dgm:prSet/>
      <dgm:spPr/>
      <dgm:t>
        <a:bodyPr/>
        <a:lstStyle/>
        <a:p>
          <a:endParaRPr lang="id-ID"/>
        </a:p>
      </dgm:t>
    </dgm:pt>
    <dgm:pt modelId="{ED85354B-C43B-44FA-AB20-52EA01E1CA0F}" type="sibTrans" cxnId="{5E4BAADC-72FE-4922-BC42-703D146A64D1}">
      <dgm:prSet/>
      <dgm:spPr/>
      <dgm:t>
        <a:bodyPr/>
        <a:lstStyle/>
        <a:p>
          <a:endParaRPr lang="id-ID"/>
        </a:p>
      </dgm:t>
    </dgm:pt>
    <dgm:pt modelId="{7923370B-6364-401A-8BFD-85990CE3777D}">
      <dgm:prSet phldrT="[Text]"/>
      <dgm:spPr/>
      <dgm:t>
        <a:bodyPr/>
        <a:lstStyle/>
        <a:p>
          <a:r>
            <a:rPr lang="id-ID" dirty="0" smtClean="0"/>
            <a:t>Dasar Negara</a:t>
          </a:r>
          <a:endParaRPr lang="id-ID" dirty="0"/>
        </a:p>
      </dgm:t>
    </dgm:pt>
    <dgm:pt modelId="{D6775FD9-8FEE-4E7A-9518-782C129212CE}" type="parTrans" cxnId="{9D37212E-C872-4423-A2CF-E432249D1B27}">
      <dgm:prSet/>
      <dgm:spPr/>
      <dgm:t>
        <a:bodyPr/>
        <a:lstStyle/>
        <a:p>
          <a:endParaRPr lang="id-ID"/>
        </a:p>
      </dgm:t>
    </dgm:pt>
    <dgm:pt modelId="{502CA552-7E0B-481F-A8AE-09F8D3F324D5}" type="sibTrans" cxnId="{9D37212E-C872-4423-A2CF-E432249D1B27}">
      <dgm:prSet/>
      <dgm:spPr/>
      <dgm:t>
        <a:bodyPr/>
        <a:lstStyle/>
        <a:p>
          <a:endParaRPr lang="id-ID"/>
        </a:p>
      </dgm:t>
    </dgm:pt>
    <dgm:pt modelId="{9855B9BA-E77B-476A-A4B1-85E9044F21F8}" type="pres">
      <dgm:prSet presAssocID="{84F948F7-3C9C-4D74-B7F1-F846B81866A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92FA4233-BA66-4C98-BADB-332BB2B2E99E}" type="pres">
      <dgm:prSet presAssocID="{9C0CDA4B-B296-4590-B95B-E66782065AA0}" presName="parentLin" presStyleCnt="0"/>
      <dgm:spPr/>
    </dgm:pt>
    <dgm:pt modelId="{235B6610-40BA-4D20-8984-7906E6EC67B9}" type="pres">
      <dgm:prSet presAssocID="{9C0CDA4B-B296-4590-B95B-E66782065AA0}" presName="parentLeftMargin" presStyleLbl="node1" presStyleIdx="0" presStyleCnt="3"/>
      <dgm:spPr/>
      <dgm:t>
        <a:bodyPr/>
        <a:lstStyle/>
        <a:p>
          <a:endParaRPr lang="id-ID"/>
        </a:p>
      </dgm:t>
    </dgm:pt>
    <dgm:pt modelId="{43069294-808A-4307-8498-1B69BFAB8CF9}" type="pres">
      <dgm:prSet presAssocID="{9C0CDA4B-B296-4590-B95B-E66782065AA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442717E-327D-4052-8D86-43974FD0CB11}" type="pres">
      <dgm:prSet presAssocID="{9C0CDA4B-B296-4590-B95B-E66782065AA0}" presName="negativeSpace" presStyleCnt="0"/>
      <dgm:spPr/>
    </dgm:pt>
    <dgm:pt modelId="{90E63F0F-1950-432E-813E-4BEFF71E0BFF}" type="pres">
      <dgm:prSet presAssocID="{9C0CDA4B-B296-4590-B95B-E66782065AA0}" presName="childText" presStyleLbl="conFgAcc1" presStyleIdx="0" presStyleCnt="3" custLinFactY="-49" custLinFactNeighborY="-100000">
        <dgm:presLayoutVars>
          <dgm:bulletEnabled val="1"/>
        </dgm:presLayoutVars>
      </dgm:prSet>
      <dgm:spPr/>
    </dgm:pt>
    <dgm:pt modelId="{C21AA657-6B4F-40DE-9BAC-9EEF56376952}" type="pres">
      <dgm:prSet presAssocID="{90204FE9-4AB8-47E3-B72E-C072010F682F}" presName="spaceBetweenRectangles" presStyleCnt="0"/>
      <dgm:spPr/>
    </dgm:pt>
    <dgm:pt modelId="{8AAB9C7F-3F10-43C6-8AFD-F7516EA0A5AE}" type="pres">
      <dgm:prSet presAssocID="{2F36EA5F-8CBA-48A5-82BD-F0E2F7AE6CB5}" presName="parentLin" presStyleCnt="0"/>
      <dgm:spPr/>
    </dgm:pt>
    <dgm:pt modelId="{C54CD3C3-EE26-4EDD-804E-0AB47CE5A1CA}" type="pres">
      <dgm:prSet presAssocID="{2F36EA5F-8CBA-48A5-82BD-F0E2F7AE6CB5}" presName="parentLeftMargin" presStyleLbl="node1" presStyleIdx="0" presStyleCnt="3"/>
      <dgm:spPr/>
      <dgm:t>
        <a:bodyPr/>
        <a:lstStyle/>
        <a:p>
          <a:endParaRPr lang="id-ID"/>
        </a:p>
      </dgm:t>
    </dgm:pt>
    <dgm:pt modelId="{1C6CFB45-8537-48B6-87BF-36968529F521}" type="pres">
      <dgm:prSet presAssocID="{2F36EA5F-8CBA-48A5-82BD-F0E2F7AE6CB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322B7CB-26DA-45C9-9820-4D743499E31B}" type="pres">
      <dgm:prSet presAssocID="{2F36EA5F-8CBA-48A5-82BD-F0E2F7AE6CB5}" presName="negativeSpace" presStyleCnt="0"/>
      <dgm:spPr/>
    </dgm:pt>
    <dgm:pt modelId="{5BC89308-98E8-44FB-AB85-76F343CA29BD}" type="pres">
      <dgm:prSet presAssocID="{2F36EA5F-8CBA-48A5-82BD-F0E2F7AE6CB5}" presName="childText" presStyleLbl="conFgAcc1" presStyleIdx="1" presStyleCnt="3">
        <dgm:presLayoutVars>
          <dgm:bulletEnabled val="1"/>
        </dgm:presLayoutVars>
      </dgm:prSet>
      <dgm:spPr/>
    </dgm:pt>
    <dgm:pt modelId="{66E1CDDD-9612-4B14-A7D1-B9915CBE68DA}" type="pres">
      <dgm:prSet presAssocID="{ED85354B-C43B-44FA-AB20-52EA01E1CA0F}" presName="spaceBetweenRectangles" presStyleCnt="0"/>
      <dgm:spPr/>
    </dgm:pt>
    <dgm:pt modelId="{777490D7-5D27-4ED1-98C4-E441BF6ED08E}" type="pres">
      <dgm:prSet presAssocID="{7923370B-6364-401A-8BFD-85990CE3777D}" presName="parentLin" presStyleCnt="0"/>
      <dgm:spPr/>
    </dgm:pt>
    <dgm:pt modelId="{2BC48CE8-9AF5-42B0-9C43-DA7DA8B67843}" type="pres">
      <dgm:prSet presAssocID="{7923370B-6364-401A-8BFD-85990CE3777D}" presName="parentLeftMargin" presStyleLbl="node1" presStyleIdx="1" presStyleCnt="3"/>
      <dgm:spPr/>
      <dgm:t>
        <a:bodyPr/>
        <a:lstStyle/>
        <a:p>
          <a:endParaRPr lang="id-ID"/>
        </a:p>
      </dgm:t>
    </dgm:pt>
    <dgm:pt modelId="{F3EB6117-950D-470A-9F2D-456BC9BFCA11}" type="pres">
      <dgm:prSet presAssocID="{7923370B-6364-401A-8BFD-85990CE3777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BC36AC0-B93C-40EB-B0E2-403F7D605C24}" type="pres">
      <dgm:prSet presAssocID="{7923370B-6364-401A-8BFD-85990CE3777D}" presName="negativeSpace" presStyleCnt="0"/>
      <dgm:spPr/>
    </dgm:pt>
    <dgm:pt modelId="{DFC2D016-BED5-4ECE-91A3-4673415ECFD7}" type="pres">
      <dgm:prSet presAssocID="{7923370B-6364-401A-8BFD-85990CE3777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48E8B03-FCFC-43A8-966E-B36AC829E962}" type="presOf" srcId="{2F36EA5F-8CBA-48A5-82BD-F0E2F7AE6CB5}" destId="{C54CD3C3-EE26-4EDD-804E-0AB47CE5A1CA}" srcOrd="0" destOrd="0" presId="urn:microsoft.com/office/officeart/2005/8/layout/list1"/>
    <dgm:cxn modelId="{A53F5EE5-36DE-4928-A399-6B2109DD5C43}" type="presOf" srcId="{7923370B-6364-401A-8BFD-85990CE3777D}" destId="{2BC48CE8-9AF5-42B0-9C43-DA7DA8B67843}" srcOrd="0" destOrd="0" presId="urn:microsoft.com/office/officeart/2005/8/layout/list1"/>
    <dgm:cxn modelId="{63442960-A6EA-4EFC-A954-AFB94BF051B9}" type="presOf" srcId="{7923370B-6364-401A-8BFD-85990CE3777D}" destId="{F3EB6117-950D-470A-9F2D-456BC9BFCA11}" srcOrd="1" destOrd="0" presId="urn:microsoft.com/office/officeart/2005/8/layout/list1"/>
    <dgm:cxn modelId="{1BF5ACC0-8D54-49D4-B4C8-F98F52CBB733}" srcId="{84F948F7-3C9C-4D74-B7F1-F846B81866A5}" destId="{9C0CDA4B-B296-4590-B95B-E66782065AA0}" srcOrd="0" destOrd="0" parTransId="{B9F62EDA-C497-4DD4-AB9A-F3F2ECCA5770}" sibTransId="{90204FE9-4AB8-47E3-B72E-C072010F682F}"/>
    <dgm:cxn modelId="{60FF74D4-C372-465A-A3DA-421EE76973B6}" type="presOf" srcId="{9C0CDA4B-B296-4590-B95B-E66782065AA0}" destId="{235B6610-40BA-4D20-8984-7906E6EC67B9}" srcOrd="0" destOrd="0" presId="urn:microsoft.com/office/officeart/2005/8/layout/list1"/>
    <dgm:cxn modelId="{9D37212E-C872-4423-A2CF-E432249D1B27}" srcId="{84F948F7-3C9C-4D74-B7F1-F846B81866A5}" destId="{7923370B-6364-401A-8BFD-85990CE3777D}" srcOrd="2" destOrd="0" parTransId="{D6775FD9-8FEE-4E7A-9518-782C129212CE}" sibTransId="{502CA552-7E0B-481F-A8AE-09F8D3F324D5}"/>
    <dgm:cxn modelId="{61A3F8AB-1F4D-4C31-815D-F7AE0CEAB632}" type="presOf" srcId="{9C0CDA4B-B296-4590-B95B-E66782065AA0}" destId="{43069294-808A-4307-8498-1B69BFAB8CF9}" srcOrd="1" destOrd="0" presId="urn:microsoft.com/office/officeart/2005/8/layout/list1"/>
    <dgm:cxn modelId="{42B1E050-D0C6-410D-8CD5-0EBD03DBE187}" type="presOf" srcId="{2F36EA5F-8CBA-48A5-82BD-F0E2F7AE6CB5}" destId="{1C6CFB45-8537-48B6-87BF-36968529F521}" srcOrd="1" destOrd="0" presId="urn:microsoft.com/office/officeart/2005/8/layout/list1"/>
    <dgm:cxn modelId="{A35E0C4F-52A2-4094-A4C9-5B6B030E2734}" type="presOf" srcId="{84F948F7-3C9C-4D74-B7F1-F846B81866A5}" destId="{9855B9BA-E77B-476A-A4B1-85E9044F21F8}" srcOrd="0" destOrd="0" presId="urn:microsoft.com/office/officeart/2005/8/layout/list1"/>
    <dgm:cxn modelId="{5E4BAADC-72FE-4922-BC42-703D146A64D1}" srcId="{84F948F7-3C9C-4D74-B7F1-F846B81866A5}" destId="{2F36EA5F-8CBA-48A5-82BD-F0E2F7AE6CB5}" srcOrd="1" destOrd="0" parTransId="{FDEBF261-5826-4F0E-AE92-70B0F591FA20}" sibTransId="{ED85354B-C43B-44FA-AB20-52EA01E1CA0F}"/>
    <dgm:cxn modelId="{A02C1B38-92E8-4A58-9D11-95F6AA490C8A}" type="presParOf" srcId="{9855B9BA-E77B-476A-A4B1-85E9044F21F8}" destId="{92FA4233-BA66-4C98-BADB-332BB2B2E99E}" srcOrd="0" destOrd="0" presId="urn:microsoft.com/office/officeart/2005/8/layout/list1"/>
    <dgm:cxn modelId="{E44D74D2-BCAE-4B83-8A55-D416B8C187D9}" type="presParOf" srcId="{92FA4233-BA66-4C98-BADB-332BB2B2E99E}" destId="{235B6610-40BA-4D20-8984-7906E6EC67B9}" srcOrd="0" destOrd="0" presId="urn:microsoft.com/office/officeart/2005/8/layout/list1"/>
    <dgm:cxn modelId="{1F70BAC9-FD2E-432E-A189-509FBF0CDDB8}" type="presParOf" srcId="{92FA4233-BA66-4C98-BADB-332BB2B2E99E}" destId="{43069294-808A-4307-8498-1B69BFAB8CF9}" srcOrd="1" destOrd="0" presId="urn:microsoft.com/office/officeart/2005/8/layout/list1"/>
    <dgm:cxn modelId="{56666F2E-005B-44A7-B5DB-9D6525EE4497}" type="presParOf" srcId="{9855B9BA-E77B-476A-A4B1-85E9044F21F8}" destId="{0442717E-327D-4052-8D86-43974FD0CB11}" srcOrd="1" destOrd="0" presId="urn:microsoft.com/office/officeart/2005/8/layout/list1"/>
    <dgm:cxn modelId="{2FC9F75E-828F-4C38-8F26-6A542CDBD9A3}" type="presParOf" srcId="{9855B9BA-E77B-476A-A4B1-85E9044F21F8}" destId="{90E63F0F-1950-432E-813E-4BEFF71E0BFF}" srcOrd="2" destOrd="0" presId="urn:microsoft.com/office/officeart/2005/8/layout/list1"/>
    <dgm:cxn modelId="{76653ACE-1D7E-467A-B815-97C0E8FF7088}" type="presParOf" srcId="{9855B9BA-E77B-476A-A4B1-85E9044F21F8}" destId="{C21AA657-6B4F-40DE-9BAC-9EEF56376952}" srcOrd="3" destOrd="0" presId="urn:microsoft.com/office/officeart/2005/8/layout/list1"/>
    <dgm:cxn modelId="{A51AC2F8-FC05-4108-9C2A-EA3DC2B0AE51}" type="presParOf" srcId="{9855B9BA-E77B-476A-A4B1-85E9044F21F8}" destId="{8AAB9C7F-3F10-43C6-8AFD-F7516EA0A5AE}" srcOrd="4" destOrd="0" presId="urn:microsoft.com/office/officeart/2005/8/layout/list1"/>
    <dgm:cxn modelId="{44C24861-8830-4EDB-B80B-5584788E42A4}" type="presParOf" srcId="{8AAB9C7F-3F10-43C6-8AFD-F7516EA0A5AE}" destId="{C54CD3C3-EE26-4EDD-804E-0AB47CE5A1CA}" srcOrd="0" destOrd="0" presId="urn:microsoft.com/office/officeart/2005/8/layout/list1"/>
    <dgm:cxn modelId="{A9FB5AC6-D5A5-4E97-8E23-25776A3A9E53}" type="presParOf" srcId="{8AAB9C7F-3F10-43C6-8AFD-F7516EA0A5AE}" destId="{1C6CFB45-8537-48B6-87BF-36968529F521}" srcOrd="1" destOrd="0" presId="urn:microsoft.com/office/officeart/2005/8/layout/list1"/>
    <dgm:cxn modelId="{BCDD4D14-B5E1-4DCE-95BC-503D01FD58F8}" type="presParOf" srcId="{9855B9BA-E77B-476A-A4B1-85E9044F21F8}" destId="{3322B7CB-26DA-45C9-9820-4D743499E31B}" srcOrd="5" destOrd="0" presId="urn:microsoft.com/office/officeart/2005/8/layout/list1"/>
    <dgm:cxn modelId="{77491EB9-0A21-44B2-A58A-F173ED96F825}" type="presParOf" srcId="{9855B9BA-E77B-476A-A4B1-85E9044F21F8}" destId="{5BC89308-98E8-44FB-AB85-76F343CA29BD}" srcOrd="6" destOrd="0" presId="urn:microsoft.com/office/officeart/2005/8/layout/list1"/>
    <dgm:cxn modelId="{7080A6EC-0289-4225-A699-15D1660A6D20}" type="presParOf" srcId="{9855B9BA-E77B-476A-A4B1-85E9044F21F8}" destId="{66E1CDDD-9612-4B14-A7D1-B9915CBE68DA}" srcOrd="7" destOrd="0" presId="urn:microsoft.com/office/officeart/2005/8/layout/list1"/>
    <dgm:cxn modelId="{F5F0B685-906A-400E-A59A-73512249525D}" type="presParOf" srcId="{9855B9BA-E77B-476A-A4B1-85E9044F21F8}" destId="{777490D7-5D27-4ED1-98C4-E441BF6ED08E}" srcOrd="8" destOrd="0" presId="urn:microsoft.com/office/officeart/2005/8/layout/list1"/>
    <dgm:cxn modelId="{8DD45163-779A-4BF7-8E47-126B43E0ED83}" type="presParOf" srcId="{777490D7-5D27-4ED1-98C4-E441BF6ED08E}" destId="{2BC48CE8-9AF5-42B0-9C43-DA7DA8B67843}" srcOrd="0" destOrd="0" presId="urn:microsoft.com/office/officeart/2005/8/layout/list1"/>
    <dgm:cxn modelId="{74C19FDA-9AC2-42E6-A3CF-72070700DAA3}" type="presParOf" srcId="{777490D7-5D27-4ED1-98C4-E441BF6ED08E}" destId="{F3EB6117-950D-470A-9F2D-456BC9BFCA11}" srcOrd="1" destOrd="0" presId="urn:microsoft.com/office/officeart/2005/8/layout/list1"/>
    <dgm:cxn modelId="{94411700-F613-4D93-B440-DFB03E612C83}" type="presParOf" srcId="{9855B9BA-E77B-476A-A4B1-85E9044F21F8}" destId="{4BC36AC0-B93C-40EB-B0E2-403F7D605C24}" srcOrd="9" destOrd="0" presId="urn:microsoft.com/office/officeart/2005/8/layout/list1"/>
    <dgm:cxn modelId="{CE438FD3-F589-4635-BFA5-069334D5240A}" type="presParOf" srcId="{9855B9BA-E77B-476A-A4B1-85E9044F21F8}" destId="{DFC2D016-BED5-4ECE-91A3-4673415ECFD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FA9AEC-CE4F-4ED7-BDED-86C67FAA950C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52E9A6-9C07-4F74-872B-E5546DBAC9B3}">
      <dgm:prSet phldrT="[Text]"/>
      <dgm:spPr/>
      <dgm:t>
        <a:bodyPr/>
        <a:lstStyle/>
        <a:p>
          <a:r>
            <a:rPr lang="en-US" dirty="0" err="1" smtClean="0">
              <a:solidFill>
                <a:schemeClr val="tx2">
                  <a:lumMod val="40000"/>
                  <a:lumOff val="60000"/>
                </a:schemeClr>
              </a:solidFill>
            </a:rPr>
            <a:t>Pancasila</a:t>
          </a:r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 &amp; UUD 1945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963EE4DE-7B75-407A-912C-6D176EB34364}" type="parTrans" cxnId="{1996FF53-962F-48BA-ADC8-A526CF3299A0}">
      <dgm:prSet/>
      <dgm:spPr/>
      <dgm:t>
        <a:bodyPr/>
        <a:lstStyle/>
        <a:p>
          <a:endParaRPr lang="en-US"/>
        </a:p>
      </dgm:t>
    </dgm:pt>
    <dgm:pt modelId="{A3E27932-E6E0-4EB6-B119-1264A6918616}" type="sibTrans" cxnId="{1996FF53-962F-48BA-ADC8-A526CF3299A0}">
      <dgm:prSet/>
      <dgm:spPr/>
      <dgm:t>
        <a:bodyPr/>
        <a:lstStyle/>
        <a:p>
          <a:endParaRPr lang="en-US"/>
        </a:p>
      </dgm:t>
    </dgm:pt>
    <dgm:pt modelId="{B6DD4C3D-C2EB-4B1E-B54E-4C593BAAAB0E}">
      <dgm:prSet phldrT="[Text]"/>
      <dgm:spPr/>
      <dgm:t>
        <a:bodyPr/>
        <a:lstStyle/>
        <a:p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PP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AD751238-EA1B-401F-9050-3CEF639D39CC}" type="parTrans" cxnId="{026925C8-C175-4DE7-8D65-F308438BBF82}">
      <dgm:prSet/>
      <dgm:spPr/>
      <dgm:t>
        <a:bodyPr/>
        <a:lstStyle/>
        <a:p>
          <a:endParaRPr lang="en-US"/>
        </a:p>
      </dgm:t>
    </dgm:pt>
    <dgm:pt modelId="{BB68BF4F-DCB5-4C39-93CC-849C05E71878}" type="sibTrans" cxnId="{026925C8-C175-4DE7-8D65-F308438BBF82}">
      <dgm:prSet/>
      <dgm:spPr/>
      <dgm:t>
        <a:bodyPr/>
        <a:lstStyle/>
        <a:p>
          <a:endParaRPr lang="en-US"/>
        </a:p>
      </dgm:t>
    </dgm:pt>
    <dgm:pt modelId="{1F213561-DA76-456C-83D9-41E73869D6EA}">
      <dgm:prSet phldrT="[Text]"/>
      <dgm:spPr/>
      <dgm:t>
        <a:bodyPr/>
        <a:lstStyle/>
        <a:p>
          <a:r>
            <a:rPr lang="en-US" dirty="0" err="1" smtClean="0">
              <a:solidFill>
                <a:schemeClr val="tx2">
                  <a:lumMod val="40000"/>
                  <a:lumOff val="60000"/>
                </a:schemeClr>
              </a:solidFill>
            </a:rPr>
            <a:t>Perpres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7455DD73-2696-4D8F-936D-61A0F9C7D4F1}" type="parTrans" cxnId="{EED997ED-94CD-4709-8453-FB1133BED5C4}">
      <dgm:prSet/>
      <dgm:spPr/>
      <dgm:t>
        <a:bodyPr/>
        <a:lstStyle/>
        <a:p>
          <a:endParaRPr lang="en-US"/>
        </a:p>
      </dgm:t>
    </dgm:pt>
    <dgm:pt modelId="{C88CDEA8-CF78-41ED-B5B9-DBE43C28906A}" type="sibTrans" cxnId="{EED997ED-94CD-4709-8453-FB1133BED5C4}">
      <dgm:prSet/>
      <dgm:spPr/>
      <dgm:t>
        <a:bodyPr/>
        <a:lstStyle/>
        <a:p>
          <a:endParaRPr lang="en-US"/>
        </a:p>
      </dgm:t>
    </dgm:pt>
    <dgm:pt modelId="{D8EF6AFF-D6AB-4BB6-AD3B-E9678227A273}">
      <dgm:prSet phldrT="[Text]"/>
      <dgm:spPr/>
      <dgm:t>
        <a:bodyPr/>
        <a:lstStyle/>
        <a:p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TAP MPR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65DE09B5-6418-4819-BBD7-FCE1BF8A6C8F}" type="parTrans" cxnId="{287414D9-EE0B-4DBF-8327-648FE8E7DBA5}">
      <dgm:prSet/>
      <dgm:spPr/>
      <dgm:t>
        <a:bodyPr/>
        <a:lstStyle/>
        <a:p>
          <a:endParaRPr lang="en-US"/>
        </a:p>
      </dgm:t>
    </dgm:pt>
    <dgm:pt modelId="{8F607EB7-FC3E-433E-9F13-9F8D02EB6631}" type="sibTrans" cxnId="{287414D9-EE0B-4DBF-8327-648FE8E7DBA5}">
      <dgm:prSet/>
      <dgm:spPr/>
      <dgm:t>
        <a:bodyPr/>
        <a:lstStyle/>
        <a:p>
          <a:endParaRPr lang="en-US"/>
        </a:p>
      </dgm:t>
    </dgm:pt>
    <dgm:pt modelId="{15995B09-8DB1-4735-ACE2-2982038DA7DD}">
      <dgm:prSet phldrT="[Text]"/>
      <dgm:spPr/>
      <dgm:t>
        <a:bodyPr/>
        <a:lstStyle/>
        <a:p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UU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36D4B11F-580E-458C-A2B1-D174AE36CECC}" type="parTrans" cxnId="{F5E564FD-E33A-45D0-8DEA-F99A9BF9CBB2}">
      <dgm:prSet/>
      <dgm:spPr/>
      <dgm:t>
        <a:bodyPr/>
        <a:lstStyle/>
        <a:p>
          <a:endParaRPr lang="en-US"/>
        </a:p>
      </dgm:t>
    </dgm:pt>
    <dgm:pt modelId="{F0A90441-442C-438C-87DC-EA6D66B6A38B}" type="sibTrans" cxnId="{F5E564FD-E33A-45D0-8DEA-F99A9BF9CBB2}">
      <dgm:prSet/>
      <dgm:spPr/>
      <dgm:t>
        <a:bodyPr/>
        <a:lstStyle/>
        <a:p>
          <a:endParaRPr lang="en-US"/>
        </a:p>
      </dgm:t>
    </dgm:pt>
    <dgm:pt modelId="{FA2B378C-5EE3-4B36-B20B-D2AD673C2DC9}">
      <dgm:prSet phldrT="[Text]"/>
      <dgm:spPr/>
      <dgm:t>
        <a:bodyPr/>
        <a:lstStyle/>
        <a:p>
          <a:r>
            <a:rPr lang="en-US" dirty="0" err="1" smtClean="0">
              <a:solidFill>
                <a:schemeClr val="tx2">
                  <a:lumMod val="40000"/>
                  <a:lumOff val="60000"/>
                </a:schemeClr>
              </a:solidFill>
            </a:rPr>
            <a:t>Perda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97468D39-6511-4F53-9350-7B4F2DF5F9D9}" type="parTrans" cxnId="{41250FBE-FAD1-44BB-B813-CF9B6167CA93}">
      <dgm:prSet/>
      <dgm:spPr/>
      <dgm:t>
        <a:bodyPr/>
        <a:lstStyle/>
        <a:p>
          <a:endParaRPr lang="en-US"/>
        </a:p>
      </dgm:t>
    </dgm:pt>
    <dgm:pt modelId="{579013EA-AA1D-4FA7-BAAB-11E4014FF58B}" type="sibTrans" cxnId="{41250FBE-FAD1-44BB-B813-CF9B6167CA93}">
      <dgm:prSet/>
      <dgm:spPr/>
      <dgm:t>
        <a:bodyPr/>
        <a:lstStyle/>
        <a:p>
          <a:endParaRPr lang="en-US"/>
        </a:p>
      </dgm:t>
    </dgm:pt>
    <dgm:pt modelId="{CF0B24CE-EC70-4EC1-AEF3-B1CDBFF9E27D}" type="pres">
      <dgm:prSet presAssocID="{2EFA9AEC-CE4F-4ED7-BDED-86C67FAA950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E15724-88E8-4DDF-9066-A1EA62D769A3}" type="pres">
      <dgm:prSet presAssocID="{E452E9A6-9C07-4F74-872B-E5546DBAC9B3}" presName="Name8" presStyleCnt="0"/>
      <dgm:spPr/>
    </dgm:pt>
    <dgm:pt modelId="{D5BCAB12-096E-44B7-B56E-2DD876F9F592}" type="pres">
      <dgm:prSet presAssocID="{E452E9A6-9C07-4F74-872B-E5546DBAC9B3}" presName="level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50E512-2C98-4E31-894B-09D1201A0A62}" type="pres">
      <dgm:prSet presAssocID="{E452E9A6-9C07-4F74-872B-E5546DBAC9B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892CC4-DEC0-4EC2-812F-BFA76AD21C60}" type="pres">
      <dgm:prSet presAssocID="{D8EF6AFF-D6AB-4BB6-AD3B-E9678227A273}" presName="Name8" presStyleCnt="0"/>
      <dgm:spPr/>
    </dgm:pt>
    <dgm:pt modelId="{70924F8F-65E8-48E8-A018-FC76E0E830C8}" type="pres">
      <dgm:prSet presAssocID="{D8EF6AFF-D6AB-4BB6-AD3B-E9678227A273}" presName="level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B83A40-862B-4803-A08A-98A5CA50659D}" type="pres">
      <dgm:prSet presAssocID="{D8EF6AFF-D6AB-4BB6-AD3B-E9678227A27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B507D-D8E1-4193-B50A-F78450F4F1D2}" type="pres">
      <dgm:prSet presAssocID="{15995B09-8DB1-4735-ACE2-2982038DA7DD}" presName="Name8" presStyleCnt="0"/>
      <dgm:spPr/>
    </dgm:pt>
    <dgm:pt modelId="{E6549EC2-CD62-4006-B184-8E47991DA7F2}" type="pres">
      <dgm:prSet presAssocID="{15995B09-8DB1-4735-ACE2-2982038DA7DD}" presName="level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B47BDF-D0E6-43E3-9546-49843987168C}" type="pres">
      <dgm:prSet presAssocID="{15995B09-8DB1-4735-ACE2-2982038DA7D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2DE8C-44DC-467E-8A3C-274B0C2B596B}" type="pres">
      <dgm:prSet presAssocID="{B6DD4C3D-C2EB-4B1E-B54E-4C593BAAAB0E}" presName="Name8" presStyleCnt="0"/>
      <dgm:spPr/>
    </dgm:pt>
    <dgm:pt modelId="{9B978DBB-01AD-4B11-9838-09A78C31B152}" type="pres">
      <dgm:prSet presAssocID="{B6DD4C3D-C2EB-4B1E-B54E-4C593BAAAB0E}" presName="level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C823A4-EFD5-431F-9BCC-9EF28EC5B52F}" type="pres">
      <dgm:prSet presAssocID="{B6DD4C3D-C2EB-4B1E-B54E-4C593BAAAB0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271627-08E4-4157-A9FC-661D8FB3D100}" type="pres">
      <dgm:prSet presAssocID="{1F213561-DA76-456C-83D9-41E73869D6EA}" presName="Name8" presStyleCnt="0"/>
      <dgm:spPr/>
    </dgm:pt>
    <dgm:pt modelId="{D798D546-5ACC-4F6E-94C2-3E17B6C2D59E}" type="pres">
      <dgm:prSet presAssocID="{1F213561-DA76-456C-83D9-41E73869D6EA}" presName="level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15E48-141B-4CF0-8FB6-C52E4DCE9570}" type="pres">
      <dgm:prSet presAssocID="{1F213561-DA76-456C-83D9-41E73869D6E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4B6C78-846F-462F-AC83-0E516DFC223F}" type="pres">
      <dgm:prSet presAssocID="{FA2B378C-5EE3-4B36-B20B-D2AD673C2DC9}" presName="Name8" presStyleCnt="0"/>
      <dgm:spPr/>
    </dgm:pt>
    <dgm:pt modelId="{E9384514-CDBC-45F5-B2DE-E6978B9D81C2}" type="pres">
      <dgm:prSet presAssocID="{FA2B378C-5EE3-4B36-B20B-D2AD673C2DC9}" presName="level" presStyleLbl="node1" presStyleIdx="5" presStyleCnt="6" custLinFactNeighborY="1269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FF29E2-6D16-437A-8255-904D493FFBB4}" type="pres">
      <dgm:prSet presAssocID="{FA2B378C-5EE3-4B36-B20B-D2AD673C2DC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191A5E-0678-4E72-AE1B-F86B839CF611}" type="presOf" srcId="{1F213561-DA76-456C-83D9-41E73869D6EA}" destId="{26315E48-141B-4CF0-8FB6-C52E4DCE9570}" srcOrd="1" destOrd="0" presId="urn:microsoft.com/office/officeart/2005/8/layout/pyramid3"/>
    <dgm:cxn modelId="{41250FBE-FAD1-44BB-B813-CF9B6167CA93}" srcId="{2EFA9AEC-CE4F-4ED7-BDED-86C67FAA950C}" destId="{FA2B378C-5EE3-4B36-B20B-D2AD673C2DC9}" srcOrd="5" destOrd="0" parTransId="{97468D39-6511-4F53-9350-7B4F2DF5F9D9}" sibTransId="{579013EA-AA1D-4FA7-BAAB-11E4014FF58B}"/>
    <dgm:cxn modelId="{CAF461C1-3F32-4E6E-B7FE-299B25DEA44B}" type="presOf" srcId="{FA2B378C-5EE3-4B36-B20B-D2AD673C2DC9}" destId="{96FF29E2-6D16-437A-8255-904D493FFBB4}" srcOrd="1" destOrd="0" presId="urn:microsoft.com/office/officeart/2005/8/layout/pyramid3"/>
    <dgm:cxn modelId="{13DEB1E0-1569-4ACD-8E85-0B0BB6E043DD}" type="presOf" srcId="{15995B09-8DB1-4735-ACE2-2982038DA7DD}" destId="{5EB47BDF-D0E6-43E3-9546-49843987168C}" srcOrd="1" destOrd="0" presId="urn:microsoft.com/office/officeart/2005/8/layout/pyramid3"/>
    <dgm:cxn modelId="{AF03EFC2-2783-4C63-9A56-F9F737B8C20F}" type="presOf" srcId="{D8EF6AFF-D6AB-4BB6-AD3B-E9678227A273}" destId="{D8B83A40-862B-4803-A08A-98A5CA50659D}" srcOrd="1" destOrd="0" presId="urn:microsoft.com/office/officeart/2005/8/layout/pyramid3"/>
    <dgm:cxn modelId="{ED26C6FD-D601-4C9C-BC4C-BAED463BBA26}" type="presOf" srcId="{1F213561-DA76-456C-83D9-41E73869D6EA}" destId="{D798D546-5ACC-4F6E-94C2-3E17B6C2D59E}" srcOrd="0" destOrd="0" presId="urn:microsoft.com/office/officeart/2005/8/layout/pyramid3"/>
    <dgm:cxn modelId="{3F908777-BC54-435E-9290-28C53296264E}" type="presOf" srcId="{D8EF6AFF-D6AB-4BB6-AD3B-E9678227A273}" destId="{70924F8F-65E8-48E8-A018-FC76E0E830C8}" srcOrd="0" destOrd="0" presId="urn:microsoft.com/office/officeart/2005/8/layout/pyramid3"/>
    <dgm:cxn modelId="{DF70A450-B9C2-4E9A-AD29-43994EC70999}" type="presOf" srcId="{15995B09-8DB1-4735-ACE2-2982038DA7DD}" destId="{E6549EC2-CD62-4006-B184-8E47991DA7F2}" srcOrd="0" destOrd="0" presId="urn:microsoft.com/office/officeart/2005/8/layout/pyramid3"/>
    <dgm:cxn modelId="{0721B173-0CD4-4DE7-A223-3CB3AD0A217D}" type="presOf" srcId="{B6DD4C3D-C2EB-4B1E-B54E-4C593BAAAB0E}" destId="{9B978DBB-01AD-4B11-9838-09A78C31B152}" srcOrd="0" destOrd="0" presId="urn:microsoft.com/office/officeart/2005/8/layout/pyramid3"/>
    <dgm:cxn modelId="{026925C8-C175-4DE7-8D65-F308438BBF82}" srcId="{2EFA9AEC-CE4F-4ED7-BDED-86C67FAA950C}" destId="{B6DD4C3D-C2EB-4B1E-B54E-4C593BAAAB0E}" srcOrd="3" destOrd="0" parTransId="{AD751238-EA1B-401F-9050-3CEF639D39CC}" sibTransId="{BB68BF4F-DCB5-4C39-93CC-849C05E71878}"/>
    <dgm:cxn modelId="{1996FF53-962F-48BA-ADC8-A526CF3299A0}" srcId="{2EFA9AEC-CE4F-4ED7-BDED-86C67FAA950C}" destId="{E452E9A6-9C07-4F74-872B-E5546DBAC9B3}" srcOrd="0" destOrd="0" parTransId="{963EE4DE-7B75-407A-912C-6D176EB34364}" sibTransId="{A3E27932-E6E0-4EB6-B119-1264A6918616}"/>
    <dgm:cxn modelId="{EED997ED-94CD-4709-8453-FB1133BED5C4}" srcId="{2EFA9AEC-CE4F-4ED7-BDED-86C67FAA950C}" destId="{1F213561-DA76-456C-83D9-41E73869D6EA}" srcOrd="4" destOrd="0" parTransId="{7455DD73-2696-4D8F-936D-61A0F9C7D4F1}" sibTransId="{C88CDEA8-CF78-41ED-B5B9-DBE43C28906A}"/>
    <dgm:cxn modelId="{287414D9-EE0B-4DBF-8327-648FE8E7DBA5}" srcId="{2EFA9AEC-CE4F-4ED7-BDED-86C67FAA950C}" destId="{D8EF6AFF-D6AB-4BB6-AD3B-E9678227A273}" srcOrd="1" destOrd="0" parTransId="{65DE09B5-6418-4819-BBD7-FCE1BF8A6C8F}" sibTransId="{8F607EB7-FC3E-433E-9F13-9F8D02EB6631}"/>
    <dgm:cxn modelId="{D15E200C-8E0F-4B44-8B45-D6881CCF78B5}" type="presOf" srcId="{FA2B378C-5EE3-4B36-B20B-D2AD673C2DC9}" destId="{E9384514-CDBC-45F5-B2DE-E6978B9D81C2}" srcOrd="0" destOrd="0" presId="urn:microsoft.com/office/officeart/2005/8/layout/pyramid3"/>
    <dgm:cxn modelId="{5765E2DB-6E08-4D0C-BAC6-F35565221C2F}" type="presOf" srcId="{2EFA9AEC-CE4F-4ED7-BDED-86C67FAA950C}" destId="{CF0B24CE-EC70-4EC1-AEF3-B1CDBFF9E27D}" srcOrd="0" destOrd="0" presId="urn:microsoft.com/office/officeart/2005/8/layout/pyramid3"/>
    <dgm:cxn modelId="{5A89BE49-1391-4CBA-948F-4CFCE027348D}" type="presOf" srcId="{E452E9A6-9C07-4F74-872B-E5546DBAC9B3}" destId="{D5BCAB12-096E-44B7-B56E-2DD876F9F592}" srcOrd="0" destOrd="0" presId="urn:microsoft.com/office/officeart/2005/8/layout/pyramid3"/>
    <dgm:cxn modelId="{243A7E2D-4F36-4AC7-A10D-C681F50C994B}" type="presOf" srcId="{E452E9A6-9C07-4F74-872B-E5546DBAC9B3}" destId="{C650E512-2C98-4E31-894B-09D1201A0A62}" srcOrd="1" destOrd="0" presId="urn:microsoft.com/office/officeart/2005/8/layout/pyramid3"/>
    <dgm:cxn modelId="{F5E564FD-E33A-45D0-8DEA-F99A9BF9CBB2}" srcId="{2EFA9AEC-CE4F-4ED7-BDED-86C67FAA950C}" destId="{15995B09-8DB1-4735-ACE2-2982038DA7DD}" srcOrd="2" destOrd="0" parTransId="{36D4B11F-580E-458C-A2B1-D174AE36CECC}" sibTransId="{F0A90441-442C-438C-87DC-EA6D66B6A38B}"/>
    <dgm:cxn modelId="{174F82D5-E816-4620-8702-D070799FBE77}" type="presOf" srcId="{B6DD4C3D-C2EB-4B1E-B54E-4C593BAAAB0E}" destId="{00C823A4-EFD5-431F-9BCC-9EF28EC5B52F}" srcOrd="1" destOrd="0" presId="urn:microsoft.com/office/officeart/2005/8/layout/pyramid3"/>
    <dgm:cxn modelId="{36A3580D-D276-4BBB-95B3-02668ED62F53}" type="presParOf" srcId="{CF0B24CE-EC70-4EC1-AEF3-B1CDBFF9E27D}" destId="{A3E15724-88E8-4DDF-9066-A1EA62D769A3}" srcOrd="0" destOrd="0" presId="urn:microsoft.com/office/officeart/2005/8/layout/pyramid3"/>
    <dgm:cxn modelId="{1B804AE1-2F09-430D-AAA2-65B04E366E85}" type="presParOf" srcId="{A3E15724-88E8-4DDF-9066-A1EA62D769A3}" destId="{D5BCAB12-096E-44B7-B56E-2DD876F9F592}" srcOrd="0" destOrd="0" presId="urn:microsoft.com/office/officeart/2005/8/layout/pyramid3"/>
    <dgm:cxn modelId="{138C239C-A515-450B-A3D9-D34B83F0AEEC}" type="presParOf" srcId="{A3E15724-88E8-4DDF-9066-A1EA62D769A3}" destId="{C650E512-2C98-4E31-894B-09D1201A0A62}" srcOrd="1" destOrd="0" presId="urn:microsoft.com/office/officeart/2005/8/layout/pyramid3"/>
    <dgm:cxn modelId="{EDBB5B37-3FF0-4DBA-9BE1-8339C7CD64BF}" type="presParOf" srcId="{CF0B24CE-EC70-4EC1-AEF3-B1CDBFF9E27D}" destId="{10892CC4-DEC0-4EC2-812F-BFA76AD21C60}" srcOrd="1" destOrd="0" presId="urn:microsoft.com/office/officeart/2005/8/layout/pyramid3"/>
    <dgm:cxn modelId="{F3BE1167-52A5-4028-9DB8-19FC9D35FABB}" type="presParOf" srcId="{10892CC4-DEC0-4EC2-812F-BFA76AD21C60}" destId="{70924F8F-65E8-48E8-A018-FC76E0E830C8}" srcOrd="0" destOrd="0" presId="urn:microsoft.com/office/officeart/2005/8/layout/pyramid3"/>
    <dgm:cxn modelId="{82EABE18-AE96-4198-B18C-6997DBA48BF9}" type="presParOf" srcId="{10892CC4-DEC0-4EC2-812F-BFA76AD21C60}" destId="{D8B83A40-862B-4803-A08A-98A5CA50659D}" srcOrd="1" destOrd="0" presId="urn:microsoft.com/office/officeart/2005/8/layout/pyramid3"/>
    <dgm:cxn modelId="{FEF08830-E285-4218-A206-EFA1637CDA69}" type="presParOf" srcId="{CF0B24CE-EC70-4EC1-AEF3-B1CDBFF9E27D}" destId="{B90B507D-D8E1-4193-B50A-F78450F4F1D2}" srcOrd="2" destOrd="0" presId="urn:microsoft.com/office/officeart/2005/8/layout/pyramid3"/>
    <dgm:cxn modelId="{B98AC756-E9E0-4471-B2B4-7E320C8E9897}" type="presParOf" srcId="{B90B507D-D8E1-4193-B50A-F78450F4F1D2}" destId="{E6549EC2-CD62-4006-B184-8E47991DA7F2}" srcOrd="0" destOrd="0" presId="urn:microsoft.com/office/officeart/2005/8/layout/pyramid3"/>
    <dgm:cxn modelId="{4E8899F7-D6B0-4FB9-BED3-436133D3A07E}" type="presParOf" srcId="{B90B507D-D8E1-4193-B50A-F78450F4F1D2}" destId="{5EB47BDF-D0E6-43E3-9546-49843987168C}" srcOrd="1" destOrd="0" presId="urn:microsoft.com/office/officeart/2005/8/layout/pyramid3"/>
    <dgm:cxn modelId="{080D8DD3-DE17-4375-8095-0E7B3805570B}" type="presParOf" srcId="{CF0B24CE-EC70-4EC1-AEF3-B1CDBFF9E27D}" destId="{DA52DE8C-44DC-467E-8A3C-274B0C2B596B}" srcOrd="3" destOrd="0" presId="urn:microsoft.com/office/officeart/2005/8/layout/pyramid3"/>
    <dgm:cxn modelId="{81CB2869-5A28-499D-BD03-DE71F24CFB09}" type="presParOf" srcId="{DA52DE8C-44DC-467E-8A3C-274B0C2B596B}" destId="{9B978DBB-01AD-4B11-9838-09A78C31B152}" srcOrd="0" destOrd="0" presId="urn:microsoft.com/office/officeart/2005/8/layout/pyramid3"/>
    <dgm:cxn modelId="{623E33BB-63E0-4DCE-89E6-AB195E192E68}" type="presParOf" srcId="{DA52DE8C-44DC-467E-8A3C-274B0C2B596B}" destId="{00C823A4-EFD5-431F-9BCC-9EF28EC5B52F}" srcOrd="1" destOrd="0" presId="urn:microsoft.com/office/officeart/2005/8/layout/pyramid3"/>
    <dgm:cxn modelId="{0F0661B7-5B64-4CD9-9D02-EE084CFC2994}" type="presParOf" srcId="{CF0B24CE-EC70-4EC1-AEF3-B1CDBFF9E27D}" destId="{28271627-08E4-4157-A9FC-661D8FB3D100}" srcOrd="4" destOrd="0" presId="urn:microsoft.com/office/officeart/2005/8/layout/pyramid3"/>
    <dgm:cxn modelId="{CE8D78A8-4DEF-4844-8C7D-207FABDE8ED8}" type="presParOf" srcId="{28271627-08E4-4157-A9FC-661D8FB3D100}" destId="{D798D546-5ACC-4F6E-94C2-3E17B6C2D59E}" srcOrd="0" destOrd="0" presId="urn:microsoft.com/office/officeart/2005/8/layout/pyramid3"/>
    <dgm:cxn modelId="{BB1841A7-14C2-4720-AD2C-2FF8E3FEEF4A}" type="presParOf" srcId="{28271627-08E4-4157-A9FC-661D8FB3D100}" destId="{26315E48-141B-4CF0-8FB6-C52E4DCE9570}" srcOrd="1" destOrd="0" presId="urn:microsoft.com/office/officeart/2005/8/layout/pyramid3"/>
    <dgm:cxn modelId="{C02AD7E0-F326-492D-AEDD-FB608227B9A2}" type="presParOf" srcId="{CF0B24CE-EC70-4EC1-AEF3-B1CDBFF9E27D}" destId="{9E4B6C78-846F-462F-AC83-0E516DFC223F}" srcOrd="5" destOrd="0" presId="urn:microsoft.com/office/officeart/2005/8/layout/pyramid3"/>
    <dgm:cxn modelId="{8F31FBC5-ADB1-44CC-ACC1-C8CA6EB8C262}" type="presParOf" srcId="{9E4B6C78-846F-462F-AC83-0E516DFC223F}" destId="{E9384514-CDBC-45F5-B2DE-E6978B9D81C2}" srcOrd="0" destOrd="0" presId="urn:microsoft.com/office/officeart/2005/8/layout/pyramid3"/>
    <dgm:cxn modelId="{15ED728C-5EB2-40B7-8CBC-E9E42C74C31C}" type="presParOf" srcId="{9E4B6C78-846F-462F-AC83-0E516DFC223F}" destId="{96FF29E2-6D16-437A-8255-904D493FFBB4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63F0F-1950-432E-813E-4BEFF71E0BFF}">
      <dsp:nvSpPr>
        <dsp:cNvPr id="0" name=""/>
        <dsp:cNvSpPr/>
      </dsp:nvSpPr>
      <dsp:spPr>
        <a:xfrm>
          <a:off x="0" y="346985"/>
          <a:ext cx="660884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069294-808A-4307-8498-1B69BFAB8CF9}">
      <dsp:nvSpPr>
        <dsp:cNvPr id="0" name=""/>
        <dsp:cNvSpPr/>
      </dsp:nvSpPr>
      <dsp:spPr>
        <a:xfrm>
          <a:off x="330442" y="47860"/>
          <a:ext cx="4626193" cy="9446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859" tIns="0" rIns="174859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Falsafah Negara </a:t>
          </a:r>
        </a:p>
      </dsp:txBody>
      <dsp:txXfrm>
        <a:off x="376556" y="93974"/>
        <a:ext cx="4533965" cy="852412"/>
      </dsp:txXfrm>
    </dsp:sp>
    <dsp:sp modelId="{5BC89308-98E8-44FB-AB85-76F343CA29BD}">
      <dsp:nvSpPr>
        <dsp:cNvPr id="0" name=""/>
        <dsp:cNvSpPr/>
      </dsp:nvSpPr>
      <dsp:spPr>
        <a:xfrm>
          <a:off x="0" y="1971701"/>
          <a:ext cx="660884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6CFB45-8537-48B6-87BF-36968529F521}">
      <dsp:nvSpPr>
        <dsp:cNvPr id="0" name=""/>
        <dsp:cNvSpPr/>
      </dsp:nvSpPr>
      <dsp:spPr>
        <a:xfrm>
          <a:off x="330442" y="1499381"/>
          <a:ext cx="4626193" cy="9446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859" tIns="0" rIns="174859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Idologi Negara</a:t>
          </a:r>
          <a:endParaRPr lang="id-ID" sz="3200" kern="1200" dirty="0"/>
        </a:p>
      </dsp:txBody>
      <dsp:txXfrm>
        <a:off x="376556" y="1545495"/>
        <a:ext cx="4533965" cy="852412"/>
      </dsp:txXfrm>
    </dsp:sp>
    <dsp:sp modelId="{DFC2D016-BED5-4ECE-91A3-4673415ECFD7}">
      <dsp:nvSpPr>
        <dsp:cNvPr id="0" name=""/>
        <dsp:cNvSpPr/>
      </dsp:nvSpPr>
      <dsp:spPr>
        <a:xfrm>
          <a:off x="0" y="3423221"/>
          <a:ext cx="660884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B6117-950D-470A-9F2D-456BC9BFCA11}">
      <dsp:nvSpPr>
        <dsp:cNvPr id="0" name=""/>
        <dsp:cNvSpPr/>
      </dsp:nvSpPr>
      <dsp:spPr>
        <a:xfrm>
          <a:off x="330442" y="2950901"/>
          <a:ext cx="4626193" cy="9446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859" tIns="0" rIns="174859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Dasar Negara</a:t>
          </a:r>
          <a:endParaRPr lang="id-ID" sz="3200" kern="1200" dirty="0"/>
        </a:p>
      </dsp:txBody>
      <dsp:txXfrm>
        <a:off x="376556" y="2997015"/>
        <a:ext cx="4533965" cy="852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DB9E4-6E79-46CA-AA54-8D08E16FF862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CAD63-8C15-40DC-BC37-E795D78582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8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6033-DE37-4F48-9E32-D3B8319A4ADE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EA966C8-86B6-40EC-A0F7-78F1C99D63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0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6033-DE37-4F48-9E32-D3B8319A4ADE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A966C8-86B6-40EC-A0F7-78F1C99D63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3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6033-DE37-4F48-9E32-D3B8319A4ADE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A966C8-86B6-40EC-A0F7-78F1C99D63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4523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6033-DE37-4F48-9E32-D3B8319A4ADE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A966C8-86B6-40EC-A0F7-78F1C99D63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87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6033-DE37-4F48-9E32-D3B8319A4ADE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A966C8-86B6-40EC-A0F7-78F1C99D63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3964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6033-DE37-4F48-9E32-D3B8319A4ADE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A966C8-86B6-40EC-A0F7-78F1C99D63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21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6033-DE37-4F48-9E32-D3B8319A4ADE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66C8-86B6-40EC-A0F7-78F1C99D63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48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6033-DE37-4F48-9E32-D3B8319A4ADE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66C8-86B6-40EC-A0F7-78F1C99D63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4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6033-DE37-4F48-9E32-D3B8319A4ADE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66C8-86B6-40EC-A0F7-78F1C99D63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5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6033-DE37-4F48-9E32-D3B8319A4ADE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A966C8-86B6-40EC-A0F7-78F1C99D63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3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6033-DE37-4F48-9E32-D3B8319A4ADE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A966C8-86B6-40EC-A0F7-78F1C99D63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6033-DE37-4F48-9E32-D3B8319A4ADE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A966C8-86B6-40EC-A0F7-78F1C99D63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8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6033-DE37-4F48-9E32-D3B8319A4ADE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66C8-86B6-40EC-A0F7-78F1C99D63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6033-DE37-4F48-9E32-D3B8319A4ADE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66C8-86B6-40EC-A0F7-78F1C99D63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2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6033-DE37-4F48-9E32-D3B8319A4ADE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66C8-86B6-40EC-A0F7-78F1C99D63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5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6033-DE37-4F48-9E32-D3B8319A4ADE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A966C8-86B6-40EC-A0F7-78F1C99D63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3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26033-DE37-4F48-9E32-D3B8319A4ADE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EA966C8-86B6-40EC-A0F7-78F1C99D63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3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 err="1" smtClean="0"/>
              <a:t>Filsafat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pancasila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b="1" dirty="0" err="1" smtClean="0"/>
              <a:t>Ariyanti</a:t>
            </a:r>
            <a:r>
              <a:rPr lang="en-US" sz="2400" b="1" dirty="0" smtClean="0"/>
              <a:t>, S.H</a:t>
            </a:r>
            <a:r>
              <a:rPr lang="en-US" sz="2400" b="1" dirty="0" smtClean="0"/>
              <a:t>.,M.H</a:t>
            </a:r>
            <a:r>
              <a:rPr lang="en-US" sz="2400" b="1" dirty="0" smtClean="0"/>
              <a:t>.,LL.M</a:t>
            </a:r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019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19" y="615142"/>
            <a:ext cx="10939549" cy="5419898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dirty="0" err="1" smtClean="0"/>
              <a:t>Pancasila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</a:t>
            </a:r>
            <a:r>
              <a:rPr lang="en-US" sz="2400" dirty="0" err="1" smtClean="0"/>
              <a:t>kajian</a:t>
            </a:r>
            <a:r>
              <a:rPr lang="en-US" sz="2400" dirty="0" smtClean="0"/>
              <a:t> epistemology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pengetahuan</a:t>
            </a:r>
            <a:r>
              <a:rPr lang="en-US" sz="2400" dirty="0" smtClean="0"/>
              <a:t> </a:t>
            </a:r>
            <a:r>
              <a:rPr lang="en-US" sz="2400" dirty="0" err="1" smtClean="0"/>
              <a:t>pancasila</a:t>
            </a:r>
            <a:endParaRPr lang="en-US" sz="24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 smtClean="0"/>
              <a:t>Susunan</a:t>
            </a:r>
            <a:r>
              <a:rPr lang="en-US" sz="2400" dirty="0" smtClean="0"/>
              <a:t> </a:t>
            </a:r>
            <a:r>
              <a:rPr lang="en-US" sz="2400" dirty="0" err="1" smtClean="0"/>
              <a:t>pengetahuan</a:t>
            </a:r>
            <a:r>
              <a:rPr lang="en-US" sz="2400" dirty="0" smtClean="0"/>
              <a:t> </a:t>
            </a:r>
            <a:r>
              <a:rPr lang="en-US" sz="2400" dirty="0" err="1" smtClean="0"/>
              <a:t>Pancasila</a:t>
            </a:r>
            <a:endParaRPr lang="en-US" sz="2400" dirty="0" smtClean="0"/>
          </a:p>
          <a:p>
            <a:pPr marL="457200" indent="-457200" algn="just">
              <a:buFont typeface="+mj-lt"/>
              <a:buAutoNum type="arabicPeriod"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 smtClean="0"/>
              <a:t>Ad.1 </a:t>
            </a:r>
            <a:r>
              <a:rPr lang="en-US" sz="2400" dirty="0" err="1" smtClean="0"/>
              <a:t>nilai-nilai</a:t>
            </a:r>
            <a:r>
              <a:rPr lang="en-US" sz="2400" dirty="0" smtClean="0"/>
              <a:t> yang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bangsa</a:t>
            </a:r>
            <a:r>
              <a:rPr lang="en-US" sz="2400" dirty="0" smtClean="0"/>
              <a:t> Indonesia (</a:t>
            </a:r>
            <a:r>
              <a:rPr lang="en-US" sz="2400" dirty="0" err="1" smtClean="0"/>
              <a:t>adat</a:t>
            </a:r>
            <a:r>
              <a:rPr lang="en-US" sz="2400" dirty="0" smtClean="0"/>
              <a:t>, </a:t>
            </a:r>
            <a:r>
              <a:rPr lang="en-US" sz="2400" dirty="0" err="1" smtClean="0"/>
              <a:t>budaya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religius</a:t>
            </a:r>
            <a:r>
              <a:rPr lang="en-US" sz="2400" dirty="0" smtClean="0"/>
              <a:t>)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r>
              <a:rPr lang="en-US" sz="2400" dirty="0" smtClean="0"/>
              <a:t> Indonesia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pendukung</a:t>
            </a:r>
            <a:r>
              <a:rPr lang="en-US" sz="2400" dirty="0" smtClean="0"/>
              <a:t> </a:t>
            </a:r>
            <a:r>
              <a:rPr lang="en-US" sz="2400" dirty="0" err="1" smtClean="0"/>
              <a:t>sila-sila</a:t>
            </a:r>
            <a:r>
              <a:rPr lang="en-US" sz="2400" dirty="0" smtClean="0"/>
              <a:t> </a:t>
            </a:r>
            <a:r>
              <a:rPr lang="en-US" sz="2400" dirty="0" err="1" smtClean="0"/>
              <a:t>Pancasila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Pancasila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system </a:t>
            </a:r>
            <a:r>
              <a:rPr lang="en-US" sz="2400" dirty="0" err="1" smtClean="0"/>
              <a:t>pengetahuan</a:t>
            </a:r>
            <a:r>
              <a:rPr lang="en-US" sz="2400" dirty="0" smtClean="0"/>
              <a:t> </a:t>
            </a:r>
            <a:r>
              <a:rPr lang="en-US" sz="2400" dirty="0" err="1" smtClean="0"/>
              <a:t>mempunyai</a:t>
            </a:r>
            <a:r>
              <a:rPr lang="en-US" sz="2400" dirty="0"/>
              <a:t> </a:t>
            </a:r>
            <a:r>
              <a:rPr lang="en-US" sz="2400" dirty="0" err="1" smtClean="0"/>
              <a:t>korespondensi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dirty="0" smtClean="0"/>
              <a:t>Ad.2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susunan</a:t>
            </a:r>
            <a:r>
              <a:rPr lang="en-US" sz="2400" dirty="0" smtClean="0"/>
              <a:t> </a:t>
            </a:r>
            <a:r>
              <a:rPr lang="en-US" sz="2400" dirty="0" err="1" smtClean="0"/>
              <a:t>bersifat</a:t>
            </a:r>
            <a:r>
              <a:rPr lang="en-US" sz="2400" dirty="0" smtClean="0"/>
              <a:t> formal </a:t>
            </a:r>
            <a:r>
              <a:rPr lang="en-US" sz="2400" dirty="0" err="1" smtClean="0"/>
              <a:t>logis</a:t>
            </a:r>
            <a:r>
              <a:rPr lang="en-US" sz="2400" dirty="0" smtClean="0"/>
              <a:t> </a:t>
            </a:r>
            <a:r>
              <a:rPr lang="en-US" sz="2400" dirty="0" err="1" smtClean="0"/>
              <a:t>baik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arti</a:t>
            </a:r>
            <a:r>
              <a:rPr lang="en-US" sz="2400" dirty="0" smtClean="0"/>
              <a:t> </a:t>
            </a:r>
            <a:r>
              <a:rPr lang="en-US" sz="2400" dirty="0" err="1" smtClean="0"/>
              <a:t>susunan</a:t>
            </a:r>
            <a:r>
              <a:rPr lang="en-US" sz="2400" dirty="0" smtClean="0"/>
              <a:t> </a:t>
            </a:r>
            <a:r>
              <a:rPr lang="en-US" sz="2400" dirty="0" err="1" smtClean="0"/>
              <a:t>sila-sila</a:t>
            </a:r>
            <a:r>
              <a:rPr lang="en-US" sz="2400" dirty="0" smtClean="0"/>
              <a:t> </a:t>
            </a:r>
            <a:r>
              <a:rPr lang="en-US" sz="2400" dirty="0" err="1" smtClean="0"/>
              <a:t>Pancasila</a:t>
            </a:r>
            <a:r>
              <a:rPr lang="en-US" sz="2400" dirty="0" smtClean="0"/>
              <a:t> </a:t>
            </a:r>
            <a:r>
              <a:rPr lang="en-US" sz="2400" dirty="0" err="1" smtClean="0"/>
              <a:t>maupun</a:t>
            </a:r>
            <a:r>
              <a:rPr lang="en-US" sz="2400" dirty="0" smtClean="0"/>
              <a:t> </a:t>
            </a:r>
            <a:r>
              <a:rPr lang="en-US" sz="2400" dirty="0" err="1" smtClean="0"/>
              <a:t>isi</a:t>
            </a:r>
            <a:r>
              <a:rPr lang="en-US" sz="2400" dirty="0" smtClean="0"/>
              <a:t> </a:t>
            </a:r>
            <a:r>
              <a:rPr lang="en-US" sz="2400" dirty="0" err="1" smtClean="0"/>
              <a:t>arti</a:t>
            </a:r>
            <a:r>
              <a:rPr lang="en-US" sz="2400" dirty="0" smtClean="0"/>
              <a:t> </a:t>
            </a:r>
            <a:r>
              <a:rPr lang="en-US" sz="2400" dirty="0" err="1" smtClean="0"/>
              <a:t>sila-sila</a:t>
            </a:r>
            <a:r>
              <a:rPr lang="en-US" sz="2400" dirty="0" smtClean="0"/>
              <a:t> </a:t>
            </a:r>
            <a:r>
              <a:rPr lang="en-US" sz="2400" dirty="0" err="1" smtClean="0"/>
              <a:t>pancasila</a:t>
            </a:r>
            <a:r>
              <a:rPr lang="en-US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err="1" smtClean="0"/>
              <a:t>Susunan</a:t>
            </a:r>
            <a:r>
              <a:rPr lang="en-US" sz="2400" dirty="0" smtClean="0"/>
              <a:t> </a:t>
            </a:r>
            <a:r>
              <a:rPr lang="en-US" sz="2400" dirty="0" err="1" smtClean="0"/>
              <a:t>kesatuan</a:t>
            </a:r>
            <a:r>
              <a:rPr lang="en-US" sz="2400" dirty="0" smtClean="0"/>
              <a:t> </a:t>
            </a:r>
            <a:r>
              <a:rPr lang="en-US" sz="2400" dirty="0" err="1" smtClean="0"/>
              <a:t>sila-sila</a:t>
            </a:r>
            <a:r>
              <a:rPr lang="en-US" sz="2400" dirty="0" smtClean="0"/>
              <a:t> </a:t>
            </a:r>
            <a:r>
              <a:rPr lang="en-US" sz="2400" dirty="0" err="1" smtClean="0"/>
              <a:t>pancasila</a:t>
            </a:r>
            <a:r>
              <a:rPr lang="en-US" sz="2400" dirty="0" smtClean="0"/>
              <a:t> </a:t>
            </a:r>
            <a:r>
              <a:rPr lang="en-US" sz="2400" dirty="0" err="1" smtClean="0"/>
              <a:t>bersifat</a:t>
            </a:r>
            <a:r>
              <a:rPr lang="en-US" sz="2400" dirty="0" smtClean="0"/>
              <a:t> </a:t>
            </a:r>
            <a:r>
              <a:rPr lang="en-US" sz="2400" dirty="0" err="1" smtClean="0"/>
              <a:t>hirarkis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piramida</a:t>
            </a:r>
            <a:r>
              <a:rPr lang="en-US" sz="2400" dirty="0" smtClean="0"/>
              <a:t>. </a:t>
            </a:r>
            <a:r>
              <a:rPr lang="en-US" sz="2400" dirty="0" err="1" smtClean="0"/>
              <a:t>Sila</a:t>
            </a:r>
            <a:r>
              <a:rPr lang="en-US" sz="2400" dirty="0" smtClean="0"/>
              <a:t> I </a:t>
            </a:r>
            <a:r>
              <a:rPr lang="en-US" sz="2400" dirty="0" err="1" smtClean="0"/>
              <a:t>mendasari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menjiwai</a:t>
            </a:r>
            <a:r>
              <a:rPr lang="en-US" sz="2400" dirty="0" smtClean="0"/>
              <a:t> </a:t>
            </a:r>
            <a:r>
              <a:rPr lang="en-US" sz="2400" dirty="0" err="1" smtClean="0"/>
              <a:t>sila</a:t>
            </a:r>
            <a:r>
              <a:rPr lang="en-US" sz="2400" dirty="0" smtClean="0"/>
              <a:t> 2,3,4, </a:t>
            </a:r>
            <a:r>
              <a:rPr lang="en-US" sz="2400" dirty="0" err="1" smtClean="0"/>
              <a:t>dan</a:t>
            </a:r>
            <a:r>
              <a:rPr lang="en-US" sz="2400" dirty="0" smtClean="0"/>
              <a:t> 5 </a:t>
            </a:r>
            <a:r>
              <a:rPr lang="en-US" sz="2400" dirty="0" err="1" smtClean="0"/>
              <a:t>dst</a:t>
            </a:r>
            <a:endParaRPr lang="en-US" sz="24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err="1" smtClean="0"/>
              <a:t>Pancasila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kajian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dasar</a:t>
            </a:r>
            <a:r>
              <a:rPr lang="en-US" sz="2400" dirty="0" smtClean="0"/>
              <a:t> </a:t>
            </a:r>
            <a:r>
              <a:rPr lang="en-US" sz="2400" dirty="0" err="1" smtClean="0"/>
              <a:t>moralitas</a:t>
            </a:r>
            <a:r>
              <a:rPr lang="en-US" sz="2400" dirty="0" smtClean="0"/>
              <a:t> </a:t>
            </a:r>
            <a:r>
              <a:rPr lang="en-US" sz="2400" dirty="0" err="1" smtClean="0"/>
              <a:t>bangsa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membangun</a:t>
            </a:r>
            <a:r>
              <a:rPr lang="en-US" sz="2400" dirty="0" smtClean="0"/>
              <a:t> </a:t>
            </a:r>
            <a:r>
              <a:rPr lang="en-US" sz="2400" dirty="0" err="1" smtClean="0"/>
              <a:t>perkembangan</a:t>
            </a:r>
            <a:r>
              <a:rPr lang="en-US" sz="2400" dirty="0" smtClean="0"/>
              <a:t> </a:t>
            </a:r>
            <a:r>
              <a:rPr lang="en-US" sz="2400" dirty="0" err="1" smtClean="0"/>
              <a:t>ipTek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7691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609344"/>
            <a:ext cx="9290858" cy="753944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/>
              <a:t>A</a:t>
            </a:r>
            <a:r>
              <a:rPr lang="en-US" dirty="0" err="1" smtClean="0"/>
              <a:t>ksiologis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269" y="1363288"/>
            <a:ext cx="10673542" cy="4788130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mengkaji</a:t>
            </a:r>
            <a:r>
              <a:rPr lang="en-US" sz="2400" dirty="0" smtClean="0"/>
              <a:t> </a:t>
            </a:r>
            <a:r>
              <a:rPr lang="en-US" sz="2400" dirty="0" err="1" smtClean="0"/>
              <a:t>tentang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praktis</a:t>
            </a:r>
            <a:r>
              <a:rPr lang="en-US" sz="2400" dirty="0" smtClean="0"/>
              <a:t>/ </a:t>
            </a:r>
            <a:r>
              <a:rPr lang="en-US" sz="2400" dirty="0" err="1" smtClean="0"/>
              <a:t>manfaat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pengetahuan</a:t>
            </a:r>
            <a:r>
              <a:rPr lang="en-US" sz="2400" dirty="0" smtClean="0"/>
              <a:t> </a:t>
            </a:r>
            <a:r>
              <a:rPr lang="en-US" sz="2400" dirty="0" err="1" smtClean="0"/>
              <a:t>tentang</a:t>
            </a:r>
            <a:r>
              <a:rPr lang="en-US" sz="2400" dirty="0" smtClean="0"/>
              <a:t> </a:t>
            </a:r>
            <a:r>
              <a:rPr lang="en-US" sz="2400" dirty="0" err="1" smtClean="0"/>
              <a:t>Pancasila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memandang</a:t>
            </a:r>
            <a:r>
              <a:rPr lang="en-US" sz="2400" dirty="0" smtClean="0"/>
              <a:t> </a:t>
            </a:r>
            <a:r>
              <a:rPr lang="en-US" sz="2400" dirty="0" err="1" smtClean="0"/>
              <a:t>tentang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: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 err="1" smtClean="0"/>
              <a:t>Subjektif</a:t>
            </a:r>
            <a:r>
              <a:rPr lang="en-US" sz="2400" dirty="0" smtClean="0"/>
              <a:t>; </a:t>
            </a:r>
            <a:r>
              <a:rPr lang="en-US" sz="2400" dirty="0" err="1" smtClean="0"/>
              <a:t>bahwa</a:t>
            </a:r>
            <a:r>
              <a:rPr lang="en-US" sz="2400" dirty="0" smtClean="0"/>
              <a:t> </a:t>
            </a:r>
            <a:r>
              <a:rPr lang="en-US" sz="2400" dirty="0" err="1" smtClean="0"/>
              <a:t>sesuatu</a:t>
            </a:r>
            <a:r>
              <a:rPr lang="en-US" sz="2400" dirty="0" smtClean="0"/>
              <a:t> </a:t>
            </a:r>
            <a:r>
              <a:rPr lang="en-US" sz="2400" dirty="0" err="1" smtClean="0"/>
              <a:t>bernilai</a:t>
            </a:r>
            <a:r>
              <a:rPr lang="en-US" sz="2400" dirty="0" smtClean="0"/>
              <a:t>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berkaitan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subjek</a:t>
            </a:r>
            <a:r>
              <a:rPr lang="en-US" sz="2400" dirty="0" smtClean="0"/>
              <a:t> </a:t>
            </a:r>
            <a:r>
              <a:rPr lang="en-US" sz="2400" dirty="0" err="1" smtClean="0"/>
              <a:t>pemberi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endParaRPr lang="en-US" sz="2400" dirty="0" smtClean="0"/>
          </a:p>
          <a:p>
            <a:pPr marL="457200" indent="-457200">
              <a:buFont typeface="+mj-lt"/>
              <a:buAutoNum type="alphaLcPeriod"/>
            </a:pPr>
            <a:r>
              <a:rPr lang="en-US" sz="2400" dirty="0" err="1" smtClean="0"/>
              <a:t>Objektif</a:t>
            </a:r>
            <a:r>
              <a:rPr lang="en-US" sz="2400" dirty="0" smtClean="0"/>
              <a:t>;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hakikatnya</a:t>
            </a:r>
            <a:r>
              <a:rPr lang="en-US" sz="2400" dirty="0" smtClean="0"/>
              <a:t> </a:t>
            </a:r>
            <a:r>
              <a:rPr lang="en-US" sz="2400" dirty="0" err="1" smtClean="0"/>
              <a:t>sesuatu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melekat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diri</a:t>
            </a:r>
            <a:r>
              <a:rPr lang="en-US" sz="2400" dirty="0" smtClean="0"/>
              <a:t> </a:t>
            </a:r>
            <a:r>
              <a:rPr lang="en-US" sz="2400" dirty="0" err="1" smtClean="0"/>
              <a:t>sendiri</a:t>
            </a:r>
            <a:r>
              <a:rPr lang="en-US" sz="2400" dirty="0" smtClean="0"/>
              <a:t> </a:t>
            </a:r>
            <a:r>
              <a:rPr lang="en-US" sz="2400" dirty="0" err="1" smtClean="0"/>
              <a:t>memang</a:t>
            </a:r>
            <a:r>
              <a:rPr lang="en-US" sz="2400" dirty="0" smtClean="0"/>
              <a:t> </a:t>
            </a:r>
            <a:r>
              <a:rPr lang="en-US" sz="2400" dirty="0" err="1" smtClean="0"/>
              <a:t>bernilai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 smtClean="0"/>
              <a:t>Nilai-nilai</a:t>
            </a:r>
            <a:r>
              <a:rPr lang="en-US" sz="2400" dirty="0" smtClean="0"/>
              <a:t> </a:t>
            </a:r>
            <a:r>
              <a:rPr lang="en-US" sz="2400" dirty="0" err="1" smtClean="0"/>
              <a:t>Pancasila</a:t>
            </a:r>
            <a:r>
              <a:rPr lang="en-US" sz="2400" dirty="0" smtClean="0"/>
              <a:t> </a:t>
            </a:r>
            <a:r>
              <a:rPr lang="en-US" sz="2400" dirty="0" err="1" smtClean="0"/>
              <a:t>termasuk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kerohanian</a:t>
            </a:r>
            <a:endParaRPr lang="en-US" sz="2400" dirty="0" smtClean="0"/>
          </a:p>
          <a:p>
            <a:pPr marL="457200" indent="-457200">
              <a:buFont typeface="+mj-lt"/>
              <a:buAutoNum type="alphaLcPeriod"/>
            </a:pPr>
            <a:r>
              <a:rPr lang="en-US" sz="2400" dirty="0" err="1" smtClean="0"/>
              <a:t>Nilai</a:t>
            </a:r>
            <a:r>
              <a:rPr lang="en-US" sz="2400" dirty="0" smtClean="0"/>
              <a:t> material; </a:t>
            </a:r>
            <a:r>
              <a:rPr lang="en-US" sz="2400" dirty="0" err="1" smtClean="0"/>
              <a:t>segala</a:t>
            </a:r>
            <a:r>
              <a:rPr lang="en-US" sz="2400" dirty="0" smtClean="0"/>
              <a:t> </a:t>
            </a:r>
            <a:r>
              <a:rPr lang="en-US" sz="2400" dirty="0" err="1" smtClean="0"/>
              <a:t>sesuatu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berguna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jasmani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endParaRPr lang="en-US" sz="2400" dirty="0" smtClean="0"/>
          </a:p>
          <a:p>
            <a:pPr marL="457200" indent="-457200">
              <a:buFont typeface="+mj-lt"/>
              <a:buAutoNum type="alphaLcPeriod"/>
            </a:pPr>
            <a:r>
              <a:rPr lang="en-US" sz="2400" dirty="0" err="1" smtClean="0"/>
              <a:t>Nilai</a:t>
            </a:r>
            <a:r>
              <a:rPr lang="en-US" sz="2400" dirty="0" smtClean="0"/>
              <a:t> vital; </a:t>
            </a:r>
            <a:r>
              <a:rPr lang="en-US" sz="2400" dirty="0" err="1" smtClean="0"/>
              <a:t>segala</a:t>
            </a:r>
            <a:r>
              <a:rPr lang="en-US" sz="2400" dirty="0" smtClean="0"/>
              <a:t> </a:t>
            </a:r>
            <a:r>
              <a:rPr lang="en-US" sz="2400" dirty="0" err="1" smtClean="0"/>
              <a:t>sesuatu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berguna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mengadakan</a:t>
            </a:r>
            <a:r>
              <a:rPr lang="en-US" sz="2400" dirty="0" smtClean="0"/>
              <a:t> </a:t>
            </a:r>
            <a:r>
              <a:rPr lang="en-US" sz="2400" dirty="0" err="1" smtClean="0"/>
              <a:t>aktivitas</a:t>
            </a:r>
            <a:r>
              <a:rPr lang="en-US" sz="2400" dirty="0" smtClean="0"/>
              <a:t>/ </a:t>
            </a:r>
            <a:r>
              <a:rPr lang="en-US" sz="2400" dirty="0" err="1" smtClean="0"/>
              <a:t>kegiatan</a:t>
            </a:r>
            <a:r>
              <a:rPr lang="en-US" sz="240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541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6281651" cy="670817"/>
          </a:xfrm>
        </p:spPr>
        <p:txBody>
          <a:bodyPr>
            <a:normAutofit/>
          </a:bodyPr>
          <a:lstStyle/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erohanian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644" y="1562793"/>
            <a:ext cx="10443556" cy="4472247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lphaLcPeriod"/>
            </a:pP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kebenaran</a:t>
            </a:r>
            <a:r>
              <a:rPr lang="en-US" sz="2400" dirty="0" smtClean="0"/>
              <a:t> </a:t>
            </a:r>
            <a:r>
              <a:rPr lang="en-US" sz="2400" dirty="0" err="1" smtClean="0"/>
              <a:t>bersumber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akal</a:t>
            </a:r>
            <a:r>
              <a:rPr lang="en-US" sz="2400" dirty="0" smtClean="0"/>
              <a:t>, </a:t>
            </a:r>
            <a:r>
              <a:rPr lang="en-US" sz="2400" dirty="0" err="1" smtClean="0"/>
              <a:t>rasio</a:t>
            </a:r>
            <a:r>
              <a:rPr lang="en-US" sz="2400" dirty="0" smtClean="0"/>
              <a:t>, </a:t>
            </a:r>
            <a:r>
              <a:rPr lang="en-US" sz="2400" dirty="0" err="1" smtClean="0"/>
              <a:t>budi</a:t>
            </a:r>
            <a:r>
              <a:rPr lang="en-US" sz="2400" dirty="0" smtClean="0"/>
              <a:t>/ </a:t>
            </a:r>
            <a:r>
              <a:rPr lang="en-US" sz="2400" dirty="0" err="1" smtClean="0"/>
              <a:t>cipta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endParaRPr lang="en-US" sz="2400" dirty="0" smtClean="0"/>
          </a:p>
          <a:p>
            <a:pPr marL="457200" indent="-457200" algn="just">
              <a:buFont typeface="+mj-lt"/>
              <a:buAutoNum type="alphaLcPeriod"/>
            </a:pP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estetis</a:t>
            </a:r>
            <a:r>
              <a:rPr lang="en-US" sz="2400" dirty="0" smtClean="0"/>
              <a:t> / </a:t>
            </a:r>
            <a:r>
              <a:rPr lang="en-US" sz="2400" dirty="0" err="1" smtClean="0"/>
              <a:t>keindahan</a:t>
            </a:r>
            <a:r>
              <a:rPr lang="en-US" sz="2400" dirty="0" smtClean="0"/>
              <a:t>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bersumber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perasaan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endParaRPr lang="en-US" sz="2400" dirty="0" smtClean="0"/>
          </a:p>
          <a:p>
            <a:pPr marL="457200" indent="-457200" algn="just">
              <a:buFont typeface="+mj-lt"/>
              <a:buAutoNum type="alphaLcPeriod"/>
            </a:pPr>
            <a:r>
              <a:rPr lang="en-US" sz="2400" dirty="0" err="1" smtClean="0"/>
              <a:t>Nilai</a:t>
            </a:r>
            <a:r>
              <a:rPr lang="en-US" sz="2400" dirty="0" smtClean="0"/>
              <a:t> moral/ </a:t>
            </a:r>
            <a:r>
              <a:rPr lang="en-US" sz="2400" dirty="0" err="1" smtClean="0"/>
              <a:t>kebaikan</a:t>
            </a:r>
            <a:r>
              <a:rPr lang="en-US" sz="2400" dirty="0" smtClean="0"/>
              <a:t>; </a:t>
            </a:r>
            <a:r>
              <a:rPr lang="en-US" sz="2400" dirty="0" err="1" smtClean="0"/>
              <a:t>bersumber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unsur</a:t>
            </a:r>
            <a:r>
              <a:rPr lang="en-US" sz="2400" dirty="0" smtClean="0"/>
              <a:t> </a:t>
            </a:r>
            <a:r>
              <a:rPr lang="en-US" sz="2400" dirty="0" err="1" smtClean="0"/>
              <a:t>kehendak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endParaRPr lang="en-US" sz="2400" dirty="0" smtClean="0"/>
          </a:p>
          <a:p>
            <a:pPr marL="457200" indent="-457200" algn="just">
              <a:buFont typeface="+mj-lt"/>
              <a:buAutoNum type="alphaLcPeriod"/>
            </a:pPr>
            <a:r>
              <a:rPr lang="en-US" sz="2400" dirty="0" err="1" smtClean="0"/>
              <a:t>Nilai</a:t>
            </a:r>
            <a:r>
              <a:rPr lang="en-US" sz="2400" dirty="0" smtClean="0"/>
              <a:t> religious/ </a:t>
            </a:r>
            <a:r>
              <a:rPr lang="en-US" sz="2400" dirty="0" err="1" smtClean="0"/>
              <a:t>kesucian</a:t>
            </a:r>
            <a:r>
              <a:rPr lang="en-US" sz="2400" dirty="0" smtClean="0"/>
              <a:t>;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kerohanian</a:t>
            </a:r>
            <a:r>
              <a:rPr lang="en-US" sz="2400" dirty="0" smtClean="0"/>
              <a:t> </a:t>
            </a:r>
            <a:r>
              <a:rPr lang="en-US" sz="2400" dirty="0" err="1" smtClean="0"/>
              <a:t>tertinggi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bersifat</a:t>
            </a:r>
            <a:r>
              <a:rPr lang="en-US" sz="2400" dirty="0" smtClean="0"/>
              <a:t> </a:t>
            </a:r>
            <a:r>
              <a:rPr lang="en-US" sz="2400" dirty="0" err="1" smtClean="0"/>
              <a:t>mutlak</a:t>
            </a:r>
            <a:r>
              <a:rPr lang="en-US" sz="2400" dirty="0" smtClean="0"/>
              <a:t> </a:t>
            </a:r>
            <a:r>
              <a:rPr lang="en-US" sz="2400" dirty="0" err="1" smtClean="0"/>
              <a:t>berhubungan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keyakinan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kepercayaan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8105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47404"/>
            <a:ext cx="10058400" cy="4987636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Kesimpulan</a:t>
            </a:r>
            <a:r>
              <a:rPr lang="en-US" sz="2400" dirty="0" smtClean="0"/>
              <a:t>; </a:t>
            </a:r>
          </a:p>
          <a:p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aksiologis</a:t>
            </a:r>
            <a:r>
              <a:rPr lang="en-US" sz="2400" dirty="0" smtClean="0"/>
              <a:t>; </a:t>
            </a:r>
            <a:r>
              <a:rPr lang="en-US" sz="2400" dirty="0" err="1" smtClean="0"/>
              <a:t>bangsa</a:t>
            </a:r>
            <a:r>
              <a:rPr lang="en-US" sz="2400" dirty="0" smtClean="0"/>
              <a:t> </a:t>
            </a:r>
            <a:r>
              <a:rPr lang="en-US" sz="2400" dirty="0" err="1" smtClean="0"/>
              <a:t>indonesia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pendukung</a:t>
            </a:r>
            <a:r>
              <a:rPr lang="en-US" sz="2400" dirty="0" smtClean="0"/>
              <a:t> </a:t>
            </a:r>
            <a:r>
              <a:rPr lang="en-US" sz="2400" dirty="0" err="1" smtClean="0"/>
              <a:t>nilai-nilai</a:t>
            </a:r>
            <a:r>
              <a:rPr lang="en-US" sz="2400" dirty="0" smtClean="0"/>
              <a:t> </a:t>
            </a:r>
            <a:r>
              <a:rPr lang="en-US" sz="2400" dirty="0" err="1" smtClean="0"/>
              <a:t>pancasila</a:t>
            </a:r>
            <a:endParaRPr lang="en-US" sz="2400" dirty="0" smtClean="0"/>
          </a:p>
          <a:p>
            <a:r>
              <a:rPr lang="en-US" sz="2400" dirty="0" err="1" smtClean="0"/>
              <a:t>Bangsa</a:t>
            </a:r>
            <a:r>
              <a:rPr lang="en-US" sz="2400" dirty="0" smtClean="0"/>
              <a:t> </a:t>
            </a:r>
            <a:r>
              <a:rPr lang="en-US" sz="2400" dirty="0" err="1" smtClean="0"/>
              <a:t>indonesialah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mengakui</a:t>
            </a:r>
            <a:r>
              <a:rPr lang="en-US" sz="2400" dirty="0" smtClean="0"/>
              <a:t>, </a:t>
            </a:r>
            <a:r>
              <a:rPr lang="en-US" sz="2400" dirty="0" err="1" smtClean="0"/>
              <a:t>menerima</a:t>
            </a:r>
            <a:r>
              <a:rPr lang="en-US" sz="2400" dirty="0" smtClean="0"/>
              <a:t>, </a:t>
            </a:r>
            <a:r>
              <a:rPr lang="en-US" sz="2400" dirty="0" err="1" smtClean="0"/>
              <a:t>menghargai</a:t>
            </a:r>
            <a:r>
              <a:rPr lang="en-US" sz="2400" dirty="0" smtClean="0"/>
              <a:t>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 smtClean="0"/>
              <a:t>mengamalkan</a:t>
            </a:r>
            <a:r>
              <a:rPr lang="en-US" sz="2400" dirty="0" smtClean="0"/>
              <a:t> </a:t>
            </a:r>
            <a:r>
              <a:rPr lang="en-US" sz="2400" dirty="0" err="1" smtClean="0"/>
              <a:t>pancasila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sesuatu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bernilai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0829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Susunan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n-US" sz="2400" dirty="0" smtClean="0"/>
              <a:t>Isi </a:t>
            </a:r>
            <a:r>
              <a:rPr lang="en-US" sz="2400" dirty="0" err="1" smtClean="0"/>
              <a:t>arti</a:t>
            </a:r>
            <a:r>
              <a:rPr lang="en-US" sz="2400" dirty="0" smtClean="0"/>
              <a:t> </a:t>
            </a:r>
            <a:r>
              <a:rPr lang="en-US" sz="2400" dirty="0" err="1" smtClean="0"/>
              <a:t>pancasila</a:t>
            </a:r>
            <a:r>
              <a:rPr lang="en-US" sz="2400" dirty="0" smtClean="0"/>
              <a:t> yang </a:t>
            </a:r>
            <a:r>
              <a:rPr lang="en-US" sz="2400" dirty="0" err="1" smtClean="0"/>
              <a:t>abstrak</a:t>
            </a:r>
            <a:r>
              <a:rPr lang="en-US" sz="2400" dirty="0" smtClean="0"/>
              <a:t> </a:t>
            </a:r>
            <a:r>
              <a:rPr lang="en-US" sz="2400" dirty="0" err="1" smtClean="0"/>
              <a:t>umum</a:t>
            </a:r>
            <a:r>
              <a:rPr lang="en-US" sz="2400" dirty="0" smtClean="0"/>
              <a:t> universal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400" dirty="0" smtClean="0"/>
              <a:t>Isi </a:t>
            </a:r>
            <a:r>
              <a:rPr lang="en-US" sz="2400" dirty="0" err="1" smtClean="0"/>
              <a:t>arti</a:t>
            </a:r>
            <a:r>
              <a:rPr lang="en-US" sz="2400" dirty="0" smtClean="0"/>
              <a:t> </a:t>
            </a:r>
            <a:r>
              <a:rPr lang="en-US" sz="2400" dirty="0" err="1" smtClean="0"/>
              <a:t>pancasila</a:t>
            </a:r>
            <a:r>
              <a:rPr lang="en-US" sz="2400" dirty="0" smtClean="0"/>
              <a:t> yang </a:t>
            </a:r>
            <a:r>
              <a:rPr lang="en-US" sz="2400" dirty="0" err="1" smtClean="0"/>
              <a:t>umum</a:t>
            </a:r>
            <a:r>
              <a:rPr lang="en-US" sz="2400" dirty="0" smtClean="0"/>
              <a:t> </a:t>
            </a:r>
            <a:r>
              <a:rPr lang="en-US" sz="2400" dirty="0" err="1" smtClean="0"/>
              <a:t>kolektif</a:t>
            </a:r>
            <a:endParaRPr lang="en-US" sz="2400" dirty="0" smtClean="0"/>
          </a:p>
          <a:p>
            <a:pPr marL="342900" indent="-342900">
              <a:buFont typeface="+mj-lt"/>
              <a:buAutoNum type="alphaLcPeriod"/>
            </a:pPr>
            <a:r>
              <a:rPr lang="en-US" sz="2400" dirty="0" smtClean="0"/>
              <a:t>Isi </a:t>
            </a:r>
            <a:r>
              <a:rPr lang="en-US" sz="2400" dirty="0" err="1" smtClean="0"/>
              <a:t>arti</a:t>
            </a:r>
            <a:r>
              <a:rPr lang="en-US" sz="2400" dirty="0" smtClean="0"/>
              <a:t> </a:t>
            </a:r>
            <a:r>
              <a:rPr lang="en-US" sz="2400" dirty="0" err="1" smtClean="0"/>
              <a:t>pancasila</a:t>
            </a:r>
            <a:r>
              <a:rPr lang="en-US" sz="2400" dirty="0" smtClean="0"/>
              <a:t> yang </a:t>
            </a:r>
            <a:r>
              <a:rPr lang="en-US" sz="2400" dirty="0" err="1" smtClean="0"/>
              <a:t>khusus</a:t>
            </a:r>
            <a:r>
              <a:rPr lang="en-US" sz="2400" dirty="0" smtClean="0"/>
              <a:t> </a:t>
            </a:r>
            <a:r>
              <a:rPr lang="en-US" sz="2400" dirty="0" err="1" smtClean="0"/>
              <a:t>kongkrit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6542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8808720" cy="504562"/>
          </a:xfrm>
        </p:spPr>
        <p:txBody>
          <a:bodyPr>
            <a:noAutofit/>
          </a:bodyPr>
          <a:lstStyle/>
          <a:p>
            <a:r>
              <a:rPr lang="en-US" sz="4000" dirty="0" smtClean="0"/>
              <a:t>1. </a:t>
            </a:r>
            <a:r>
              <a:rPr lang="en-US" sz="4000" dirty="0" err="1" smtClean="0"/>
              <a:t>Abstrak</a:t>
            </a:r>
            <a:r>
              <a:rPr lang="en-US" sz="4000" dirty="0" smtClean="0"/>
              <a:t> </a:t>
            </a:r>
            <a:r>
              <a:rPr lang="en-US" sz="4000" dirty="0" err="1" smtClean="0"/>
              <a:t>umum</a:t>
            </a:r>
            <a:r>
              <a:rPr lang="en-US" sz="4000" dirty="0" smtClean="0"/>
              <a:t> universal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63040"/>
            <a:ext cx="10058400" cy="45720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Inti</a:t>
            </a:r>
            <a:r>
              <a:rPr lang="en-US" sz="2400" dirty="0" smtClean="0"/>
              <a:t> sari/ </a:t>
            </a:r>
            <a:r>
              <a:rPr lang="en-US" sz="2400" dirty="0" err="1" smtClean="0"/>
              <a:t>esensi</a:t>
            </a:r>
            <a:r>
              <a:rPr lang="en-US" sz="2400" dirty="0" smtClean="0"/>
              <a:t> </a:t>
            </a:r>
            <a:r>
              <a:rPr lang="en-US" sz="2400" dirty="0" err="1" smtClean="0"/>
              <a:t>pancasila</a:t>
            </a:r>
            <a:r>
              <a:rPr lang="en-US" sz="2400" dirty="0" smtClean="0"/>
              <a:t>,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pangkal</a:t>
            </a:r>
            <a:r>
              <a:rPr lang="en-US" sz="2400" dirty="0" smtClean="0"/>
              <a:t> </a:t>
            </a:r>
            <a:r>
              <a:rPr lang="en-US" sz="2400" dirty="0" err="1" smtClean="0"/>
              <a:t>tolak</a:t>
            </a:r>
            <a:r>
              <a:rPr lang="en-US" sz="2400" dirty="0" smtClean="0"/>
              <a:t> </a:t>
            </a:r>
            <a:r>
              <a:rPr lang="en-US" sz="2400" dirty="0" err="1" smtClean="0"/>
              <a:t>pelaksanaan</a:t>
            </a:r>
            <a:r>
              <a:rPr lang="en-US" sz="2400" dirty="0" smtClean="0"/>
              <a:t> </a:t>
            </a:r>
            <a:r>
              <a:rPr lang="en-US" sz="2400" dirty="0" err="1" smtClean="0"/>
              <a:t>bidang-bidang</a:t>
            </a:r>
            <a:r>
              <a:rPr lang="en-US" sz="2400" dirty="0" smtClean="0"/>
              <a:t> </a:t>
            </a:r>
            <a:r>
              <a:rPr lang="en-US" sz="2400" dirty="0" err="1" smtClean="0"/>
              <a:t>kenegaraan</a:t>
            </a:r>
            <a:r>
              <a:rPr lang="en-US" sz="2400" dirty="0" smtClean="0"/>
              <a:t>, </a:t>
            </a:r>
            <a:r>
              <a:rPr lang="en-US" sz="2400" dirty="0" err="1" smtClean="0"/>
              <a:t>tertib</a:t>
            </a:r>
            <a:r>
              <a:rPr lang="en-US" sz="2400" dirty="0" smtClean="0"/>
              <a:t> </a:t>
            </a:r>
            <a:r>
              <a:rPr lang="en-US" sz="2400" dirty="0" err="1" smtClean="0"/>
              <a:t>hukum</a:t>
            </a:r>
            <a:r>
              <a:rPr lang="en-US" sz="2400" dirty="0" smtClean="0"/>
              <a:t> Indonesia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realisasi</a:t>
            </a:r>
            <a:r>
              <a:rPr lang="en-US" sz="2400" dirty="0" smtClean="0"/>
              <a:t> </a:t>
            </a:r>
            <a:r>
              <a:rPr lang="en-US" sz="2400" dirty="0" err="1" smtClean="0"/>
              <a:t>praktisnya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Hal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dimaksudkan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pikiran</a:t>
            </a:r>
            <a:r>
              <a:rPr lang="en-US" sz="2400" dirty="0" smtClean="0"/>
              <a:t>/ </a:t>
            </a:r>
            <a:r>
              <a:rPr lang="en-US" sz="2400" dirty="0" err="1" smtClean="0"/>
              <a:t>angan-angan</a:t>
            </a:r>
            <a:r>
              <a:rPr lang="en-US" sz="2400" dirty="0" smtClean="0"/>
              <a:t> </a:t>
            </a:r>
            <a:r>
              <a:rPr lang="en-US" sz="2400" dirty="0" err="1" smtClean="0"/>
              <a:t>belaka</a:t>
            </a:r>
            <a:r>
              <a:rPr lang="en-US" sz="2400" dirty="0" smtClean="0"/>
              <a:t>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pancasila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cita-cita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dasar</a:t>
            </a:r>
            <a:r>
              <a:rPr lang="en-US" sz="2400" dirty="0" smtClean="0"/>
              <a:t> </a:t>
            </a:r>
            <a:r>
              <a:rPr lang="en-US" sz="2400" dirty="0" err="1" smtClean="0"/>
              <a:t>filsafat</a:t>
            </a:r>
            <a:r>
              <a:rPr lang="en-US" sz="2400" dirty="0" smtClean="0"/>
              <a:t> Negara.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127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3707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2. </a:t>
            </a:r>
            <a:r>
              <a:rPr lang="en-US" sz="4000" dirty="0" err="1" smtClean="0"/>
              <a:t>Umum</a:t>
            </a:r>
            <a:r>
              <a:rPr lang="en-US" sz="4000" dirty="0" smtClean="0"/>
              <a:t> </a:t>
            </a:r>
            <a:r>
              <a:rPr lang="en-US" sz="4000" dirty="0" err="1" smtClean="0"/>
              <a:t>Kolektif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79665"/>
            <a:ext cx="10058400" cy="4555375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Maksudnya</a:t>
            </a:r>
            <a:r>
              <a:rPr lang="en-US" sz="2400" dirty="0" smtClean="0"/>
              <a:t>; </a:t>
            </a:r>
            <a:r>
              <a:rPr lang="en-US" sz="2400" dirty="0" err="1" smtClean="0"/>
              <a:t>pancasila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pedoman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kolektif</a:t>
            </a:r>
            <a:r>
              <a:rPr lang="en-US" sz="2400" dirty="0" smtClean="0"/>
              <a:t> </a:t>
            </a:r>
            <a:r>
              <a:rPr lang="en-US" sz="2400" dirty="0" err="1" smtClean="0"/>
              <a:t>bangsa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Negara </a:t>
            </a:r>
            <a:r>
              <a:rPr lang="en-US" sz="2800" dirty="0" smtClean="0"/>
              <a:t>Indonesia </a:t>
            </a:r>
            <a:r>
              <a:rPr lang="en-US" sz="2800" dirty="0" err="1" smtClean="0"/>
              <a:t>terutama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tertib</a:t>
            </a:r>
            <a:r>
              <a:rPr lang="en-US" sz="2800" dirty="0" smtClean="0"/>
              <a:t> </a:t>
            </a:r>
            <a:r>
              <a:rPr lang="en-US" sz="2800" dirty="0" err="1" smtClean="0"/>
              <a:t>hukum</a:t>
            </a:r>
            <a:r>
              <a:rPr lang="en-US" sz="2800" dirty="0" smtClean="0"/>
              <a:t> Indonesia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3. </a:t>
            </a:r>
            <a:r>
              <a:rPr lang="en-US" sz="2800" dirty="0" err="1" smtClean="0"/>
              <a:t>Khusus</a:t>
            </a:r>
            <a:r>
              <a:rPr lang="en-US" sz="2800" dirty="0" smtClean="0"/>
              <a:t> </a:t>
            </a:r>
            <a:r>
              <a:rPr lang="en-US" sz="2800" dirty="0" err="1" smtClean="0"/>
              <a:t>Kongkrit</a:t>
            </a:r>
            <a:endParaRPr lang="en-US" sz="2800" dirty="0" smtClean="0"/>
          </a:p>
          <a:p>
            <a:r>
              <a:rPr lang="en-US" sz="2800" dirty="0" err="1" smtClean="0"/>
              <a:t>Dimaksudkan</a:t>
            </a:r>
            <a:r>
              <a:rPr lang="en-US" sz="2800" dirty="0" smtClean="0"/>
              <a:t> </a:t>
            </a:r>
            <a:r>
              <a:rPr lang="en-US" sz="2800" dirty="0" err="1" smtClean="0"/>
              <a:t>bagi</a:t>
            </a:r>
            <a:r>
              <a:rPr lang="en-US" sz="2800" dirty="0" smtClean="0"/>
              <a:t> </a:t>
            </a:r>
            <a:r>
              <a:rPr lang="en-US" sz="2800" dirty="0" err="1" smtClean="0"/>
              <a:t>realitas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realisasi</a:t>
            </a:r>
            <a:r>
              <a:rPr lang="en-US" sz="2800" dirty="0" smtClean="0"/>
              <a:t> </a:t>
            </a:r>
            <a:r>
              <a:rPr lang="en-US" sz="2800" dirty="0" err="1" smtClean="0"/>
              <a:t>praktis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lapangan</a:t>
            </a:r>
            <a:r>
              <a:rPr lang="en-US" sz="2800" dirty="0" smtClean="0"/>
              <a:t> </a:t>
            </a:r>
            <a:r>
              <a:rPr lang="en-US" sz="2800" dirty="0" err="1" smtClean="0"/>
              <a:t>kehidupan</a:t>
            </a:r>
            <a:r>
              <a:rPr lang="en-US" sz="2800" dirty="0" smtClean="0"/>
              <a:t> </a:t>
            </a:r>
            <a:r>
              <a:rPr lang="en-US" sz="2800" dirty="0" err="1" smtClean="0"/>
              <a:t>tertentu</a:t>
            </a:r>
            <a:r>
              <a:rPr lang="en-US" sz="2800" dirty="0" smtClean="0"/>
              <a:t> 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sifat</a:t>
            </a:r>
            <a:r>
              <a:rPr lang="en-US" sz="2800" dirty="0" smtClean="0"/>
              <a:t> yang </a:t>
            </a:r>
            <a:r>
              <a:rPr lang="en-US" sz="2800" dirty="0" err="1" smtClean="0"/>
              <a:t>khusus</a:t>
            </a:r>
            <a:r>
              <a:rPr lang="en-US" sz="2800" dirty="0" smtClean="0"/>
              <a:t> </a:t>
            </a:r>
            <a:r>
              <a:rPr lang="en-US" sz="2800" dirty="0" err="1" smtClean="0"/>
              <a:t>kongkrit</a:t>
            </a:r>
            <a:r>
              <a:rPr lang="en-US" sz="28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944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142" y="642594"/>
            <a:ext cx="10510058" cy="787195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Asal</a:t>
            </a:r>
            <a:r>
              <a:rPr lang="en-US" sz="3600" dirty="0" smtClean="0"/>
              <a:t> </a:t>
            </a:r>
            <a:r>
              <a:rPr lang="en-US" sz="3600" dirty="0" err="1" smtClean="0"/>
              <a:t>mula</a:t>
            </a:r>
            <a:r>
              <a:rPr lang="en-US" sz="3600" dirty="0" smtClean="0"/>
              <a:t> </a:t>
            </a:r>
            <a:r>
              <a:rPr lang="en-US" sz="3600" dirty="0" err="1" smtClean="0"/>
              <a:t>Pancasila</a:t>
            </a:r>
            <a:r>
              <a:rPr lang="en-US" sz="3600" dirty="0" smtClean="0"/>
              <a:t> </a:t>
            </a:r>
            <a:r>
              <a:rPr lang="en-US" sz="3600" dirty="0" err="1" smtClean="0"/>
              <a:t>sebagai</a:t>
            </a:r>
            <a:r>
              <a:rPr lang="en-US" sz="3600" dirty="0" smtClean="0"/>
              <a:t> </a:t>
            </a:r>
            <a:r>
              <a:rPr lang="en-US" sz="3600" dirty="0" err="1" smtClean="0"/>
              <a:t>Ideologi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142" y="1429789"/>
            <a:ext cx="10510058" cy="460525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Kausa</a:t>
            </a:r>
            <a:r>
              <a:rPr lang="en-US" sz="2400" dirty="0" smtClean="0"/>
              <a:t> </a:t>
            </a:r>
            <a:r>
              <a:rPr lang="en-US" sz="2400" dirty="0" err="1" smtClean="0"/>
              <a:t>materialis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Kausa</a:t>
            </a:r>
            <a:r>
              <a:rPr lang="en-US" sz="2400" dirty="0" smtClean="0"/>
              <a:t> </a:t>
            </a:r>
            <a:r>
              <a:rPr lang="en-US" sz="2400" dirty="0" err="1" smtClean="0"/>
              <a:t>formalis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Kausa</a:t>
            </a:r>
            <a:r>
              <a:rPr lang="en-US" sz="2400" dirty="0" smtClean="0"/>
              <a:t> </a:t>
            </a:r>
            <a:r>
              <a:rPr lang="en-US" sz="2400" dirty="0" err="1" smtClean="0"/>
              <a:t>efisien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Kausa</a:t>
            </a:r>
            <a:r>
              <a:rPr lang="en-US" sz="2400" dirty="0" smtClean="0"/>
              <a:t> </a:t>
            </a:r>
            <a:r>
              <a:rPr lang="en-US" sz="2400" dirty="0" err="1" smtClean="0"/>
              <a:t>finalis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3937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98269"/>
            <a:ext cx="10058400" cy="533677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/>
              <a:t>Ad.1</a:t>
            </a:r>
          </a:p>
          <a:p>
            <a:pPr marL="0" indent="0" algn="just">
              <a:buNone/>
            </a:pPr>
            <a:r>
              <a:rPr lang="en-US" sz="2000" b="1" dirty="0" err="1" smtClean="0"/>
              <a:t>Pancasila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bersumber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pada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bangsa</a:t>
            </a:r>
            <a:r>
              <a:rPr lang="en-US" sz="2000" b="1" dirty="0" smtClean="0"/>
              <a:t> Indonesia . </a:t>
            </a:r>
            <a:r>
              <a:rPr lang="en-US" sz="2000" b="1" dirty="0" err="1" smtClean="0"/>
              <a:t>Nilai-nilai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Pancasila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digali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dari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kekayaan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bangsa</a:t>
            </a:r>
            <a:r>
              <a:rPr lang="en-US" sz="2000" b="1" dirty="0" smtClean="0"/>
              <a:t> Indonesia </a:t>
            </a:r>
            <a:r>
              <a:rPr lang="en-US" sz="2000" b="1" dirty="0" err="1" smtClean="0"/>
              <a:t>berupa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adat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budaya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nilai</a:t>
            </a:r>
            <a:r>
              <a:rPr lang="en-US" sz="2000" b="1" dirty="0" smtClean="0"/>
              <a:t> religious yang </a:t>
            </a:r>
            <a:r>
              <a:rPr lang="en-US" sz="2000" b="1" dirty="0" err="1" smtClean="0"/>
              <a:t>terpelihara</a:t>
            </a:r>
            <a:r>
              <a:rPr lang="en-US" sz="2000" b="1" dirty="0" smtClean="0"/>
              <a:t> &amp; </a:t>
            </a:r>
            <a:r>
              <a:rPr lang="en-US" sz="2000" b="1" dirty="0" err="1" smtClean="0"/>
              <a:t>berkembang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sebagai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pandangan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hidup</a:t>
            </a:r>
            <a:r>
              <a:rPr lang="en-US" sz="2000" b="1" dirty="0" smtClean="0"/>
              <a:t>/ ideology </a:t>
            </a:r>
            <a:r>
              <a:rPr lang="en-US" sz="2000" b="1" dirty="0" err="1" smtClean="0"/>
              <a:t>bangsa</a:t>
            </a:r>
            <a:endParaRPr lang="en-US" sz="2000" b="1" dirty="0" smtClean="0"/>
          </a:p>
          <a:p>
            <a:pPr marL="0" indent="0" algn="just">
              <a:buNone/>
            </a:pPr>
            <a:r>
              <a:rPr lang="en-US" sz="2000" b="1" dirty="0" smtClean="0"/>
              <a:t>Ad.2</a:t>
            </a:r>
          </a:p>
          <a:p>
            <a:pPr marL="0" indent="0" algn="just">
              <a:buNone/>
            </a:pPr>
            <a:r>
              <a:rPr lang="en-US" sz="2000" b="1" dirty="0" err="1" smtClean="0"/>
              <a:t>Ideologi</a:t>
            </a:r>
            <a:r>
              <a:rPr lang="en-US" sz="2000" b="1" dirty="0" smtClean="0"/>
              <a:t> Negara </a:t>
            </a:r>
            <a:r>
              <a:rPr lang="en-US" sz="2000" b="1" dirty="0" err="1" smtClean="0"/>
              <a:t>merujuk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pada</a:t>
            </a:r>
            <a:r>
              <a:rPr lang="en-US" sz="2000" b="1" dirty="0" smtClean="0"/>
              <a:t> proses </a:t>
            </a:r>
            <a:r>
              <a:rPr lang="en-US" sz="2000" b="1" dirty="0" err="1" smtClean="0"/>
              <a:t>Pancasila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itu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dirumuskan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menjadi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Pancasila</a:t>
            </a:r>
            <a:r>
              <a:rPr lang="en-US" sz="2000" b="1" dirty="0" smtClean="0"/>
              <a:t> yang </a:t>
            </a:r>
            <a:r>
              <a:rPr lang="en-US" sz="2000" b="1" dirty="0" err="1" smtClean="0"/>
              <a:t>terkandung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pada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Pembukaan</a:t>
            </a:r>
            <a:r>
              <a:rPr lang="en-US" sz="2000" b="1" dirty="0" smtClean="0"/>
              <a:t> UUD 1945, </a:t>
            </a:r>
            <a:r>
              <a:rPr lang="en-US" sz="2000" b="1" dirty="0" err="1" smtClean="0"/>
              <a:t>yaitu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bermula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dari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pidato</a:t>
            </a:r>
            <a:r>
              <a:rPr lang="en-US" sz="2000" b="1" dirty="0" smtClean="0"/>
              <a:t> Ir. </a:t>
            </a:r>
            <a:r>
              <a:rPr lang="en-US" sz="2000" b="1" dirty="0" err="1" smtClean="0"/>
              <a:t>Soekarno</a:t>
            </a:r>
            <a:endParaRPr lang="en-US" sz="2000" b="1" dirty="0" smtClean="0"/>
          </a:p>
          <a:p>
            <a:pPr marL="0" indent="0" algn="just">
              <a:buNone/>
            </a:pPr>
            <a:r>
              <a:rPr lang="en-US" sz="2000" b="1" dirty="0" smtClean="0"/>
              <a:t>Ad.3</a:t>
            </a:r>
          </a:p>
          <a:p>
            <a:pPr marL="0" indent="0" algn="just">
              <a:buNone/>
            </a:pPr>
            <a:r>
              <a:rPr lang="en-US" sz="2000" b="1" dirty="0" err="1" smtClean="0"/>
              <a:t>Asal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mula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karya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pancasila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dari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calon</a:t>
            </a:r>
            <a:r>
              <a:rPr lang="en-US" sz="2000" b="1" dirty="0" smtClean="0"/>
              <a:t> ideology </a:t>
            </a:r>
            <a:r>
              <a:rPr lang="en-US" sz="2000" b="1" dirty="0" err="1" smtClean="0"/>
              <a:t>negara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menjadi</a:t>
            </a:r>
            <a:r>
              <a:rPr lang="en-US" sz="2000" b="1" dirty="0" smtClean="0"/>
              <a:t> ideology Negara yang </a:t>
            </a:r>
            <a:r>
              <a:rPr lang="en-US" sz="2000" b="1" dirty="0" err="1" smtClean="0"/>
              <a:t>sah</a:t>
            </a:r>
            <a:r>
              <a:rPr lang="en-US" sz="2000" b="1" dirty="0" smtClean="0"/>
              <a:t>.</a:t>
            </a:r>
          </a:p>
          <a:p>
            <a:pPr marL="0" indent="0" algn="just">
              <a:buNone/>
            </a:pPr>
            <a:r>
              <a:rPr lang="en-US" sz="2000" b="1" dirty="0" smtClean="0"/>
              <a:t>Ad.4</a:t>
            </a:r>
          </a:p>
          <a:p>
            <a:pPr marL="0" indent="0" algn="just">
              <a:buNone/>
            </a:pPr>
            <a:r>
              <a:rPr lang="en-US" sz="2000" b="1" dirty="0" err="1" smtClean="0"/>
              <a:t>Pancasila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dirumuskan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dibahas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pada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sidang-sidang</a:t>
            </a:r>
            <a:r>
              <a:rPr lang="en-US" sz="2000" b="1" dirty="0" smtClean="0"/>
              <a:t> para </a:t>
            </a:r>
            <a:r>
              <a:rPr lang="en-US" sz="2000" b="1" dirty="0" err="1" smtClean="0"/>
              <a:t>pendiri</a:t>
            </a:r>
            <a:r>
              <a:rPr lang="en-US" sz="2000" b="1" dirty="0" smtClean="0"/>
              <a:t> Negara u/ </a:t>
            </a:r>
            <a:r>
              <a:rPr lang="en-US" sz="2000" b="1" dirty="0" err="1" smtClean="0"/>
              <a:t>diwujudkan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sebagai</a:t>
            </a:r>
            <a:r>
              <a:rPr lang="en-US" sz="2000" b="1" dirty="0" smtClean="0"/>
              <a:t> ideology yang </a:t>
            </a:r>
            <a:r>
              <a:rPr lang="en-US" sz="2000" b="1" dirty="0" err="1" smtClean="0"/>
              <a:t>sah</a:t>
            </a:r>
            <a:r>
              <a:rPr lang="en-US" sz="2000" b="1" dirty="0" smtClean="0"/>
              <a:t>. </a:t>
            </a:r>
            <a:r>
              <a:rPr lang="en-US" sz="2000" b="1" dirty="0" err="1" smtClean="0"/>
              <a:t>Kausa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finalis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Mewujudkan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Pancasila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sebagai</a:t>
            </a:r>
            <a:r>
              <a:rPr lang="en-US" sz="2000" b="1" dirty="0" smtClean="0"/>
              <a:t> ideology Negara yang </a:t>
            </a:r>
            <a:r>
              <a:rPr lang="en-US" sz="2000" b="1" dirty="0" err="1" smtClean="0"/>
              <a:t>sah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adalah</a:t>
            </a:r>
            <a:r>
              <a:rPr lang="en-US" sz="2000" b="1" dirty="0" smtClean="0"/>
              <a:t> BPUPKI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Panitia</a:t>
            </a:r>
            <a:r>
              <a:rPr lang="en-US" sz="2000" b="1" dirty="0" smtClean="0"/>
              <a:t> 9. PPKI yang </a:t>
            </a:r>
            <a:r>
              <a:rPr lang="en-US" sz="2000" b="1" dirty="0" err="1" smtClean="0"/>
              <a:t>mengesahkan</a:t>
            </a:r>
            <a:endParaRPr lang="en-US" sz="2000" b="1" dirty="0" smtClean="0"/>
          </a:p>
          <a:p>
            <a:pPr marL="0" indent="0" algn="just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78059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3456" y="609601"/>
            <a:ext cx="8405090" cy="1373453"/>
          </a:xfrm>
          <a:prstGeom prst="rect">
            <a:avLst/>
          </a:prstGeom>
          <a:solidFill>
            <a:srgbClr val="0000FF"/>
          </a:solidFill>
        </p:spPr>
        <p:txBody>
          <a:bodyPr lIns="80010" tIns="40005" rIns="80010" bIns="40005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 eaLnBrk="1" hangingPunct="1">
              <a:defRPr/>
            </a:pPr>
            <a:r>
              <a:rPr lang="id-ID" sz="4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D1D1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Pancasila Sebagai Dasar</a:t>
            </a:r>
          </a:p>
          <a:p>
            <a:pPr algn="ctr" eaLnBrk="1" hangingPunct="1">
              <a:defRPr/>
            </a:pPr>
            <a:r>
              <a:rPr lang="id-ID" sz="4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D1D1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Negara</a:t>
            </a:r>
            <a:endParaRPr lang="en-US" sz="4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D1D1B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1668464" y="1979614"/>
            <a:ext cx="885507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010" tIns="40005" rIns="80010" bIns="40005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d-ID"/>
              <a:t>Pancasila sebagai sumber dari segala sumber hukum yang ada di indonesia </a:t>
            </a:r>
            <a:r>
              <a:rPr lang="id-ID" i="1"/>
              <a:t>“GRUDNORM” </a:t>
            </a:r>
            <a:r>
              <a:rPr lang="id-ID"/>
              <a:t>atau norma </a:t>
            </a:r>
            <a:r>
              <a:rPr lang="en-US"/>
              <a:t>pokok</a:t>
            </a:r>
            <a:endParaRPr lang="id-ID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91106068"/>
              </p:ext>
            </p:extLst>
          </p:nvPr>
        </p:nvGraphicFramePr>
        <p:xfrm>
          <a:off x="3073400" y="2895600"/>
          <a:ext cx="66040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503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570356"/>
              </p:ext>
            </p:extLst>
          </p:nvPr>
        </p:nvGraphicFramePr>
        <p:xfrm>
          <a:off x="2418774" y="1564518"/>
          <a:ext cx="6608848" cy="4277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1720042" y="795076"/>
            <a:ext cx="6979228" cy="769442"/>
          </a:xfrm>
          <a:prstGeom prst="rect">
            <a:avLst/>
          </a:prstGeom>
          <a:noFill/>
        </p:spPr>
        <p:txBody>
          <a:bodyPr spcFirstLastPara="1" wrap="none" lIns="80010" tIns="40005" rIns="80010" bIns="40005" numCol="1">
            <a:prstTxWarp prst="textArchUp">
              <a:avLst/>
            </a:prstTxWarp>
            <a:spAutoFit/>
          </a:bodyPr>
          <a:lstStyle/>
          <a:p>
            <a:pPr algn="ctr" eaLnBrk="1" hangingPunct="1">
              <a:defRPr/>
            </a:pPr>
            <a:r>
              <a:rPr lang="en-US" sz="47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charset="0"/>
              </a:rPr>
              <a:t>Fungsi</a:t>
            </a:r>
            <a:r>
              <a:rPr lang="id-ID" sz="47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charset="0"/>
              </a:rPr>
              <a:t> Pancasila</a:t>
            </a:r>
            <a:endParaRPr lang="en-US" sz="47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993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1369204" y="2104505"/>
            <a:ext cx="8915400" cy="5613400"/>
          </a:xfrm>
        </p:spPr>
        <p:txBody>
          <a:bodyPr>
            <a:normAutofit/>
          </a:bodyPr>
          <a:lstStyle/>
          <a:p>
            <a:pPr algn="just" eaLnBrk="1" hangingPunct="1">
              <a:buFont typeface="Courier New" panose="02070309020205020404" pitchFamily="49" charset="0"/>
              <a:buChar char="o"/>
            </a:pPr>
            <a:r>
              <a:rPr lang="id-ID" sz="2400" b="1" dirty="0" smtClean="0"/>
              <a:t>Idiologi </a:t>
            </a:r>
            <a:r>
              <a:rPr lang="id-ID" sz="2400" dirty="0" smtClean="0"/>
              <a:t>: dari bahasa yunani </a:t>
            </a:r>
            <a:r>
              <a:rPr lang="id-ID" sz="2400" i="1" dirty="0" smtClean="0"/>
              <a:t>“idea” </a:t>
            </a:r>
            <a:r>
              <a:rPr lang="id-ID" sz="2400" dirty="0" smtClean="0"/>
              <a:t>berarti gagasan dan </a:t>
            </a:r>
            <a:r>
              <a:rPr lang="id-ID" sz="2400" i="1" dirty="0" smtClean="0"/>
              <a:t>“logos” </a:t>
            </a:r>
            <a:r>
              <a:rPr lang="id-ID" sz="2400" dirty="0" smtClean="0"/>
              <a:t>ilmu hasil pemikiran. Secara etimologi idiologi merupakan gagasan atau cita-cita yg merupakn hasil pemikiran</a:t>
            </a:r>
          </a:p>
          <a:p>
            <a:pPr algn="just" eaLnBrk="1" hangingPunct="1">
              <a:buFont typeface="Courier New" panose="02070309020205020404" pitchFamily="49" charset="0"/>
              <a:buChar char="o"/>
            </a:pPr>
            <a:r>
              <a:rPr lang="id-ID" sz="2400" b="1" dirty="0" smtClean="0"/>
              <a:t>Idiologi</a:t>
            </a:r>
            <a:r>
              <a:rPr lang="id-ID" sz="2400" dirty="0" smtClean="0"/>
              <a:t> menurut istilah nilai dasar yang dijunjung tinggi sebagai pedoman.</a:t>
            </a:r>
          </a:p>
          <a:p>
            <a:pPr algn="just" eaLnBrk="1" hangingPunct="1">
              <a:buFont typeface="Courier New" panose="02070309020205020404" pitchFamily="49" charset="0"/>
              <a:buChar char="o"/>
            </a:pPr>
            <a:r>
              <a:rPr lang="id-ID" sz="2400" b="1" dirty="0" smtClean="0"/>
              <a:t>Idiologi Pancasila</a:t>
            </a:r>
            <a:r>
              <a:rPr lang="id-ID" sz="2400" dirty="0" smtClean="0"/>
              <a:t> : doktrin yang harus di hayati dan diyakini tentang cara berfikir dan membentuk karakter bangsa indonesia menuju cita cita.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1602" y="914400"/>
            <a:ext cx="9005454" cy="804066"/>
          </a:xfrm>
          <a:prstGeom prst="rect">
            <a:avLst/>
          </a:prstGeom>
          <a:solidFill>
            <a:srgbClr val="000066"/>
          </a:solidFill>
          <a:scene3d>
            <a:camera prst="orthographicFront"/>
            <a:lightRig rig="threePt" dir="t"/>
          </a:scene3d>
          <a:sp3d>
            <a:bevelT prst="convex"/>
          </a:sp3d>
        </p:spPr>
        <p:txBody>
          <a:bodyPr lIns="80010" tIns="40005" rIns="80010" bIns="40005">
            <a:spAutoFit/>
          </a:bodyPr>
          <a:lstStyle/>
          <a:p>
            <a:pPr algn="ctr" eaLnBrk="1" hangingPunct="1">
              <a:defRPr/>
            </a:pPr>
            <a:r>
              <a:rPr lang="id-ID" sz="47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Pancasila Sebagai Idiologi</a:t>
            </a:r>
            <a:endParaRPr lang="en-US" sz="47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227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780" y="191848"/>
            <a:ext cx="8911687" cy="1280890"/>
          </a:xfrm>
        </p:spPr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ideology </a:t>
            </a:r>
            <a:r>
              <a:rPr lang="en-US" dirty="0" err="1" smtClean="0"/>
              <a:t>Pancasia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&amp; Negara Indonesia </a:t>
            </a:r>
            <a:r>
              <a:rPr lang="en-US" dirty="0" err="1" smtClean="0"/>
              <a:t>antara</a:t>
            </a:r>
            <a:r>
              <a:rPr lang="en-US" dirty="0" smtClean="0"/>
              <a:t> lain: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230" y="1472738"/>
            <a:ext cx="10440785" cy="538526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 err="1" smtClean="0"/>
              <a:t>Struktur</a:t>
            </a:r>
            <a:r>
              <a:rPr lang="en-US" sz="2400" dirty="0" smtClean="0"/>
              <a:t> </a:t>
            </a:r>
            <a:r>
              <a:rPr lang="en-US" sz="2400" dirty="0" err="1" smtClean="0"/>
              <a:t>kognitif</a:t>
            </a:r>
            <a:r>
              <a:rPr lang="en-US" sz="2400" dirty="0" smtClean="0"/>
              <a:t> ; </a:t>
            </a:r>
            <a:r>
              <a:rPr lang="en-US" sz="2400" dirty="0" err="1" smtClean="0"/>
              <a:t>keseluruhan</a:t>
            </a:r>
            <a:r>
              <a:rPr lang="en-US" sz="2400" dirty="0" smtClean="0"/>
              <a:t> </a:t>
            </a:r>
            <a:r>
              <a:rPr lang="en-US" sz="2400" dirty="0" err="1" smtClean="0"/>
              <a:t>pengetahuan</a:t>
            </a:r>
            <a:r>
              <a:rPr lang="en-US" sz="2400" dirty="0" smtClean="0"/>
              <a:t> </a:t>
            </a:r>
            <a:r>
              <a:rPr lang="en-US" sz="2400" dirty="0" err="1" smtClean="0"/>
              <a:t>yg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landasan</a:t>
            </a:r>
            <a:r>
              <a:rPr lang="en-US" sz="2400" dirty="0" smtClean="0"/>
              <a:t> u/ </a:t>
            </a:r>
            <a:r>
              <a:rPr lang="en-US" sz="2400" dirty="0" err="1" smtClean="0"/>
              <a:t>memahami</a:t>
            </a:r>
            <a:r>
              <a:rPr lang="en-US" sz="2400" dirty="0" smtClean="0"/>
              <a:t> &amp; </a:t>
            </a:r>
            <a:r>
              <a:rPr lang="en-US" sz="2400" dirty="0" err="1" smtClean="0"/>
              <a:t>menafsirkan</a:t>
            </a:r>
            <a:r>
              <a:rPr lang="en-US" sz="2400" dirty="0" smtClean="0"/>
              <a:t> </a:t>
            </a:r>
            <a:r>
              <a:rPr lang="en-US" sz="2400" dirty="0" err="1" smtClean="0"/>
              <a:t>dunia</a:t>
            </a:r>
            <a:r>
              <a:rPr lang="en-US" sz="2400" dirty="0" smtClean="0"/>
              <a:t> &amp; </a:t>
            </a:r>
            <a:r>
              <a:rPr lang="en-US" sz="2400" dirty="0" err="1" smtClean="0"/>
              <a:t>kejadian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alam</a:t>
            </a:r>
            <a:r>
              <a:rPr lang="en-US" sz="2400" dirty="0" smtClean="0"/>
              <a:t> </a:t>
            </a:r>
            <a:r>
              <a:rPr lang="en-US" sz="2400" dirty="0" err="1" smtClean="0"/>
              <a:t>sekitarnya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Orientasi</a:t>
            </a:r>
            <a:r>
              <a:rPr lang="en-US" sz="2400" dirty="0" smtClean="0"/>
              <a:t> </a:t>
            </a:r>
            <a:r>
              <a:rPr lang="en-US" sz="2400" dirty="0" err="1" smtClean="0"/>
              <a:t>dasar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membuka</a:t>
            </a:r>
            <a:r>
              <a:rPr lang="en-US" sz="2400" dirty="0" smtClean="0"/>
              <a:t> </a:t>
            </a:r>
            <a:r>
              <a:rPr lang="en-US" sz="2400" dirty="0" err="1" smtClean="0"/>
              <a:t>wawasan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makna</a:t>
            </a:r>
            <a:r>
              <a:rPr lang="en-US" sz="2400" dirty="0" smtClean="0"/>
              <a:t>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 smtClean="0"/>
              <a:t>menunjukkan</a:t>
            </a:r>
            <a:r>
              <a:rPr lang="en-US" sz="2400" dirty="0" smtClean="0"/>
              <a:t> </a:t>
            </a:r>
            <a:r>
              <a:rPr lang="en-US" sz="2400" dirty="0" err="1" smtClean="0"/>
              <a:t>tujuan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kehidupan</a:t>
            </a:r>
            <a:r>
              <a:rPr lang="en-US" sz="2400" dirty="0" smtClean="0"/>
              <a:t> </a:t>
            </a:r>
            <a:r>
              <a:rPr lang="en-US" sz="2400" dirty="0" err="1" smtClean="0"/>
              <a:t>bangsa</a:t>
            </a:r>
            <a:r>
              <a:rPr lang="en-US" sz="2400" dirty="0" smtClean="0"/>
              <a:t> &amp; Negara Indonesia</a:t>
            </a:r>
          </a:p>
          <a:p>
            <a:pPr algn="just"/>
            <a:r>
              <a:rPr lang="en-US" sz="2400" dirty="0" smtClean="0"/>
              <a:t>Norma-</a:t>
            </a:r>
            <a:r>
              <a:rPr lang="en-US" sz="2400" dirty="0" err="1" smtClean="0"/>
              <a:t>norma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pedoman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bangsa</a:t>
            </a:r>
            <a:r>
              <a:rPr lang="en-US" sz="2400" dirty="0" smtClean="0"/>
              <a:t> Indonesia u/ </a:t>
            </a:r>
            <a:r>
              <a:rPr lang="en-US" sz="2400" dirty="0" err="1" smtClean="0"/>
              <a:t>melangkah</a:t>
            </a:r>
            <a:r>
              <a:rPr lang="en-US" sz="2400" dirty="0" smtClean="0"/>
              <a:t> &amp; </a:t>
            </a:r>
            <a:r>
              <a:rPr lang="en-US" sz="2400" dirty="0" err="1" smtClean="0"/>
              <a:t>bertindak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Bekal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jalan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orang-</a:t>
            </a:r>
            <a:r>
              <a:rPr lang="en-US" sz="2400" dirty="0" err="1" smtClean="0"/>
              <a:t>seorang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menemukan</a:t>
            </a:r>
            <a:r>
              <a:rPr lang="en-US" sz="2400" dirty="0" smtClean="0"/>
              <a:t> </a:t>
            </a:r>
            <a:r>
              <a:rPr lang="en-US" sz="2400" dirty="0" err="1" smtClean="0"/>
              <a:t>identitasnya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bangsa</a:t>
            </a:r>
            <a:r>
              <a:rPr lang="en-US" sz="2400" dirty="0" smtClean="0"/>
              <a:t> Indonesia</a:t>
            </a:r>
          </a:p>
          <a:p>
            <a:pPr algn="just"/>
            <a:r>
              <a:rPr lang="en-US" sz="2400" dirty="0" err="1" smtClean="0"/>
              <a:t>Kekuatan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mampu</a:t>
            </a:r>
            <a:r>
              <a:rPr lang="en-US" sz="2400" dirty="0" smtClean="0"/>
              <a:t> </a:t>
            </a:r>
            <a:r>
              <a:rPr lang="en-US" sz="2400" dirty="0" err="1" smtClean="0"/>
              <a:t>menyemangati</a:t>
            </a:r>
            <a:r>
              <a:rPr lang="en-US" sz="2400" dirty="0" smtClean="0"/>
              <a:t> &amp; </a:t>
            </a:r>
            <a:r>
              <a:rPr lang="en-US" sz="2400" dirty="0" err="1" smtClean="0"/>
              <a:t>mendorong</a:t>
            </a:r>
            <a:r>
              <a:rPr lang="en-US" sz="2400" dirty="0" smtClean="0"/>
              <a:t> </a:t>
            </a:r>
            <a:r>
              <a:rPr lang="en-US" sz="2400" dirty="0" err="1" smtClean="0"/>
              <a:t>bangsa</a:t>
            </a:r>
            <a:r>
              <a:rPr lang="en-US" sz="2400" dirty="0" smtClean="0"/>
              <a:t> Indonesia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menjalankan</a:t>
            </a:r>
            <a:r>
              <a:rPr lang="en-US" sz="2400" dirty="0" smtClean="0"/>
              <a:t> </a:t>
            </a:r>
            <a:r>
              <a:rPr lang="en-US" sz="2400" dirty="0" err="1" smtClean="0"/>
              <a:t>aktivitas</a:t>
            </a:r>
            <a:r>
              <a:rPr lang="en-US" sz="2400" dirty="0" smtClean="0"/>
              <a:t> &amp; </a:t>
            </a:r>
            <a:r>
              <a:rPr lang="en-US" sz="2400" dirty="0" err="1" smtClean="0"/>
              <a:t>mencari</a:t>
            </a:r>
            <a:r>
              <a:rPr lang="en-US" sz="2400" dirty="0" smtClean="0"/>
              <a:t> </a:t>
            </a:r>
            <a:r>
              <a:rPr lang="en-US" sz="2400" dirty="0" err="1" smtClean="0"/>
              <a:t>tujuan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Pendidikan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seseorang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masyarakat</a:t>
            </a:r>
            <a:r>
              <a:rPr lang="en-US" sz="2400" dirty="0" smtClean="0"/>
              <a:t> u/ </a:t>
            </a:r>
            <a:r>
              <a:rPr lang="en-US" sz="2400" dirty="0" err="1" smtClean="0"/>
              <a:t>memahami</a:t>
            </a:r>
            <a:r>
              <a:rPr lang="en-US" sz="2400" dirty="0" smtClean="0"/>
              <a:t>, </a:t>
            </a:r>
            <a:r>
              <a:rPr lang="en-US" sz="2400" dirty="0" err="1" smtClean="0"/>
              <a:t>menghayati</a:t>
            </a:r>
            <a:r>
              <a:rPr lang="en-US" sz="2400" dirty="0" smtClean="0"/>
              <a:t>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 smtClean="0"/>
              <a:t>mempolakan</a:t>
            </a:r>
            <a:r>
              <a:rPr lang="en-US" sz="2400" dirty="0" smtClean="0"/>
              <a:t> </a:t>
            </a:r>
            <a:r>
              <a:rPr lang="en-US" sz="2400" dirty="0" err="1" smtClean="0"/>
              <a:t>tingkah</a:t>
            </a:r>
            <a:r>
              <a:rPr lang="en-US" sz="2400" dirty="0" smtClean="0"/>
              <a:t> </a:t>
            </a:r>
            <a:r>
              <a:rPr lang="en-US" sz="2400" dirty="0" err="1" smtClean="0"/>
              <a:t>lakunya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orientasi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norma2 yang </a:t>
            </a:r>
            <a:r>
              <a:rPr lang="en-US" sz="2400" dirty="0" err="1" smtClean="0"/>
              <a:t>terkandung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ideology </a:t>
            </a:r>
            <a:r>
              <a:rPr lang="en-US" sz="2400" dirty="0" err="1" smtClean="0"/>
              <a:t>Pancasila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834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346200" y="889000"/>
            <a:ext cx="9410700" cy="5651500"/>
          </a:xfrm>
        </p:spPr>
        <p:txBody>
          <a:bodyPr>
            <a:normAutofit fontScale="92500"/>
          </a:bodyPr>
          <a:lstStyle/>
          <a:p>
            <a:pPr marL="400050" indent="-400050" algn="just">
              <a:lnSpc>
                <a:spcPct val="80000"/>
              </a:lnSpc>
              <a:buBlip>
                <a:blip r:embed="rId2"/>
              </a:buBlip>
              <a:defRPr/>
            </a:pPr>
            <a:r>
              <a:rPr lang="en-US" sz="2500" b="1" dirty="0" err="1">
                <a:solidFill>
                  <a:srgbClr val="800000"/>
                </a:solidFill>
              </a:rPr>
              <a:t>Secara</a:t>
            </a:r>
            <a:r>
              <a:rPr lang="en-US" sz="2500" b="1" dirty="0">
                <a:solidFill>
                  <a:srgbClr val="800000"/>
                </a:solidFill>
              </a:rPr>
              <a:t> </a:t>
            </a:r>
            <a:r>
              <a:rPr lang="en-US" sz="2500" b="1" dirty="0" err="1">
                <a:solidFill>
                  <a:srgbClr val="800000"/>
                </a:solidFill>
              </a:rPr>
              <a:t>Etimologis</a:t>
            </a:r>
            <a:r>
              <a:rPr lang="en-US" sz="2500" dirty="0"/>
              <a:t> : </a:t>
            </a:r>
            <a:r>
              <a:rPr lang="en-US" sz="2500" dirty="0" err="1"/>
              <a:t>dari</a:t>
            </a:r>
            <a:r>
              <a:rPr lang="en-US" sz="2500" dirty="0"/>
              <a:t> </a:t>
            </a:r>
            <a:r>
              <a:rPr lang="en-US" sz="2500" dirty="0" err="1"/>
              <a:t>bahasa</a:t>
            </a:r>
            <a:r>
              <a:rPr lang="en-US" sz="2500" dirty="0"/>
              <a:t> </a:t>
            </a:r>
            <a:r>
              <a:rPr lang="en-US" sz="2500" dirty="0" err="1"/>
              <a:t>Yunani</a:t>
            </a:r>
            <a:r>
              <a:rPr lang="en-US" sz="2500" dirty="0"/>
              <a:t>,   </a:t>
            </a:r>
            <a:r>
              <a:rPr lang="en-US" sz="2500" dirty="0" err="1"/>
              <a:t>terdiri</a:t>
            </a:r>
            <a:r>
              <a:rPr lang="en-US" sz="2500" dirty="0"/>
              <a:t> </a:t>
            </a:r>
            <a:r>
              <a:rPr lang="en-US" sz="2500" dirty="0" err="1"/>
              <a:t>atas</a:t>
            </a:r>
            <a:r>
              <a:rPr lang="en-US" sz="2500" dirty="0"/>
              <a:t> </a:t>
            </a:r>
            <a:r>
              <a:rPr lang="en-US" sz="2500" dirty="0" err="1"/>
              <a:t>kata</a:t>
            </a:r>
            <a:r>
              <a:rPr lang="en-US" sz="2500" dirty="0"/>
              <a:t> : </a:t>
            </a:r>
            <a:r>
              <a:rPr lang="en-US" sz="2500" i="1" dirty="0" err="1">
                <a:solidFill>
                  <a:srgbClr val="008000"/>
                </a:solidFill>
              </a:rPr>
              <a:t>philien</a:t>
            </a:r>
            <a:r>
              <a:rPr lang="en-US" sz="2500" i="1" dirty="0"/>
              <a:t> = </a:t>
            </a:r>
            <a:r>
              <a:rPr lang="en-US" sz="2500" dirty="0"/>
              <a:t> </a:t>
            </a:r>
            <a:r>
              <a:rPr lang="en-US" sz="2500" dirty="0" err="1"/>
              <a:t>mencintai</a:t>
            </a:r>
            <a:r>
              <a:rPr lang="en-US" sz="2500" dirty="0"/>
              <a:t> </a:t>
            </a:r>
            <a:r>
              <a:rPr lang="en-US" sz="2500" dirty="0" err="1"/>
              <a:t>dan</a:t>
            </a:r>
            <a:r>
              <a:rPr lang="en-US" sz="2500" dirty="0"/>
              <a:t> </a:t>
            </a:r>
            <a:r>
              <a:rPr lang="en-US" sz="2500" i="1" dirty="0" err="1">
                <a:solidFill>
                  <a:srgbClr val="008000"/>
                </a:solidFill>
              </a:rPr>
              <a:t>sophos</a:t>
            </a:r>
            <a:r>
              <a:rPr lang="en-US" sz="2500" i="1" dirty="0"/>
              <a:t> = </a:t>
            </a:r>
            <a:r>
              <a:rPr lang="en-US" sz="2500" dirty="0" err="1"/>
              <a:t>kebijaksanaan</a:t>
            </a:r>
            <a:r>
              <a:rPr lang="en-US" sz="2500" dirty="0"/>
              <a:t>. </a:t>
            </a:r>
            <a:r>
              <a:rPr lang="en-US" sz="2500" i="1" dirty="0" err="1">
                <a:solidFill>
                  <a:schemeClr val="accent2"/>
                </a:solidFill>
              </a:rPr>
              <a:t>philia</a:t>
            </a:r>
            <a:r>
              <a:rPr lang="en-US" sz="2500" i="1" dirty="0"/>
              <a:t> = </a:t>
            </a:r>
            <a:r>
              <a:rPr lang="en-US" sz="2500" dirty="0" err="1"/>
              <a:t>cinta</a:t>
            </a:r>
            <a:r>
              <a:rPr lang="en-US" sz="2500" dirty="0"/>
              <a:t> </a:t>
            </a:r>
            <a:r>
              <a:rPr lang="en-US" sz="2500" dirty="0" err="1"/>
              <a:t>dan</a:t>
            </a:r>
            <a:r>
              <a:rPr lang="en-US" sz="2500" dirty="0"/>
              <a:t> </a:t>
            </a:r>
            <a:r>
              <a:rPr lang="en-US" sz="2500" i="1" dirty="0" err="1">
                <a:solidFill>
                  <a:schemeClr val="accent2"/>
                </a:solidFill>
              </a:rPr>
              <a:t>sophia</a:t>
            </a:r>
            <a:r>
              <a:rPr lang="en-US" sz="2500" dirty="0"/>
              <a:t> =  </a:t>
            </a:r>
            <a:r>
              <a:rPr lang="en-US" sz="2500" dirty="0" err="1"/>
              <a:t>kearifan</a:t>
            </a:r>
            <a:r>
              <a:rPr lang="en-US" sz="2500" dirty="0"/>
              <a:t> = </a:t>
            </a:r>
            <a:r>
              <a:rPr lang="en-US" sz="2500" dirty="0" err="1"/>
              <a:t>pandai</a:t>
            </a:r>
            <a:endParaRPr lang="en-US" sz="2500" dirty="0"/>
          </a:p>
          <a:p>
            <a:pPr marL="400050" indent="-400050" algn="just">
              <a:lnSpc>
                <a:spcPct val="80000"/>
              </a:lnSpc>
              <a:buNone/>
              <a:defRPr/>
            </a:pPr>
            <a:r>
              <a:rPr lang="en-US" sz="2500" b="1" dirty="0">
                <a:solidFill>
                  <a:srgbClr val="D82406"/>
                </a:solidFill>
              </a:rPr>
              <a:t>	Filsafat </a:t>
            </a:r>
            <a:r>
              <a:rPr lang="en-US" sz="2500" b="1" dirty="0" err="1">
                <a:solidFill>
                  <a:srgbClr val="D82406"/>
                </a:solidFill>
              </a:rPr>
              <a:t>berarti</a:t>
            </a:r>
            <a:r>
              <a:rPr lang="en-US" sz="2500" b="1" dirty="0">
                <a:solidFill>
                  <a:srgbClr val="FF9900"/>
                </a:solidFill>
              </a:rPr>
              <a:t> </a:t>
            </a:r>
            <a:r>
              <a:rPr lang="en-US" sz="2500" b="1" dirty="0" err="1">
                <a:solidFill>
                  <a:srgbClr val="FF9900"/>
                </a:solidFill>
              </a:rPr>
              <a:t>cinta</a:t>
            </a:r>
            <a:r>
              <a:rPr lang="en-US" sz="2500" b="1" dirty="0">
                <a:solidFill>
                  <a:srgbClr val="FF9900"/>
                </a:solidFill>
              </a:rPr>
              <a:t> </a:t>
            </a:r>
            <a:r>
              <a:rPr lang="en-US" sz="2500" b="1" dirty="0" err="1">
                <a:solidFill>
                  <a:srgbClr val="FF9900"/>
                </a:solidFill>
              </a:rPr>
              <a:t>kebijaksanaan</a:t>
            </a:r>
            <a:r>
              <a:rPr lang="en-US" sz="2500" b="1" dirty="0">
                <a:solidFill>
                  <a:srgbClr val="FF9900"/>
                </a:solidFill>
              </a:rPr>
              <a:t>/</a:t>
            </a:r>
            <a:r>
              <a:rPr lang="en-US" sz="2500" b="1" dirty="0" err="1">
                <a:solidFill>
                  <a:srgbClr val="FF9900"/>
                </a:solidFill>
              </a:rPr>
              <a:t>kearifan</a:t>
            </a:r>
            <a:r>
              <a:rPr lang="en-US" sz="2500" b="1" dirty="0">
                <a:solidFill>
                  <a:srgbClr val="FF9900"/>
                </a:solidFill>
              </a:rPr>
              <a:t>.</a:t>
            </a:r>
          </a:p>
          <a:p>
            <a:pPr marL="400050" indent="-400050" algn="just">
              <a:lnSpc>
                <a:spcPct val="80000"/>
              </a:lnSpc>
              <a:buNone/>
              <a:defRPr/>
            </a:pPr>
            <a:r>
              <a:rPr lang="en-US" sz="2500" b="1" dirty="0">
                <a:solidFill>
                  <a:schemeClr val="tx2"/>
                </a:solidFill>
              </a:rPr>
              <a:t>	</a:t>
            </a:r>
            <a:r>
              <a:rPr lang="en-US" sz="2500" b="1" dirty="0" err="1">
                <a:solidFill>
                  <a:schemeClr val="tx2"/>
                </a:solidFill>
              </a:rPr>
              <a:t>Asal</a:t>
            </a:r>
            <a:r>
              <a:rPr lang="en-US" sz="2500" b="1" dirty="0">
                <a:solidFill>
                  <a:schemeClr val="tx2"/>
                </a:solidFill>
              </a:rPr>
              <a:t> </a:t>
            </a:r>
            <a:r>
              <a:rPr lang="en-US" sz="2500" b="1" dirty="0" err="1">
                <a:solidFill>
                  <a:schemeClr val="tx2"/>
                </a:solidFill>
              </a:rPr>
              <a:t>mulanya</a:t>
            </a:r>
            <a:r>
              <a:rPr lang="en-US" sz="2500" b="1" dirty="0">
                <a:solidFill>
                  <a:schemeClr val="tx2"/>
                </a:solidFill>
              </a:rPr>
              <a:t> </a:t>
            </a:r>
            <a:r>
              <a:rPr lang="en-US" sz="2500" b="1" dirty="0" err="1">
                <a:solidFill>
                  <a:schemeClr val="tx2"/>
                </a:solidFill>
              </a:rPr>
              <a:t>untk</a:t>
            </a:r>
            <a:r>
              <a:rPr lang="en-US" sz="2500" b="1" dirty="0">
                <a:solidFill>
                  <a:schemeClr val="tx2"/>
                </a:solidFill>
              </a:rPr>
              <a:t> </a:t>
            </a:r>
            <a:r>
              <a:rPr lang="en-US" sz="2500" b="1" dirty="0" err="1">
                <a:solidFill>
                  <a:schemeClr val="tx2"/>
                </a:solidFill>
              </a:rPr>
              <a:t>menyebut</a:t>
            </a:r>
            <a:r>
              <a:rPr lang="en-US" sz="2500" b="1" dirty="0">
                <a:solidFill>
                  <a:schemeClr val="tx2"/>
                </a:solidFill>
              </a:rPr>
              <a:t> “</a:t>
            </a:r>
            <a:r>
              <a:rPr lang="en-US" sz="2500" b="1" dirty="0" err="1">
                <a:solidFill>
                  <a:srgbClr val="339933"/>
                </a:solidFill>
              </a:rPr>
              <a:t>usaha</a:t>
            </a:r>
            <a:r>
              <a:rPr lang="en-US" sz="2500" b="1" dirty="0">
                <a:solidFill>
                  <a:srgbClr val="339933"/>
                </a:solidFill>
              </a:rPr>
              <a:t> </a:t>
            </a:r>
            <a:r>
              <a:rPr lang="en-US" sz="2500" b="1" dirty="0" err="1">
                <a:solidFill>
                  <a:srgbClr val="339933"/>
                </a:solidFill>
              </a:rPr>
              <a:t>mencari</a:t>
            </a:r>
            <a:r>
              <a:rPr lang="en-US" sz="2500" b="1" dirty="0">
                <a:solidFill>
                  <a:srgbClr val="339933"/>
                </a:solidFill>
              </a:rPr>
              <a:t> </a:t>
            </a:r>
            <a:r>
              <a:rPr lang="en-US" sz="2500" b="1" dirty="0" err="1">
                <a:solidFill>
                  <a:srgbClr val="339933"/>
                </a:solidFill>
              </a:rPr>
              <a:t>keutamaan</a:t>
            </a:r>
            <a:r>
              <a:rPr lang="en-US" sz="2500" b="1" dirty="0">
                <a:solidFill>
                  <a:srgbClr val="339933"/>
                </a:solidFill>
              </a:rPr>
              <a:t> mental</a:t>
            </a:r>
            <a:r>
              <a:rPr lang="en-US" sz="2500" b="1" dirty="0">
                <a:solidFill>
                  <a:schemeClr val="tx2"/>
                </a:solidFill>
              </a:rPr>
              <a:t>”</a:t>
            </a:r>
          </a:p>
          <a:p>
            <a:pPr marL="400050" indent="-400050" algn="just">
              <a:lnSpc>
                <a:spcPct val="80000"/>
              </a:lnSpc>
              <a:buBlip>
                <a:blip r:embed="rId2"/>
              </a:buBlip>
              <a:defRPr/>
            </a:pPr>
            <a:r>
              <a:rPr lang="en-US" sz="2500" dirty="0"/>
              <a:t> </a:t>
            </a:r>
            <a:r>
              <a:rPr lang="en-US" sz="2500" b="1" dirty="0" err="1">
                <a:solidFill>
                  <a:srgbClr val="800000"/>
                </a:solidFill>
              </a:rPr>
              <a:t>Secara</a:t>
            </a:r>
            <a:r>
              <a:rPr lang="en-US" sz="2500" b="1" dirty="0">
                <a:solidFill>
                  <a:srgbClr val="800000"/>
                </a:solidFill>
              </a:rPr>
              <a:t> </a:t>
            </a:r>
            <a:r>
              <a:rPr lang="en-US" sz="2500" b="1" dirty="0" err="1">
                <a:solidFill>
                  <a:srgbClr val="800000"/>
                </a:solidFill>
              </a:rPr>
              <a:t>Terminologis</a:t>
            </a:r>
            <a:r>
              <a:rPr lang="en-US" sz="2500" dirty="0"/>
              <a:t>, </a:t>
            </a:r>
            <a:r>
              <a:rPr lang="en-US" sz="2500" dirty="0" err="1"/>
              <a:t>yakni</a:t>
            </a:r>
            <a:r>
              <a:rPr lang="en-US" sz="2500" dirty="0"/>
              <a:t> </a:t>
            </a:r>
            <a:r>
              <a:rPr lang="en-US" sz="2500" dirty="0" err="1"/>
              <a:t>arti</a:t>
            </a:r>
            <a:r>
              <a:rPr lang="en-US" sz="2500" dirty="0"/>
              <a:t> </a:t>
            </a:r>
            <a:r>
              <a:rPr lang="en-US" sz="2500" dirty="0" err="1"/>
              <a:t>filsafat</a:t>
            </a:r>
            <a:r>
              <a:rPr lang="en-US" sz="2500" dirty="0"/>
              <a:t> </a:t>
            </a:r>
            <a:r>
              <a:rPr lang="en-US" sz="2500" dirty="0" err="1"/>
              <a:t>stlh</a:t>
            </a:r>
            <a:r>
              <a:rPr lang="en-US" sz="2500" dirty="0"/>
              <a:t> </a:t>
            </a:r>
            <a:r>
              <a:rPr lang="en-US" sz="2500" dirty="0" err="1"/>
              <a:t>dikaitkan</a:t>
            </a:r>
            <a:r>
              <a:rPr lang="en-US" sz="2500" dirty="0"/>
              <a:t> dg bid.</a:t>
            </a:r>
            <a:r>
              <a:rPr lang="en-US" sz="2500" dirty="0">
                <a:cs typeface="Arial" charset="0"/>
              </a:rPr>
              <a:t>² </a:t>
            </a:r>
            <a:r>
              <a:rPr lang="en-US" sz="2500" dirty="0" err="1">
                <a:cs typeface="Arial" charset="0"/>
              </a:rPr>
              <a:t>ilmu</a:t>
            </a:r>
            <a:r>
              <a:rPr lang="en-US" sz="2500" dirty="0">
                <a:cs typeface="Arial" charset="0"/>
              </a:rPr>
              <a:t> </a:t>
            </a:r>
            <a:r>
              <a:rPr lang="en-US" sz="2500" dirty="0" err="1">
                <a:cs typeface="Arial" charset="0"/>
              </a:rPr>
              <a:t>tertentu</a:t>
            </a:r>
            <a:r>
              <a:rPr lang="en-US" sz="2500" dirty="0">
                <a:cs typeface="Arial" charset="0"/>
              </a:rPr>
              <a:t> </a:t>
            </a:r>
            <a:r>
              <a:rPr lang="en-US" sz="2500" dirty="0" err="1">
                <a:cs typeface="Arial" charset="0"/>
              </a:rPr>
              <a:t>sesuai</a:t>
            </a:r>
            <a:r>
              <a:rPr lang="en-US" sz="2500" dirty="0">
                <a:cs typeface="Arial" charset="0"/>
              </a:rPr>
              <a:t> </a:t>
            </a:r>
            <a:r>
              <a:rPr lang="en-US" sz="2500" dirty="0" err="1">
                <a:cs typeface="Arial" charset="0"/>
              </a:rPr>
              <a:t>perkembangan</a:t>
            </a:r>
            <a:r>
              <a:rPr lang="en-US" sz="2500" dirty="0">
                <a:cs typeface="Arial" charset="0"/>
              </a:rPr>
              <a:t> </a:t>
            </a:r>
            <a:r>
              <a:rPr lang="en-US" sz="2500" dirty="0"/>
              <a:t> </a:t>
            </a:r>
            <a:r>
              <a:rPr lang="en-US" sz="2500" dirty="0" err="1"/>
              <a:t>Ilmu</a:t>
            </a:r>
            <a:r>
              <a:rPr lang="en-US" sz="2500" dirty="0"/>
              <a:t> </a:t>
            </a:r>
            <a:r>
              <a:rPr lang="en-US" sz="2500" dirty="0" err="1"/>
              <a:t>Pengetahuan</a:t>
            </a:r>
            <a:r>
              <a:rPr lang="en-US" sz="2500" dirty="0"/>
              <a:t>. </a:t>
            </a:r>
          </a:p>
          <a:p>
            <a:pPr marL="400050" indent="-400050" algn="just">
              <a:lnSpc>
                <a:spcPct val="80000"/>
              </a:lnSpc>
              <a:buBlip>
                <a:blip r:embed="rId2"/>
              </a:buBlip>
              <a:defRPr/>
            </a:pPr>
            <a:r>
              <a:rPr lang="en-US" sz="2500" dirty="0" err="1"/>
              <a:t>Mnrt</a:t>
            </a:r>
            <a:r>
              <a:rPr lang="en-US" sz="2500" dirty="0"/>
              <a:t> </a:t>
            </a:r>
            <a:r>
              <a:rPr lang="en-US" sz="2500" dirty="0" err="1"/>
              <a:t>Nasution</a:t>
            </a:r>
            <a:r>
              <a:rPr lang="en-US" sz="2500" dirty="0"/>
              <a:t>, </a:t>
            </a:r>
            <a:r>
              <a:rPr lang="en-US" sz="2500" dirty="0" err="1"/>
              <a:t>k</a:t>
            </a:r>
            <a:r>
              <a:rPr lang="en-US" sz="2500" u="sng" dirty="0" err="1"/>
              <a:t>eselurhn</a:t>
            </a:r>
            <a:r>
              <a:rPr lang="en-US" sz="2500" u="sng" dirty="0"/>
              <a:t> </a:t>
            </a:r>
            <a:r>
              <a:rPr lang="en-US" sz="2500" u="sng" dirty="0" err="1"/>
              <a:t>arti</a:t>
            </a:r>
            <a:r>
              <a:rPr lang="en-US" sz="2500" u="sng" dirty="0"/>
              <a:t> </a:t>
            </a:r>
            <a:r>
              <a:rPr lang="en-US" sz="2500" u="sng" dirty="0" err="1"/>
              <a:t>filsafat</a:t>
            </a:r>
            <a:r>
              <a:rPr lang="en-US" sz="2500" u="sng" dirty="0"/>
              <a:t> </a:t>
            </a:r>
            <a:r>
              <a:rPr lang="en-US" sz="2500" u="sng" dirty="0" err="1"/>
              <a:t>dpt</a:t>
            </a:r>
            <a:r>
              <a:rPr lang="en-US" sz="2500" u="sng" dirty="0"/>
              <a:t> </a:t>
            </a:r>
            <a:r>
              <a:rPr lang="en-US" sz="2500" u="sng" dirty="0" err="1"/>
              <a:t>dikelomp</a:t>
            </a:r>
            <a:r>
              <a:rPr lang="en-US" sz="2500" u="sng" dirty="0"/>
              <a:t>. </a:t>
            </a:r>
            <a:r>
              <a:rPr lang="en-US" sz="2500" u="sng" dirty="0" err="1"/>
              <a:t>menjadi</a:t>
            </a:r>
            <a:r>
              <a:rPr lang="en-US" sz="2500" u="sng" dirty="0"/>
              <a:t> 2 </a:t>
            </a:r>
          </a:p>
          <a:p>
            <a:pPr marL="450056" indent="-450056" algn="just">
              <a:lnSpc>
                <a:spcPct val="80000"/>
              </a:lnSpc>
              <a:buFontTx/>
              <a:buAutoNum type="arabicPeriod"/>
              <a:defRPr/>
            </a:pPr>
            <a:r>
              <a:rPr lang="en-US" sz="2500" b="1" dirty="0">
                <a:solidFill>
                  <a:srgbClr val="006600"/>
                </a:solidFill>
              </a:rPr>
              <a:t>Filsafat </a:t>
            </a:r>
            <a:r>
              <a:rPr lang="en-US" sz="2500" b="1" dirty="0" err="1">
                <a:solidFill>
                  <a:srgbClr val="006600"/>
                </a:solidFill>
              </a:rPr>
              <a:t>sebagai</a:t>
            </a:r>
            <a:r>
              <a:rPr lang="en-US" sz="2500" b="1" dirty="0">
                <a:solidFill>
                  <a:srgbClr val="006600"/>
                </a:solidFill>
              </a:rPr>
              <a:t> </a:t>
            </a:r>
            <a:r>
              <a:rPr lang="en-US" sz="2500" b="1" dirty="0" err="1">
                <a:solidFill>
                  <a:srgbClr val="006600"/>
                </a:solidFill>
              </a:rPr>
              <a:t>produk</a:t>
            </a:r>
            <a:r>
              <a:rPr lang="en-US" sz="2500" b="1" dirty="0">
                <a:solidFill>
                  <a:srgbClr val="006600"/>
                </a:solidFill>
              </a:rPr>
              <a:t>, </a:t>
            </a:r>
            <a:r>
              <a:rPr lang="en-US" sz="2500" b="1" dirty="0" err="1">
                <a:solidFill>
                  <a:srgbClr val="006600"/>
                </a:solidFill>
              </a:rPr>
              <a:t>yaitu</a:t>
            </a:r>
            <a:r>
              <a:rPr lang="en-US" sz="2500" dirty="0"/>
              <a:t> : </a:t>
            </a:r>
            <a:r>
              <a:rPr lang="en-US" sz="2500" dirty="0" err="1">
                <a:solidFill>
                  <a:srgbClr val="FF0000"/>
                </a:solidFill>
              </a:rPr>
              <a:t>sebagai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jenis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pengetahuan</a:t>
            </a:r>
            <a:r>
              <a:rPr lang="en-US" sz="2500" dirty="0"/>
              <a:t>, </a:t>
            </a:r>
            <a:r>
              <a:rPr lang="en-US" sz="2500" dirty="0" err="1"/>
              <a:t>ilmu</a:t>
            </a:r>
            <a:r>
              <a:rPr lang="en-US" sz="2500" dirty="0"/>
              <a:t>, </a:t>
            </a:r>
            <a:r>
              <a:rPr lang="en-US" sz="2500" dirty="0" err="1"/>
              <a:t>konsep</a:t>
            </a:r>
            <a:r>
              <a:rPr lang="en-US" sz="2500" dirty="0"/>
              <a:t> </a:t>
            </a:r>
            <a:r>
              <a:rPr lang="en-US" sz="2500" dirty="0" err="1"/>
              <a:t>pemikiran</a:t>
            </a:r>
            <a:r>
              <a:rPr lang="en-US" sz="2500" dirty="0"/>
              <a:t> </a:t>
            </a:r>
            <a:r>
              <a:rPr lang="en-US" sz="2500" dirty="0" err="1"/>
              <a:t>para</a:t>
            </a:r>
            <a:r>
              <a:rPr lang="en-US" sz="2500" dirty="0"/>
              <a:t> </a:t>
            </a:r>
            <a:r>
              <a:rPr lang="en-US" sz="2500" dirty="0" err="1"/>
              <a:t>filsuf</a:t>
            </a:r>
            <a:r>
              <a:rPr lang="en-US" sz="2500" dirty="0"/>
              <a:t> </a:t>
            </a:r>
            <a:r>
              <a:rPr lang="en-US" sz="2500" dirty="0" err="1"/>
              <a:t>masa</a:t>
            </a:r>
            <a:r>
              <a:rPr lang="en-US" sz="2500" dirty="0"/>
              <a:t> </a:t>
            </a:r>
            <a:r>
              <a:rPr lang="en-US" sz="2500" dirty="0" err="1"/>
              <a:t>lalu</a:t>
            </a:r>
            <a:r>
              <a:rPr lang="en-US" sz="2500" dirty="0"/>
              <a:t> yang </a:t>
            </a:r>
            <a:r>
              <a:rPr lang="en-US" sz="2500" dirty="0" err="1"/>
              <a:t>lazimnya</a:t>
            </a:r>
            <a:r>
              <a:rPr lang="en-US" sz="2500" dirty="0"/>
              <a:t> </a:t>
            </a:r>
            <a:r>
              <a:rPr lang="en-US" sz="2500" dirty="0" err="1"/>
              <a:t>merup</a:t>
            </a:r>
            <a:r>
              <a:rPr lang="en-US" sz="2500" dirty="0"/>
              <a:t>. </a:t>
            </a:r>
            <a:r>
              <a:rPr lang="en-US" sz="2500" dirty="0" err="1"/>
              <a:t>aliran</a:t>
            </a:r>
            <a:r>
              <a:rPr lang="en-US" sz="2500" dirty="0"/>
              <a:t> </a:t>
            </a:r>
            <a:r>
              <a:rPr lang="en-US" sz="2500" dirty="0" err="1"/>
              <a:t>atau</a:t>
            </a:r>
            <a:r>
              <a:rPr lang="en-US" sz="2500" dirty="0"/>
              <a:t> </a:t>
            </a:r>
            <a:r>
              <a:rPr lang="en-US" sz="2500" dirty="0" err="1"/>
              <a:t>sistem</a:t>
            </a:r>
            <a:r>
              <a:rPr lang="en-US" sz="2500" dirty="0"/>
              <a:t> </a:t>
            </a:r>
            <a:r>
              <a:rPr lang="en-US" sz="2500" dirty="0" err="1"/>
              <a:t>filsafat</a:t>
            </a:r>
            <a:r>
              <a:rPr lang="en-US" sz="2500" dirty="0"/>
              <a:t> </a:t>
            </a:r>
            <a:r>
              <a:rPr lang="en-US" sz="2500" dirty="0" err="1"/>
              <a:t>tertentu</a:t>
            </a:r>
            <a:r>
              <a:rPr lang="en-US" sz="2500" dirty="0"/>
              <a:t> ; </a:t>
            </a:r>
            <a:r>
              <a:rPr lang="en-US" sz="2500" dirty="0" err="1"/>
              <a:t>seperti</a:t>
            </a:r>
            <a:r>
              <a:rPr lang="en-US" sz="2500" dirty="0"/>
              <a:t> : </a:t>
            </a:r>
            <a:r>
              <a:rPr lang="en-US" sz="2500" i="1" dirty="0" err="1"/>
              <a:t>idealisme</a:t>
            </a:r>
            <a:r>
              <a:rPr lang="en-US" sz="2500" i="1" dirty="0"/>
              <a:t>, </a:t>
            </a:r>
            <a:r>
              <a:rPr lang="en-US" sz="2500" i="1" dirty="0" err="1"/>
              <a:t>materialisme</a:t>
            </a:r>
            <a:r>
              <a:rPr lang="en-US" sz="2500" i="1" dirty="0"/>
              <a:t>, </a:t>
            </a:r>
            <a:r>
              <a:rPr lang="en-US" sz="2500" i="1" dirty="0" err="1"/>
              <a:t>dll</a:t>
            </a:r>
            <a:r>
              <a:rPr lang="en-US" sz="2500" i="1" dirty="0"/>
              <a:t>.</a:t>
            </a:r>
          </a:p>
          <a:p>
            <a:pPr marL="450056" indent="-450056" algn="just">
              <a:lnSpc>
                <a:spcPct val="80000"/>
              </a:lnSpc>
              <a:buFontTx/>
              <a:buAutoNum type="arabicPeriod"/>
              <a:defRPr/>
            </a:pPr>
            <a:r>
              <a:rPr lang="en-US" sz="2500" b="1" dirty="0">
                <a:solidFill>
                  <a:srgbClr val="006600"/>
                </a:solidFill>
              </a:rPr>
              <a:t>Filsafat </a:t>
            </a:r>
            <a:r>
              <a:rPr lang="en-US" sz="2500" b="1" dirty="0" err="1">
                <a:solidFill>
                  <a:srgbClr val="006600"/>
                </a:solidFill>
              </a:rPr>
              <a:t>sebagai</a:t>
            </a:r>
            <a:r>
              <a:rPr lang="en-US" sz="2500" b="1" dirty="0">
                <a:solidFill>
                  <a:srgbClr val="006600"/>
                </a:solidFill>
              </a:rPr>
              <a:t> </a:t>
            </a:r>
            <a:r>
              <a:rPr lang="en-US" sz="2500" b="1" dirty="0" err="1">
                <a:solidFill>
                  <a:srgbClr val="006600"/>
                </a:solidFill>
              </a:rPr>
              <a:t>proses</a:t>
            </a:r>
            <a:r>
              <a:rPr lang="en-US" sz="2500" dirty="0"/>
              <a:t>, </a:t>
            </a:r>
            <a:r>
              <a:rPr lang="en-US" sz="2500" dirty="0" err="1"/>
              <a:t>yakni</a:t>
            </a:r>
            <a:r>
              <a:rPr lang="en-US" sz="2500" dirty="0"/>
              <a:t> </a:t>
            </a:r>
            <a:r>
              <a:rPr lang="en-US" sz="2500" dirty="0" err="1"/>
              <a:t>aktifitas</a:t>
            </a:r>
            <a:r>
              <a:rPr lang="en-US" sz="2500" dirty="0"/>
              <a:t> </a:t>
            </a:r>
            <a:r>
              <a:rPr lang="en-US" sz="2500" dirty="0" err="1"/>
              <a:t>berfilsafat</a:t>
            </a:r>
            <a:r>
              <a:rPr lang="en-US" sz="2500" dirty="0"/>
              <a:t> </a:t>
            </a:r>
            <a:r>
              <a:rPr lang="en-US" sz="2500" dirty="0" err="1"/>
              <a:t>dalam</a:t>
            </a:r>
            <a:r>
              <a:rPr lang="en-US" sz="2500" dirty="0"/>
              <a:t> </a:t>
            </a:r>
            <a:r>
              <a:rPr lang="en-US" sz="2500" dirty="0" err="1"/>
              <a:t>proses</a:t>
            </a:r>
            <a:r>
              <a:rPr lang="en-US" sz="2500" dirty="0"/>
              <a:t> </a:t>
            </a:r>
            <a:r>
              <a:rPr lang="en-US" sz="2500" dirty="0" err="1"/>
              <a:t>pemecahan</a:t>
            </a:r>
            <a:r>
              <a:rPr lang="en-US" sz="2500" dirty="0"/>
              <a:t> </a:t>
            </a:r>
            <a:r>
              <a:rPr lang="en-US" sz="2500" dirty="0" err="1"/>
              <a:t>permasalahan</a:t>
            </a:r>
            <a:r>
              <a:rPr lang="en-US" sz="2500" dirty="0"/>
              <a:t> </a:t>
            </a:r>
            <a:r>
              <a:rPr lang="en-US" sz="2500" dirty="0" err="1"/>
              <a:t>menggunakan</a:t>
            </a:r>
            <a:r>
              <a:rPr lang="en-US" sz="2500" dirty="0"/>
              <a:t> </a:t>
            </a:r>
            <a:r>
              <a:rPr lang="en-US" sz="2500" dirty="0" err="1"/>
              <a:t>cara</a:t>
            </a:r>
            <a:r>
              <a:rPr lang="en-US" sz="2500" dirty="0"/>
              <a:t> </a:t>
            </a:r>
            <a:r>
              <a:rPr lang="en-US" sz="2500" dirty="0" err="1"/>
              <a:t>dan</a:t>
            </a:r>
            <a:r>
              <a:rPr lang="en-US" sz="2500" dirty="0"/>
              <a:t> </a:t>
            </a:r>
            <a:r>
              <a:rPr lang="en-US" sz="2500" dirty="0" err="1"/>
              <a:t>metode</a:t>
            </a:r>
            <a:r>
              <a:rPr lang="en-US" sz="2500" dirty="0"/>
              <a:t> </a:t>
            </a:r>
            <a:r>
              <a:rPr lang="en-US" sz="2500" dirty="0" err="1"/>
              <a:t>tertentu</a:t>
            </a:r>
            <a:r>
              <a:rPr lang="en-US" sz="2500" dirty="0"/>
              <a:t> </a:t>
            </a:r>
            <a:r>
              <a:rPr lang="en-US" sz="2500" dirty="0" err="1"/>
              <a:t>sesuai</a:t>
            </a:r>
            <a:r>
              <a:rPr lang="en-US" sz="2500" dirty="0"/>
              <a:t> </a:t>
            </a:r>
            <a:r>
              <a:rPr lang="en-US" sz="2500" dirty="0" err="1"/>
              <a:t>objeknya</a:t>
            </a:r>
            <a:r>
              <a:rPr lang="en-US" sz="2500" dirty="0"/>
              <a:t>. Filsafat </a:t>
            </a:r>
            <a:r>
              <a:rPr lang="en-US" sz="2500" dirty="0" err="1"/>
              <a:t>merup</a:t>
            </a:r>
            <a:r>
              <a:rPr lang="en-US" sz="2500" dirty="0"/>
              <a:t>. </a:t>
            </a:r>
            <a:r>
              <a:rPr lang="en-US" sz="2500" dirty="0" err="1"/>
              <a:t>sistem</a:t>
            </a:r>
            <a:r>
              <a:rPr lang="en-US" sz="2500" dirty="0"/>
              <a:t> IP </a:t>
            </a:r>
            <a:r>
              <a:rPr lang="en-US" sz="2500" dirty="0" err="1"/>
              <a:t>yg</a:t>
            </a:r>
            <a:r>
              <a:rPr lang="en-US" sz="2500" dirty="0"/>
              <a:t> </a:t>
            </a:r>
            <a:r>
              <a:rPr lang="en-US" sz="2500" dirty="0" err="1"/>
              <a:t>dinamis</a:t>
            </a:r>
            <a:r>
              <a:rPr lang="en-US" sz="2500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8228" y="0"/>
            <a:ext cx="8030724" cy="804066"/>
          </a:xfrm>
          <a:prstGeom prst="rect">
            <a:avLst/>
          </a:prstGeom>
          <a:solidFill>
            <a:srgbClr val="0000FF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 lIns="80010" tIns="40005" rIns="80010" bIns="40005">
            <a:spAutoFit/>
          </a:bodyPr>
          <a:lstStyle/>
          <a:p>
            <a:pPr algn="ctr" eaLnBrk="1" hangingPunct="1">
              <a:defRPr/>
            </a:pPr>
            <a:r>
              <a:rPr lang="id-ID" sz="47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</a:rPr>
              <a:t>Pancasila Sebagai Falsafah</a:t>
            </a:r>
          </a:p>
        </p:txBody>
      </p:sp>
    </p:spTree>
    <p:extLst>
      <p:ext uri="{BB962C8B-B14F-4D97-AF65-F5344CB8AC3E}">
        <p14:creationId xmlns:p14="http://schemas.microsoft.com/office/powerpoint/2010/main" val="79250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295" y="143831"/>
            <a:ext cx="10058400" cy="704067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Pengertian</a:t>
            </a:r>
            <a:r>
              <a:rPr lang="en-US" sz="3600" dirty="0" smtClean="0"/>
              <a:t> </a:t>
            </a:r>
            <a:r>
              <a:rPr lang="en-US" sz="3600" dirty="0" err="1" smtClean="0"/>
              <a:t>filsafat</a:t>
            </a:r>
            <a:r>
              <a:rPr lang="en-US" sz="3600" dirty="0" smtClean="0"/>
              <a:t> </a:t>
            </a:r>
            <a:r>
              <a:rPr lang="en-US" sz="3600" dirty="0" err="1" smtClean="0"/>
              <a:t>Pancasila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80902"/>
            <a:ext cx="10172700" cy="6124748"/>
          </a:xfrm>
        </p:spPr>
        <p:txBody>
          <a:bodyPr>
            <a:noAutofit/>
          </a:bodyPr>
          <a:lstStyle/>
          <a:p>
            <a:pPr algn="just"/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etimologis</a:t>
            </a:r>
            <a:r>
              <a:rPr lang="en-US" dirty="0" smtClean="0"/>
              <a:t>, </a:t>
            </a:r>
            <a:r>
              <a:rPr lang="en-US" dirty="0" err="1" smtClean="0"/>
              <a:t>filsafat</a:t>
            </a:r>
            <a:r>
              <a:rPr lang="en-US" dirty="0" smtClean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Yunani</a:t>
            </a:r>
            <a:r>
              <a:rPr lang="en-US" dirty="0" smtClean="0"/>
              <a:t> </a:t>
            </a:r>
            <a:r>
              <a:rPr lang="en-US" dirty="0" err="1" smtClean="0"/>
              <a:t>philein</a:t>
            </a:r>
            <a:r>
              <a:rPr lang="en-US" dirty="0" smtClean="0"/>
              <a:t> (</a:t>
            </a:r>
            <a:r>
              <a:rPr lang="en-US" dirty="0" err="1" smtClean="0"/>
              <a:t>cinta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Sophos (</a:t>
            </a:r>
            <a:r>
              <a:rPr lang="en-US" dirty="0" err="1" smtClean="0"/>
              <a:t>kebijaksanaan</a:t>
            </a:r>
            <a:r>
              <a:rPr lang="en-US" dirty="0" smtClean="0"/>
              <a:t>)</a:t>
            </a:r>
          </a:p>
          <a:p>
            <a:pPr algn="just"/>
            <a:r>
              <a:rPr lang="en-US" dirty="0" err="1" smtClean="0"/>
              <a:t>Cinta</a:t>
            </a:r>
            <a:r>
              <a:rPr lang="en-US" dirty="0" smtClean="0"/>
              <a:t> : </a:t>
            </a:r>
            <a:r>
              <a:rPr lang="en-US" dirty="0" err="1" smtClean="0"/>
              <a:t>keinginan</a:t>
            </a:r>
            <a:r>
              <a:rPr lang="en-US" dirty="0" smtClean="0"/>
              <a:t> </a:t>
            </a:r>
            <a:r>
              <a:rPr lang="en-US" dirty="0" err="1" smtClean="0"/>
              <a:t>sungguh</a:t>
            </a:r>
            <a:r>
              <a:rPr lang="en-US" dirty="0" smtClean="0"/>
              <a:t> –</a:t>
            </a:r>
            <a:r>
              <a:rPr lang="en-US" dirty="0" err="1" smtClean="0"/>
              <a:t>sungguh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endParaRPr lang="en-US" dirty="0" smtClean="0"/>
          </a:p>
          <a:p>
            <a:pPr algn="just"/>
            <a:r>
              <a:rPr lang="en-US" dirty="0" err="1" smtClean="0"/>
              <a:t>Kebijaksanaan</a:t>
            </a:r>
            <a:r>
              <a:rPr lang="en-US" dirty="0" smtClean="0"/>
              <a:t> :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sejati</a:t>
            </a:r>
            <a:endParaRPr lang="en-US" dirty="0" smtClean="0"/>
          </a:p>
          <a:p>
            <a:pPr algn="just"/>
            <a:r>
              <a:rPr lang="en-US" dirty="0" err="1" smtClean="0"/>
              <a:t>Filsafat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r>
              <a:rPr lang="en-US" dirty="0" smtClean="0"/>
              <a:t> (</a:t>
            </a:r>
            <a:r>
              <a:rPr lang="en-US" dirty="0" err="1" smtClean="0"/>
              <a:t>Notonegoro</a:t>
            </a:r>
            <a:r>
              <a:rPr lang="en-US" dirty="0" smtClean="0"/>
              <a:t>)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memandang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 </a:t>
            </a:r>
            <a:r>
              <a:rPr lang="en-US" dirty="0" err="1" smtClean="0"/>
              <a:t>hakikat</a:t>
            </a:r>
            <a:r>
              <a:rPr lang="en-US" dirty="0" smtClean="0"/>
              <a:t> (</a:t>
            </a:r>
            <a:r>
              <a:rPr lang="en-US" dirty="0" err="1" smtClean="0"/>
              <a:t>unsur-unsur</a:t>
            </a:r>
            <a:r>
              <a:rPr lang="en-US" dirty="0" smtClean="0"/>
              <a:t> yang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)</a:t>
            </a:r>
          </a:p>
          <a:p>
            <a:pPr algn="just"/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hakekat</a:t>
            </a:r>
            <a:r>
              <a:rPr lang="en-US" dirty="0" smtClean="0"/>
              <a:t> </a:t>
            </a:r>
            <a:r>
              <a:rPr lang="en-US" dirty="0" err="1" smtClean="0"/>
              <a:t>dimungkinkan</a:t>
            </a:r>
            <a:r>
              <a:rPr lang="en-US" dirty="0" smtClean="0"/>
              <a:t>, </a:t>
            </a:r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diharuskan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sila-sila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endParaRPr lang="en-US" dirty="0" smtClean="0"/>
          </a:p>
          <a:p>
            <a:pPr algn="just"/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sila-sila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kata-kata </a:t>
            </a:r>
            <a:r>
              <a:rPr lang="en-US" dirty="0" err="1" smtClean="0"/>
              <a:t>pokok</a:t>
            </a:r>
            <a:r>
              <a:rPr lang="en-US" dirty="0" smtClean="0"/>
              <a:t>  (</a:t>
            </a:r>
            <a:r>
              <a:rPr lang="en-US" dirty="0" err="1" smtClean="0"/>
              <a:t>Tuhan</a:t>
            </a:r>
            <a:r>
              <a:rPr lang="en-US" dirty="0" smtClean="0"/>
              <a:t>, </a:t>
            </a:r>
            <a:r>
              <a:rPr lang="en-US" dirty="0" err="1" smtClean="0"/>
              <a:t>Manusia</a:t>
            </a:r>
            <a:r>
              <a:rPr lang="en-US" dirty="0" smtClean="0"/>
              <a:t>, </a:t>
            </a:r>
            <a:r>
              <a:rPr lang="en-US" dirty="0" err="1" smtClean="0"/>
              <a:t>satu</a:t>
            </a:r>
            <a:r>
              <a:rPr lang="en-US" dirty="0" smtClean="0"/>
              <a:t>, Rakyat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adil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kata </a:t>
            </a:r>
            <a:r>
              <a:rPr lang="en-US" dirty="0" err="1" smtClean="0"/>
              <a:t>sifat</a:t>
            </a:r>
            <a:endParaRPr lang="en-US" dirty="0" smtClean="0"/>
          </a:p>
          <a:p>
            <a:pPr algn="just"/>
            <a:r>
              <a:rPr lang="en-US" dirty="0" smtClean="0"/>
              <a:t>4 </a:t>
            </a:r>
            <a:r>
              <a:rPr lang="en-US" dirty="0" err="1" smtClean="0"/>
              <a:t>sila</a:t>
            </a:r>
            <a:r>
              <a:rPr lang="en-US" dirty="0" smtClean="0"/>
              <a:t> </a:t>
            </a:r>
            <a:r>
              <a:rPr lang="en-US" dirty="0" err="1" smtClean="0"/>
              <a:t>dibubuhi</a:t>
            </a:r>
            <a:r>
              <a:rPr lang="en-US" dirty="0" smtClean="0"/>
              <a:t> </a:t>
            </a:r>
            <a:r>
              <a:rPr lang="en-US" dirty="0" err="1" smtClean="0"/>
              <a:t>awalan</a:t>
            </a:r>
            <a:r>
              <a:rPr lang="en-US" dirty="0" smtClean="0"/>
              <a:t> –</a:t>
            </a:r>
            <a:r>
              <a:rPr lang="en-US" dirty="0" err="1" smtClean="0"/>
              <a:t>akhiran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-an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-an,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bahasa,awalan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akhiran</a:t>
            </a:r>
            <a:r>
              <a:rPr lang="en-US" dirty="0" smtClean="0"/>
              <a:t> </a:t>
            </a:r>
            <a:r>
              <a:rPr lang="en-US" dirty="0" err="1" smtClean="0"/>
              <a:t>menjadikan</a:t>
            </a:r>
            <a:r>
              <a:rPr lang="en-US" dirty="0" smtClean="0"/>
              <a:t> </a:t>
            </a:r>
            <a:r>
              <a:rPr lang="en-US" dirty="0" err="1" smtClean="0"/>
              <a:t>abstrak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kata </a:t>
            </a:r>
            <a:r>
              <a:rPr lang="en-US" dirty="0" err="1" smtClean="0"/>
              <a:t>dasarnya</a:t>
            </a:r>
            <a:r>
              <a:rPr lang="en-US" dirty="0" smtClean="0"/>
              <a:t>. (</a:t>
            </a:r>
            <a:r>
              <a:rPr lang="en-US" dirty="0" err="1" smtClean="0"/>
              <a:t>abstrak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universal)</a:t>
            </a:r>
          </a:p>
          <a:p>
            <a:pPr algn="just"/>
            <a:r>
              <a:rPr lang="en-US" dirty="0" err="1" smtClean="0"/>
              <a:t>Maksudnya</a:t>
            </a:r>
            <a:r>
              <a:rPr lang="en-US" dirty="0" smtClean="0"/>
              <a:t>; </a:t>
            </a:r>
            <a:r>
              <a:rPr lang="en-US" dirty="0" err="1" smtClean="0"/>
              <a:t>isinya</a:t>
            </a:r>
            <a:r>
              <a:rPr lang="en-US" dirty="0" smtClean="0"/>
              <a:t> </a:t>
            </a:r>
            <a:r>
              <a:rPr lang="en-US" dirty="0" err="1" smtClean="0"/>
              <a:t>sedikit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luasnya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terbatas</a:t>
            </a:r>
            <a:r>
              <a:rPr lang="en-US" dirty="0" smtClean="0"/>
              <a:t> </a:t>
            </a:r>
            <a:r>
              <a:rPr lang="en-US" dirty="0" err="1" smtClean="0"/>
              <a:t>rtinya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Negara Indonesia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jangka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terbatas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838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513" y="642594"/>
            <a:ext cx="10659687" cy="753944"/>
          </a:xfrm>
        </p:spPr>
        <p:txBody>
          <a:bodyPr>
            <a:normAutofit/>
          </a:bodyPr>
          <a:lstStyle/>
          <a:p>
            <a:r>
              <a:rPr lang="en-US" dirty="0" smtClean="0"/>
              <a:t>PANCASILA SEBAGAI SISTEM FILSAFAT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513" y="1645920"/>
            <a:ext cx="10659687" cy="438912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BANGSA INDONESIA SEBELUM MENDIRIKAN NEGARA INDONESIA SUDAH MEMILIKI NILAI2 LUHUR YANG DIYAKINI SEBAGAI PANDANGAN HIDUP, JIWA DAN KEPRIBADIAN DALAM PERGAULAN.</a:t>
            </a:r>
          </a:p>
          <a:p>
            <a:r>
              <a:rPr lang="en-US" sz="2000" dirty="0" smtClean="0"/>
              <a:t>PANDANGAN HIDUP BERFUNGSI SEBAGAI KERANGKA ACUAN, BAIK UNTUK MENATA KEHIDUPAN DIRI PRIBADI MAUPUN DALAM INTERAKSI MANUSIA DENGAN KOMUNITAS DAN ALAM SEKITARNYA.</a:t>
            </a:r>
          </a:p>
          <a:p>
            <a:r>
              <a:rPr lang="en-US" sz="2000" dirty="0" smtClean="0"/>
              <a:t>KETIKA CITA-CITA MENJADI BANGSA SUDAH BULAT U/ HIDUP BERSAMA, THE FOUNDING FATHERS? DI ATAS DASAR APAKAH NEGARA INDONESIA DIDIRIKAN?</a:t>
            </a:r>
          </a:p>
          <a:p>
            <a:r>
              <a:rPr lang="en-US" sz="2000" dirty="0" smtClean="0"/>
              <a:t>NILAI-NILAI LUHUR OLEH FILSAFAT PANCASILA DIGALI KEMBALI, DITEMUKAN, DIRUMUSKAN DAN SELANJUTNYA DISEPAKATI DALAM RAPAT BPUPKI SEBGAI DASAR FILSAFAT NEGARA (FILOSOFISHE GRONSLAG)</a:t>
            </a:r>
          </a:p>
          <a:p>
            <a:r>
              <a:rPr lang="en-US" sz="2000" dirty="0"/>
              <a:t>PANCASILA SEBAGAI SISTEM FILSAFAT MEMILIKI DASAR ONTOLOGIS, EPISTEMOLOGIS DAN AKSIOLOGIS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636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548640"/>
            <a:ext cx="10058400" cy="5486400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en-US" sz="2400" dirty="0" smtClean="0"/>
              <a:t>DASAR ONTOLOGIS</a:t>
            </a:r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hakekat</a:t>
            </a:r>
            <a:r>
              <a:rPr lang="en-US" sz="2400" dirty="0" smtClean="0"/>
              <a:t> </a:t>
            </a:r>
            <a:r>
              <a:rPr lang="en-US" sz="2400" dirty="0" err="1" smtClean="0"/>
              <a:t>segala</a:t>
            </a:r>
            <a:r>
              <a:rPr lang="en-US" sz="2400" dirty="0" smtClean="0"/>
              <a:t> </a:t>
            </a:r>
            <a:r>
              <a:rPr lang="en-US" sz="2400" dirty="0" err="1" smtClean="0"/>
              <a:t>sesuatu</a:t>
            </a:r>
            <a:r>
              <a:rPr lang="en-US" sz="2400" dirty="0" smtClean="0"/>
              <a:t> yang </a:t>
            </a:r>
            <a:r>
              <a:rPr lang="en-US" sz="2400" dirty="0" err="1" smtClean="0"/>
              <a:t>ada</a:t>
            </a:r>
            <a:r>
              <a:rPr lang="en-US" sz="2400" dirty="0" smtClean="0"/>
              <a:t>/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menjawab</a:t>
            </a:r>
            <a:r>
              <a:rPr lang="en-US" sz="2400" dirty="0" smtClean="0"/>
              <a:t> </a:t>
            </a:r>
            <a:r>
              <a:rPr lang="en-US" sz="2400" dirty="0" err="1" smtClean="0"/>
              <a:t>pertanyaan</a:t>
            </a:r>
            <a:r>
              <a:rPr lang="en-US" sz="2400" dirty="0" smtClean="0"/>
              <a:t> “</a:t>
            </a: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kenyataan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?”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err="1" smtClean="0"/>
              <a:t>pancasila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: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en-US" sz="2400" dirty="0" smtClean="0"/>
              <a:t>Lima </a:t>
            </a:r>
            <a:r>
              <a:rPr lang="en-US" sz="2400" dirty="0" err="1" smtClean="0"/>
              <a:t>sila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saling</a:t>
            </a:r>
            <a:r>
              <a:rPr lang="en-US" sz="2400" dirty="0" smtClean="0"/>
              <a:t> </a:t>
            </a:r>
            <a:r>
              <a:rPr lang="en-US" sz="2400" dirty="0" err="1" smtClean="0"/>
              <a:t>mengikat</a:t>
            </a:r>
            <a:endParaRPr lang="en-US" sz="2400" dirty="0" smtClean="0"/>
          </a:p>
          <a:p>
            <a:pPr marL="457200" indent="-457200" algn="just">
              <a:buFont typeface="+mj-lt"/>
              <a:buAutoNum type="alphaLcPeriod"/>
            </a:pPr>
            <a:r>
              <a:rPr lang="en-US" sz="2400" dirty="0" err="1" smtClean="0"/>
              <a:t>Subjek</a:t>
            </a:r>
            <a:r>
              <a:rPr lang="en-US" sz="2400" dirty="0" smtClean="0"/>
              <a:t> </a:t>
            </a:r>
            <a:r>
              <a:rPr lang="en-US" sz="2400" dirty="0" err="1" smtClean="0"/>
              <a:t>pendukung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endParaRPr lang="en-US" sz="2400" dirty="0" smtClean="0"/>
          </a:p>
          <a:p>
            <a:pPr marL="457200" indent="-457200" algn="just">
              <a:buFont typeface="+mj-lt"/>
              <a:buAutoNum type="alphaLcPeriod"/>
            </a:pPr>
            <a:r>
              <a:rPr lang="en-US" sz="2400" dirty="0" err="1" smtClean="0"/>
              <a:t>Dasar</a:t>
            </a:r>
            <a:r>
              <a:rPr lang="en-US" sz="2400" dirty="0" smtClean="0"/>
              <a:t> </a:t>
            </a:r>
            <a:r>
              <a:rPr lang="en-US" sz="2400" dirty="0" err="1" smtClean="0"/>
              <a:t>filsafat</a:t>
            </a:r>
            <a:r>
              <a:rPr lang="en-US" sz="2400" dirty="0" smtClean="0"/>
              <a:t> Negara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en-US" sz="2400" dirty="0" err="1" smtClean="0"/>
              <a:t>Pendukung</a:t>
            </a:r>
            <a:r>
              <a:rPr lang="en-US" sz="2400" dirty="0" smtClean="0"/>
              <a:t> </a:t>
            </a:r>
            <a:r>
              <a:rPr lang="en-US" sz="2400" dirty="0" err="1" smtClean="0"/>
              <a:t>pokok</a:t>
            </a:r>
            <a:r>
              <a:rPr lang="en-US" sz="2400" dirty="0" smtClean="0"/>
              <a:t> Negara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rakyat</a:t>
            </a: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 err="1" smtClean="0"/>
              <a:t>Kesimpulan</a:t>
            </a:r>
            <a:r>
              <a:rPr lang="en-US" sz="2400" dirty="0" smtClean="0"/>
              <a:t> : </a:t>
            </a:r>
            <a:r>
              <a:rPr lang="en-US" sz="2400" dirty="0" err="1" smtClean="0"/>
              <a:t>subjek</a:t>
            </a:r>
            <a:r>
              <a:rPr lang="en-US" sz="2400" dirty="0" smtClean="0"/>
              <a:t> </a:t>
            </a:r>
            <a:r>
              <a:rPr lang="en-US" sz="2400" dirty="0" err="1" smtClean="0"/>
              <a:t>hukum</a:t>
            </a:r>
            <a:r>
              <a:rPr lang="en-US" sz="2400" dirty="0" smtClean="0"/>
              <a:t> </a:t>
            </a:r>
            <a:r>
              <a:rPr lang="en-US" sz="2400" dirty="0" err="1" smtClean="0"/>
              <a:t>utama</a:t>
            </a:r>
            <a:r>
              <a:rPr lang="en-US" sz="2400" dirty="0" smtClean="0"/>
              <a:t> </a:t>
            </a:r>
            <a:r>
              <a:rPr lang="en-US" sz="2400" dirty="0" err="1" smtClean="0"/>
              <a:t>pancasila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r>
              <a:rPr lang="en-US" sz="2400" dirty="0" smtClean="0"/>
              <a:t>.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ontologis</a:t>
            </a:r>
            <a:r>
              <a:rPr lang="en-US" sz="2400" dirty="0" smtClean="0"/>
              <a:t>, </a:t>
            </a:r>
            <a:r>
              <a:rPr lang="en-US" sz="2400" dirty="0" err="1" smtClean="0"/>
              <a:t>manusia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hakikat</a:t>
            </a:r>
            <a:r>
              <a:rPr lang="en-US" sz="2400" dirty="0" smtClean="0"/>
              <a:t> </a:t>
            </a:r>
            <a:r>
              <a:rPr lang="en-US" sz="2400" dirty="0" err="1" smtClean="0"/>
              <a:t>mutlak</a:t>
            </a:r>
            <a:r>
              <a:rPr lang="en-US" sz="2400" dirty="0" smtClean="0"/>
              <a:t> </a:t>
            </a:r>
            <a:r>
              <a:rPr lang="en-US" sz="2400" dirty="0" err="1" smtClean="0"/>
              <a:t>monopluralis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38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542841"/>
            <a:ext cx="10576560" cy="903573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Hakekat</a:t>
            </a:r>
            <a:r>
              <a:rPr lang="en-US" sz="3200" dirty="0" smtClean="0"/>
              <a:t> </a:t>
            </a:r>
            <a:r>
              <a:rPr lang="en-US" sz="3200" dirty="0" err="1" smtClean="0"/>
              <a:t>manusia</a:t>
            </a:r>
            <a:r>
              <a:rPr lang="en-US" sz="3200" dirty="0" smtClean="0"/>
              <a:t> </a:t>
            </a:r>
            <a:r>
              <a:rPr lang="en-US" sz="3200" dirty="0" err="1" smtClean="0"/>
              <a:t>sebagai</a:t>
            </a:r>
            <a:r>
              <a:rPr lang="en-US" sz="3200" dirty="0" smtClean="0"/>
              <a:t> </a:t>
            </a:r>
            <a:r>
              <a:rPr lang="en-US" sz="3200" dirty="0" err="1" smtClean="0"/>
              <a:t>makhluk</a:t>
            </a:r>
            <a:r>
              <a:rPr lang="en-US" sz="3200" dirty="0" smtClean="0"/>
              <a:t> </a:t>
            </a:r>
            <a:r>
              <a:rPr lang="en-US" sz="3200" dirty="0" err="1" smtClean="0"/>
              <a:t>monopluralis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446414"/>
            <a:ext cx="10576560" cy="4588626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lphaLcPeriod"/>
            </a:pP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susunan</a:t>
            </a:r>
            <a:r>
              <a:rPr lang="en-US" sz="2400" dirty="0" smtClean="0"/>
              <a:t> </a:t>
            </a:r>
            <a:r>
              <a:rPr lang="en-US" sz="2400" dirty="0" err="1" smtClean="0"/>
              <a:t>kodrat</a:t>
            </a:r>
            <a:r>
              <a:rPr lang="en-US" sz="2400" dirty="0" smtClean="0"/>
              <a:t> </a:t>
            </a:r>
            <a:r>
              <a:rPr lang="en-US" sz="2400" dirty="0" err="1" smtClean="0"/>
              <a:t>jiwa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raga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rohani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jasmani</a:t>
            </a:r>
            <a:endParaRPr lang="en-US" sz="2400" dirty="0"/>
          </a:p>
          <a:p>
            <a:pPr marL="457200" indent="-457200" algn="just">
              <a:buFont typeface="+mj-lt"/>
              <a:buAutoNum type="alphaLcPeriod"/>
            </a:pPr>
            <a:r>
              <a:rPr lang="en-US" sz="2400" dirty="0" err="1" smtClean="0"/>
              <a:t>Sifat</a:t>
            </a:r>
            <a:r>
              <a:rPr lang="en-US" sz="2400" dirty="0" smtClean="0"/>
              <a:t> </a:t>
            </a:r>
            <a:r>
              <a:rPr lang="en-US" sz="2400" dirty="0" err="1" smtClean="0"/>
              <a:t>kodrat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makhluk</a:t>
            </a:r>
            <a:r>
              <a:rPr lang="en-US" sz="2400" dirty="0" smtClean="0"/>
              <a:t> </a:t>
            </a:r>
            <a:r>
              <a:rPr lang="en-US" sz="2400" dirty="0" err="1" smtClean="0"/>
              <a:t>pribadi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social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en-US" sz="2400" dirty="0" err="1" smtClean="0"/>
              <a:t>Kedudukan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makhluk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bebas</a:t>
            </a:r>
            <a:r>
              <a:rPr lang="en-US" sz="2400" dirty="0" smtClean="0"/>
              <a:t> </a:t>
            </a:r>
            <a:r>
              <a:rPr lang="en-US" sz="2400" dirty="0" err="1" smtClean="0"/>
              <a:t>merdeka</a:t>
            </a:r>
            <a:r>
              <a:rPr lang="en-US" sz="2400" dirty="0" smtClean="0"/>
              <a:t> </a:t>
            </a:r>
            <a:r>
              <a:rPr lang="en-US" sz="2400" dirty="0" err="1" smtClean="0"/>
              <a:t>sekaligus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makhluk</a:t>
            </a:r>
            <a:r>
              <a:rPr lang="en-US" sz="2400" dirty="0" smtClean="0"/>
              <a:t> </a:t>
            </a:r>
            <a:r>
              <a:rPr lang="en-US" sz="2400" dirty="0" err="1" smtClean="0"/>
              <a:t>Tuhan</a:t>
            </a:r>
            <a:r>
              <a:rPr lang="en-US" sz="2400" dirty="0" smtClean="0"/>
              <a:t> YME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en-US" sz="2400" dirty="0" err="1" smtClean="0"/>
              <a:t>Manusia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kebutuhan</a:t>
            </a:r>
            <a:r>
              <a:rPr lang="en-US" sz="2400" dirty="0" smtClean="0"/>
              <a:t> material </a:t>
            </a:r>
            <a:r>
              <a:rPr lang="en-US" sz="2400" dirty="0" err="1" smtClean="0"/>
              <a:t>dan</a:t>
            </a:r>
            <a:r>
              <a:rPr lang="en-US" sz="2400" dirty="0" smtClean="0"/>
              <a:t> non material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err="1"/>
              <a:t>B</a:t>
            </a:r>
            <a:r>
              <a:rPr lang="en-US" sz="2400" dirty="0" err="1" smtClean="0"/>
              <a:t>erkaitan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hal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,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hirarkis</a:t>
            </a:r>
            <a:r>
              <a:rPr lang="en-US" sz="2400" dirty="0" smtClean="0"/>
              <a:t> </a:t>
            </a:r>
            <a:r>
              <a:rPr lang="en-US" sz="2400" dirty="0" err="1" smtClean="0"/>
              <a:t>sila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</a:t>
            </a:r>
            <a:r>
              <a:rPr lang="en-US" sz="2400" dirty="0" err="1" smtClean="0"/>
              <a:t>mendasari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menjiwai</a:t>
            </a:r>
            <a:r>
              <a:rPr lang="en-US" sz="2400" dirty="0" smtClean="0"/>
              <a:t> </a:t>
            </a:r>
            <a:r>
              <a:rPr lang="en-US" sz="2400" dirty="0" err="1" smtClean="0"/>
              <a:t>keempat</a:t>
            </a:r>
            <a:r>
              <a:rPr lang="en-US" sz="2400" dirty="0" smtClean="0"/>
              <a:t> </a:t>
            </a:r>
            <a:r>
              <a:rPr lang="en-US" sz="2400" dirty="0" err="1" smtClean="0"/>
              <a:t>sila-sila</a:t>
            </a:r>
            <a:r>
              <a:rPr lang="en-US" sz="2400" dirty="0" smtClean="0"/>
              <a:t> </a:t>
            </a:r>
            <a:r>
              <a:rPr lang="en-US" sz="2400" dirty="0" err="1" smtClean="0"/>
              <a:t>Pancasila</a:t>
            </a:r>
            <a:endParaRPr lang="en-US" sz="2400" dirty="0" smtClean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584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302" y="631769"/>
            <a:ext cx="10388138" cy="5419898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/>
              <a:t>Pancasila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dasar</a:t>
            </a:r>
            <a:r>
              <a:rPr lang="en-US" sz="2400" dirty="0" smtClean="0"/>
              <a:t> </a:t>
            </a:r>
            <a:r>
              <a:rPr lang="en-US" sz="2400" dirty="0" err="1" smtClean="0"/>
              <a:t>filsafat</a:t>
            </a:r>
            <a:r>
              <a:rPr lang="en-US" sz="2400" dirty="0" smtClean="0"/>
              <a:t> Negara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susunan</a:t>
            </a:r>
            <a:r>
              <a:rPr lang="en-US" sz="2400" dirty="0" smtClean="0"/>
              <a:t> lima </a:t>
            </a:r>
            <a:r>
              <a:rPr lang="en-US" sz="2400" dirty="0" err="1" smtClean="0"/>
              <a:t>sila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persatuan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kesatuan</a:t>
            </a:r>
            <a:r>
              <a:rPr lang="en-US" sz="2400" dirty="0" smtClean="0"/>
              <a:t> &amp; yang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sifat</a:t>
            </a:r>
            <a:r>
              <a:rPr lang="en-US" sz="2400" dirty="0" smtClean="0"/>
              <a:t> </a:t>
            </a:r>
            <a:r>
              <a:rPr lang="en-US" sz="2400" dirty="0" err="1" smtClean="0"/>
              <a:t>dasar</a:t>
            </a:r>
            <a:r>
              <a:rPr lang="en-US" sz="2400" dirty="0" smtClean="0"/>
              <a:t> </a:t>
            </a:r>
            <a:r>
              <a:rPr lang="en-US" sz="2400" dirty="0" err="1" smtClean="0"/>
              <a:t>mutlak</a:t>
            </a:r>
            <a:r>
              <a:rPr lang="en-US" sz="2400" dirty="0" smtClean="0"/>
              <a:t> </a:t>
            </a:r>
            <a:r>
              <a:rPr lang="en-US" sz="2400" dirty="0" err="1" smtClean="0"/>
              <a:t>monodualis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err="1" smtClean="0">
                <a:sym typeface="Wingdings" panose="05000000000000000000" pitchFamily="2" charset="2"/>
              </a:rPr>
              <a:t>dasar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dan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jiwa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bagi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bangsa</a:t>
            </a:r>
            <a:r>
              <a:rPr lang="en-US" sz="2400" dirty="0" smtClean="0">
                <a:sym typeface="Wingdings" panose="05000000000000000000" pitchFamily="2" charset="2"/>
              </a:rPr>
              <a:t> Indonesia</a:t>
            </a:r>
          </a:p>
          <a:p>
            <a:pPr marL="0" indent="0" algn="just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algn="just"/>
            <a:r>
              <a:rPr lang="en-US" sz="2400" dirty="0" err="1" smtClean="0">
                <a:sym typeface="Wingdings" panose="05000000000000000000" pitchFamily="2" charset="2"/>
              </a:rPr>
              <a:t>Konsekuensinya</a:t>
            </a:r>
            <a:r>
              <a:rPr lang="en-US" sz="2400" dirty="0" smtClean="0">
                <a:sym typeface="Wingdings" panose="05000000000000000000" pitchFamily="2" charset="2"/>
              </a:rPr>
              <a:t> : </a:t>
            </a:r>
            <a:r>
              <a:rPr lang="en-US" sz="2400" dirty="0" err="1" smtClean="0">
                <a:sym typeface="Wingdings" panose="05000000000000000000" pitchFamily="2" charset="2"/>
              </a:rPr>
              <a:t>setiap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aspek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penyelenggaraan</a:t>
            </a:r>
            <a:r>
              <a:rPr lang="en-US" sz="2400" dirty="0" smtClean="0">
                <a:sym typeface="Wingdings" panose="05000000000000000000" pitchFamily="2" charset="2"/>
              </a:rPr>
              <a:t> Negara </a:t>
            </a:r>
            <a:r>
              <a:rPr lang="en-US" sz="2400" dirty="0" err="1" smtClean="0">
                <a:sym typeface="Wingdings" panose="05000000000000000000" pitchFamily="2" charset="2"/>
              </a:rPr>
              <a:t>harus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berpedoman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dan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bersumber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pada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nilai-nilai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Pancasila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seperti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bentuk</a:t>
            </a:r>
            <a:r>
              <a:rPr lang="en-US" sz="2400" dirty="0" smtClean="0">
                <a:sym typeface="Wingdings" panose="05000000000000000000" pitchFamily="2" charset="2"/>
              </a:rPr>
              <a:t> Negara, </a:t>
            </a:r>
            <a:r>
              <a:rPr lang="en-US" sz="2400" dirty="0" err="1" smtClean="0">
                <a:sym typeface="Wingdings" panose="05000000000000000000" pitchFamily="2" charset="2"/>
              </a:rPr>
              <a:t>sifat</a:t>
            </a:r>
            <a:r>
              <a:rPr lang="en-US" sz="2400" dirty="0" smtClean="0">
                <a:sym typeface="Wingdings" panose="05000000000000000000" pitchFamily="2" charset="2"/>
              </a:rPr>
              <a:t> Negara, </a:t>
            </a:r>
            <a:r>
              <a:rPr lang="en-US" sz="2400" dirty="0" err="1" smtClean="0">
                <a:sym typeface="Wingdings" panose="05000000000000000000" pitchFamily="2" charset="2"/>
              </a:rPr>
              <a:t>tujuan</a:t>
            </a:r>
            <a:r>
              <a:rPr lang="en-US" sz="2400" dirty="0" smtClean="0">
                <a:sym typeface="Wingdings" panose="05000000000000000000" pitchFamily="2" charset="2"/>
              </a:rPr>
              <a:t> Negara, </a:t>
            </a:r>
            <a:r>
              <a:rPr lang="en-US" sz="2400" dirty="0" err="1" smtClean="0">
                <a:sym typeface="Wingdings" panose="05000000000000000000" pitchFamily="2" charset="2"/>
              </a:rPr>
              <a:t>tugas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dan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kewjiban</a:t>
            </a:r>
            <a:r>
              <a:rPr lang="en-US" sz="2400" dirty="0" smtClean="0">
                <a:sym typeface="Wingdings" panose="05000000000000000000" pitchFamily="2" charset="2"/>
              </a:rPr>
              <a:t> Negara, system </a:t>
            </a:r>
            <a:r>
              <a:rPr lang="en-US" sz="2400" dirty="0" err="1" smtClean="0">
                <a:sym typeface="Wingdings" panose="05000000000000000000" pitchFamily="2" charset="2"/>
              </a:rPr>
              <a:t>jhukum</a:t>
            </a:r>
            <a:r>
              <a:rPr lang="en-US" sz="2400" dirty="0" smtClean="0">
                <a:sym typeface="Wingdings" panose="05000000000000000000" pitchFamily="2" charset="2"/>
              </a:rPr>
              <a:t> Negara </a:t>
            </a:r>
            <a:r>
              <a:rPr lang="en-US" sz="2400" dirty="0" err="1" smtClean="0">
                <a:sym typeface="Wingdings" panose="05000000000000000000" pitchFamily="2" charset="2"/>
              </a:rPr>
              <a:t>dan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segala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aspek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penyelenggaraan</a:t>
            </a:r>
            <a:r>
              <a:rPr lang="en-US" sz="2400" dirty="0" smtClean="0">
                <a:sym typeface="Wingdings" panose="05000000000000000000" pitchFamily="2" charset="2"/>
              </a:rPr>
              <a:t> Negara </a:t>
            </a:r>
            <a:r>
              <a:rPr lang="en-US" sz="2400" dirty="0" err="1" smtClean="0">
                <a:sym typeface="Wingdings" panose="05000000000000000000" pitchFamily="2" charset="2"/>
              </a:rPr>
              <a:t>lainnya</a:t>
            </a:r>
            <a:r>
              <a:rPr lang="en-US" sz="2400" dirty="0" smtClean="0">
                <a:sym typeface="Wingdings" panose="05000000000000000000" pitchFamily="2" charset="2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5881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26215"/>
            <a:ext cx="8376458" cy="704069"/>
          </a:xfrm>
        </p:spPr>
        <p:txBody>
          <a:bodyPr>
            <a:norm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epistemologis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96538"/>
            <a:ext cx="10058400" cy="4638502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cabang</a:t>
            </a:r>
            <a:r>
              <a:rPr lang="en-US" sz="2400" dirty="0" smtClean="0"/>
              <a:t> </a:t>
            </a:r>
            <a:r>
              <a:rPr lang="en-US" sz="2400" dirty="0" err="1" smtClean="0"/>
              <a:t>filsafat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mengkaji</a:t>
            </a:r>
            <a:r>
              <a:rPr lang="en-US" sz="2400" dirty="0" smtClean="0"/>
              <a:t> </a:t>
            </a:r>
            <a:r>
              <a:rPr lang="en-US" sz="2400" dirty="0" err="1" smtClean="0"/>
              <a:t>tentang</a:t>
            </a:r>
            <a:r>
              <a:rPr lang="en-US" sz="2400" dirty="0" smtClean="0"/>
              <a:t> </a:t>
            </a: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kebenaran</a:t>
            </a:r>
            <a:r>
              <a:rPr lang="en-US" sz="2400" dirty="0" smtClean="0"/>
              <a:t>/ </a:t>
            </a:r>
            <a:r>
              <a:rPr lang="en-US" sz="2400" dirty="0" err="1" smtClean="0"/>
              <a:t>hakikat</a:t>
            </a:r>
            <a:r>
              <a:rPr lang="en-US" sz="2400" dirty="0" smtClean="0"/>
              <a:t> </a:t>
            </a:r>
            <a:r>
              <a:rPr lang="en-US" sz="2400" dirty="0" err="1" smtClean="0"/>
              <a:t>ilmu</a:t>
            </a:r>
            <a:r>
              <a:rPr lang="en-US" sz="2400" dirty="0" smtClean="0"/>
              <a:t> </a:t>
            </a:r>
            <a:r>
              <a:rPr lang="en-US" sz="2400" dirty="0" err="1" smtClean="0"/>
              <a:t>pengetahuan</a:t>
            </a:r>
            <a:endParaRPr lang="en-US" sz="2400" dirty="0" smtClean="0"/>
          </a:p>
          <a:p>
            <a:r>
              <a:rPr lang="en-US" sz="2400" dirty="0" err="1" smtClean="0"/>
              <a:t>Kajian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dimaksudkan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upaya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mencari</a:t>
            </a:r>
            <a:r>
              <a:rPr lang="en-US" sz="2400" dirty="0" smtClean="0"/>
              <a:t> </a:t>
            </a:r>
            <a:r>
              <a:rPr lang="en-US" sz="2400" dirty="0" err="1" smtClean="0"/>
              <a:t>hakikat</a:t>
            </a:r>
            <a:r>
              <a:rPr lang="en-US" sz="2400" dirty="0" smtClean="0"/>
              <a:t> </a:t>
            </a:r>
            <a:r>
              <a:rPr lang="en-US" sz="2400" dirty="0" err="1" smtClean="0"/>
              <a:t>pancasila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system </a:t>
            </a:r>
            <a:r>
              <a:rPr lang="en-US" sz="2400" dirty="0" err="1" smtClean="0"/>
              <a:t>pengetahuan</a:t>
            </a:r>
            <a:endParaRPr lang="en-US" sz="2400" dirty="0" smtClean="0"/>
          </a:p>
          <a:p>
            <a:r>
              <a:rPr lang="en-US" sz="2400" dirty="0" smtClean="0"/>
              <a:t>3 </a:t>
            </a:r>
            <a:r>
              <a:rPr lang="en-US" sz="2400" dirty="0" err="1" smtClean="0"/>
              <a:t>hal</a:t>
            </a:r>
            <a:r>
              <a:rPr lang="en-US" sz="2400" dirty="0" smtClean="0"/>
              <a:t> </a:t>
            </a:r>
            <a:r>
              <a:rPr lang="en-US" sz="2400" dirty="0" err="1" smtClean="0"/>
              <a:t>dasar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kajian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: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pengetahuan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endParaRPr lang="en-US" sz="2400" dirty="0" smtClean="0"/>
          </a:p>
          <a:p>
            <a:pPr marL="457200" indent="-457200">
              <a:buFont typeface="+mj-lt"/>
              <a:buAutoNum type="alphaLcPeriod"/>
            </a:pPr>
            <a:r>
              <a:rPr lang="en-US" sz="2400" dirty="0" err="1" smtClean="0"/>
              <a:t>Teori</a:t>
            </a:r>
            <a:r>
              <a:rPr lang="en-US" sz="2400" dirty="0" smtClean="0"/>
              <a:t> </a:t>
            </a:r>
            <a:r>
              <a:rPr lang="en-US" sz="2400" dirty="0" err="1" smtClean="0"/>
              <a:t>kebenaran</a:t>
            </a:r>
            <a:r>
              <a:rPr lang="en-US" sz="2400" dirty="0" smtClean="0"/>
              <a:t> </a:t>
            </a:r>
            <a:r>
              <a:rPr lang="en-US" sz="2400" dirty="0" err="1" smtClean="0"/>
              <a:t>pengetahuan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endParaRPr lang="en-US" sz="2400" dirty="0" smtClean="0"/>
          </a:p>
          <a:p>
            <a:pPr marL="457200" indent="-457200">
              <a:buFont typeface="+mj-lt"/>
              <a:buAutoNum type="alphaLcPeriod"/>
            </a:pPr>
            <a:r>
              <a:rPr lang="en-US" sz="2400" dirty="0" err="1" smtClean="0"/>
              <a:t>Watak</a:t>
            </a:r>
            <a:r>
              <a:rPr lang="en-US" sz="2400" dirty="0" smtClean="0"/>
              <a:t> </a:t>
            </a:r>
            <a:r>
              <a:rPr lang="en-US" sz="2400" dirty="0" err="1" smtClean="0"/>
              <a:t>pengetahuan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endParaRPr lang="en-US" sz="2400" dirty="0" smtClean="0"/>
          </a:p>
          <a:p>
            <a:pPr marL="457200" indent="-457200">
              <a:buFont typeface="+mj-lt"/>
              <a:buAutoNum type="alphaL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6653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1162</TotalTime>
  <Words>1155</Words>
  <Application>Microsoft Office PowerPoint</Application>
  <PresentationFormat>Custom</PresentationFormat>
  <Paragraphs>124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Wisp</vt:lpstr>
      <vt:lpstr>Filsafat pancasila</vt:lpstr>
      <vt:lpstr>PowerPoint Presentation</vt:lpstr>
      <vt:lpstr>PowerPoint Presentation</vt:lpstr>
      <vt:lpstr>Pengertian filsafat Pancasila</vt:lpstr>
      <vt:lpstr>PANCASILA SEBAGAI SISTEM FILSAFAT</vt:lpstr>
      <vt:lpstr>PowerPoint Presentation</vt:lpstr>
      <vt:lpstr>Hakekat manusia sebagai makhluk monopluralis</vt:lpstr>
      <vt:lpstr>PowerPoint Presentation</vt:lpstr>
      <vt:lpstr>2. Dasar epistemologis</vt:lpstr>
      <vt:lpstr>PowerPoint Presentation</vt:lpstr>
      <vt:lpstr>3. Dasar Aksiologis</vt:lpstr>
      <vt:lpstr>Nilai Kerohanian</vt:lpstr>
      <vt:lpstr>PowerPoint Presentation</vt:lpstr>
      <vt:lpstr>Susunan isi arti Pancasila</vt:lpstr>
      <vt:lpstr>1. Abstrak umum universal</vt:lpstr>
      <vt:lpstr>2. Umum Kolektif</vt:lpstr>
      <vt:lpstr>Asal mula Pancasila sebagai Ideologi</vt:lpstr>
      <vt:lpstr>PowerPoint Presentation</vt:lpstr>
      <vt:lpstr>PowerPoint Presentation</vt:lpstr>
      <vt:lpstr>PowerPoint Presentation</vt:lpstr>
      <vt:lpstr>Fungsi ideology Pancasia bagi bangsa &amp; Negara Indonesia antara lain: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Filsafat pancasila</dc:title>
  <dc:creator>AHZA</dc:creator>
  <cp:lastModifiedBy>lenovo</cp:lastModifiedBy>
  <cp:revision>50</cp:revision>
  <dcterms:created xsi:type="dcterms:W3CDTF">2013-09-17T02:04:30Z</dcterms:created>
  <dcterms:modified xsi:type="dcterms:W3CDTF">2019-09-25T06:13:56Z</dcterms:modified>
</cp:coreProperties>
</file>