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0" r:id="rId4"/>
    <p:sldId id="279" r:id="rId5"/>
    <p:sldId id="280" r:id="rId6"/>
    <p:sldId id="261" r:id="rId7"/>
    <p:sldId id="263" r:id="rId8"/>
    <p:sldId id="264" r:id="rId9"/>
    <p:sldId id="25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E006C"/>
    <a:srgbClr val="FFB3BE"/>
    <a:srgbClr val="F8025A"/>
    <a:srgbClr val="D93F01"/>
    <a:srgbClr val="FFE4B3"/>
    <a:srgbClr val="FFAD19"/>
    <a:srgbClr val="CC8300"/>
    <a:srgbClr val="663300"/>
    <a:srgbClr val="FFCCCC"/>
    <a:srgbClr val="3A1D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7ABF9-1BF9-413E-8931-E63BD07A9E10}" type="datetimeFigureOut">
              <a:rPr lang="en-US" smtClean="0"/>
              <a:pPr/>
              <a:t>10/21/2016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07B08C-0401-4BCF-97F9-DD9FB198D26C}" type="slidenum">
              <a:rPr lang="en-US" smtClean="0"/>
              <a:pPr/>
              <a:t>‹#›</a:t>
            </a:fld>
            <a:endParaRPr lang="en-US"/>
          </a:p>
        </p:txBody>
      </p:sp>
    </p:spTree>
    <p:extLst>
      <p:ext uri="{BB962C8B-B14F-4D97-AF65-F5344CB8AC3E}">
        <p14:creationId xmlns="" xmlns:p14="http://schemas.microsoft.com/office/powerpoint/2010/main" val="563150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2818180"/>
            <a:ext cx="7482545" cy="1527049"/>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059785" y="4803345"/>
            <a:ext cx="7482545" cy="610820"/>
          </a:xfrm>
        </p:spPr>
        <p:txBody>
          <a:bodyPr>
            <a:normAutofit/>
          </a:bodyPr>
          <a:lstStyle>
            <a:lvl1pPr marL="0" indent="0" algn="r">
              <a:buNone/>
              <a:defRPr sz="280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6145465-C429-4E00-BBBE-2F60F8C31F05}"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BAB 6</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A9291-A0C0-4468-972E-EAF188A7F349}" type="datetime1">
              <a:rPr lang="en-US" smtClean="0"/>
              <a:pPr/>
              <a:t>10/21/2016</a:t>
            </a:fld>
            <a:endParaRPr lang="en-US"/>
          </a:p>
        </p:txBody>
      </p:sp>
      <p:sp>
        <p:nvSpPr>
          <p:cNvPr id="6" name="Footer Placeholder 5"/>
          <p:cNvSpPr>
            <a:spLocks noGrp="1"/>
          </p:cNvSpPr>
          <p:nvPr>
            <p:ph type="ftr" sz="quarter" idx="11"/>
          </p:nvPr>
        </p:nvSpPr>
        <p:spPr/>
        <p:txBody>
          <a:bodyPr/>
          <a:lstStyle/>
          <a:p>
            <a:r>
              <a:rPr lang="en-US" smtClean="0"/>
              <a:t>BAB 6</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4FBAB-1A2E-488B-8A3E-189F22D13ABC}"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BAB 6</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2B64D-D59D-40E8-8393-72CA37E2DDDC}"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BAB 6</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213" y="833015"/>
            <a:ext cx="8093212" cy="763525"/>
          </a:xfrm>
        </p:spPr>
        <p:txBody>
          <a:bodyPr>
            <a:normAutofit/>
          </a:bodyPr>
          <a:lstStyle>
            <a:lvl1pPr algn="r">
              <a:defRPr sz="3600">
                <a:solidFill>
                  <a:schemeClr val="bg1"/>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1" y="1596540"/>
            <a:ext cx="8085130" cy="488655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276538C-761A-4BFB-BD75-A4BF4FD61050}"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BAB 6</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374901"/>
            <a:ext cx="6566315" cy="916230"/>
          </a:xfrm>
          <a:noFill/>
        </p:spPr>
        <p:txBody>
          <a:bodyPr>
            <a:normAutofit/>
          </a:bodyPr>
          <a:lstStyle>
            <a:lvl1pPr algn="l">
              <a:defRPr sz="3600">
                <a:solidFill>
                  <a:srgbClr val="00B0F0"/>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1425" y="1443835"/>
            <a:ext cx="6566314" cy="488655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884336F-5671-4584-A89D-6BC331E2F561}"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BAB 6</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358B0-AA6C-4E8C-9BB8-A397890AF990}"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BAB 6</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C7D6B-B12C-49CD-8BDC-FCF9DD94196B}" type="datetime1">
              <a:rPr lang="en-US" smtClean="0"/>
              <a:pPr/>
              <a:t>10/21/2016</a:t>
            </a:fld>
            <a:endParaRPr lang="en-US"/>
          </a:p>
        </p:txBody>
      </p:sp>
      <p:sp>
        <p:nvSpPr>
          <p:cNvPr id="6" name="Footer Placeholder 5"/>
          <p:cNvSpPr>
            <a:spLocks noGrp="1"/>
          </p:cNvSpPr>
          <p:nvPr>
            <p:ph type="ftr" sz="quarter" idx="11"/>
          </p:nvPr>
        </p:nvSpPr>
        <p:spPr/>
        <p:txBody>
          <a:bodyPr/>
          <a:lstStyle/>
          <a:p>
            <a:r>
              <a:rPr lang="en-US" smtClean="0"/>
              <a:t>BAB 6</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8246070" cy="763525"/>
          </a:xfrm>
        </p:spPr>
        <p:txBody>
          <a:bodyPr>
            <a:normAutofit/>
          </a:bodyPr>
          <a:lstStyle>
            <a:lvl1pPr algn="r">
              <a:defRPr sz="3600">
                <a:solidFill>
                  <a:schemeClr val="bg1"/>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882908"/>
            <a:ext cx="4040188" cy="639762"/>
          </a:xfrm>
        </p:spPr>
        <p:txBody>
          <a:bodyPr anchor="b"/>
          <a:lstStyle>
            <a:lvl1pPr marL="0" indent="0" algn="ctr">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512770"/>
            <a:ext cx="4040188"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882908"/>
            <a:ext cx="4041775" cy="639762"/>
          </a:xfrm>
        </p:spPr>
        <p:txBody>
          <a:bodyPr anchor="b"/>
          <a:lstStyle>
            <a:lvl1pPr marL="0" indent="0" algn="ctr">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512770"/>
            <a:ext cx="4041775"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285612F-1BE6-4B39-9BC0-C87A893110ED}" type="datetime1">
              <a:rPr lang="en-US" smtClean="0"/>
              <a:pPr/>
              <a:t>10/21/2016</a:t>
            </a:fld>
            <a:endParaRPr lang="en-US"/>
          </a:p>
        </p:txBody>
      </p:sp>
      <p:sp>
        <p:nvSpPr>
          <p:cNvPr id="8" name="Footer Placeholder 7"/>
          <p:cNvSpPr>
            <a:spLocks noGrp="1"/>
          </p:cNvSpPr>
          <p:nvPr>
            <p:ph type="ftr" sz="quarter" idx="11"/>
          </p:nvPr>
        </p:nvSpPr>
        <p:spPr/>
        <p:txBody>
          <a:bodyPr/>
          <a:lstStyle/>
          <a:p>
            <a:r>
              <a:rPr lang="en-US" smtClean="0"/>
              <a:t>BAB 6</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C214D-ED41-4221-821D-FFC1ACC4587F}" type="datetime1">
              <a:rPr lang="en-US" smtClean="0"/>
              <a:pPr/>
              <a:t>10/21/2016</a:t>
            </a:fld>
            <a:endParaRPr lang="en-US"/>
          </a:p>
        </p:txBody>
      </p:sp>
      <p:sp>
        <p:nvSpPr>
          <p:cNvPr id="4" name="Footer Placeholder 3"/>
          <p:cNvSpPr>
            <a:spLocks noGrp="1"/>
          </p:cNvSpPr>
          <p:nvPr>
            <p:ph type="ftr" sz="quarter" idx="11"/>
          </p:nvPr>
        </p:nvSpPr>
        <p:spPr/>
        <p:txBody>
          <a:bodyPr/>
          <a:lstStyle/>
          <a:p>
            <a:r>
              <a:rPr lang="en-US" smtClean="0"/>
              <a:t>BAB 6</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BB7E7-533E-4559-9A6F-8BB14B814F14}" type="datetime1">
              <a:rPr lang="en-US" smtClean="0"/>
              <a:pPr/>
              <a:t>10/21/2016</a:t>
            </a:fld>
            <a:endParaRPr lang="en-US"/>
          </a:p>
        </p:txBody>
      </p:sp>
      <p:sp>
        <p:nvSpPr>
          <p:cNvPr id="3" name="Footer Placeholder 2"/>
          <p:cNvSpPr>
            <a:spLocks noGrp="1"/>
          </p:cNvSpPr>
          <p:nvPr>
            <p:ph type="ftr" sz="quarter" idx="11"/>
          </p:nvPr>
        </p:nvSpPr>
        <p:spPr/>
        <p:txBody>
          <a:bodyPr/>
          <a:lstStyle/>
          <a:p>
            <a:r>
              <a:rPr lang="en-US" smtClean="0"/>
              <a:t>BAB 6</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68BADC-F0CC-4CDD-A67A-81AFEF84F83E}" type="datetime1">
              <a:rPr lang="en-US" smtClean="0"/>
              <a:pPr/>
              <a:t>10/21/2016</a:t>
            </a:fld>
            <a:endParaRPr lang="en-US"/>
          </a:p>
        </p:txBody>
      </p:sp>
      <p:sp>
        <p:nvSpPr>
          <p:cNvPr id="6" name="Footer Placeholder 5"/>
          <p:cNvSpPr>
            <a:spLocks noGrp="1"/>
          </p:cNvSpPr>
          <p:nvPr>
            <p:ph type="ftr" sz="quarter" idx="11"/>
          </p:nvPr>
        </p:nvSpPr>
        <p:spPr/>
        <p:txBody>
          <a:bodyPr/>
          <a:lstStyle/>
          <a:p>
            <a:r>
              <a:rPr lang="en-US" smtClean="0"/>
              <a:t>BAB 6</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56687-B5BD-4EE0-A87F-67FC5070A28C}" type="datetime1">
              <a:rPr lang="en-US" smtClean="0"/>
              <a:pPr/>
              <a:t>10/21/2016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BAB 6</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5" y="4956050"/>
            <a:ext cx="7635250" cy="1527050"/>
          </a:xfrm>
          <a:prstGeom prst="hexagon">
            <a:avLst/>
          </a:prstGeom>
        </p:spPr>
        <p:style>
          <a:lnRef idx="1">
            <a:schemeClr val="accent1"/>
          </a:lnRef>
          <a:fillRef idx="2">
            <a:schemeClr val="accent1"/>
          </a:fillRef>
          <a:effectRef idx="1">
            <a:schemeClr val="accent1"/>
          </a:effectRef>
          <a:fontRef idx="minor">
            <a:schemeClr val="dk1"/>
          </a:fontRef>
        </p:style>
        <p:txBody>
          <a:bodyPr>
            <a:normAutofit/>
          </a:bodyPr>
          <a:lstStyle/>
          <a:p>
            <a:r>
              <a:rPr lang="id-ID" dirty="0" smtClean="0">
                <a:ln w="0">
                  <a:solidFill>
                    <a:sysClr val="windowText" lastClr="000000"/>
                  </a:solidFill>
                </a:ln>
                <a:solidFill>
                  <a:schemeClr val="accent1"/>
                </a:solidFill>
                <a:effectLst>
                  <a:outerShdw blurRad="38100" dist="25400" dir="5400000" algn="ctr" rotWithShape="0">
                    <a:srgbClr val="6E747A">
                      <a:alpha val="43000"/>
                    </a:srgbClr>
                  </a:outerShdw>
                </a:effectLst>
                <a:latin typeface="Algerian" panose="04020705040A02060702" pitchFamily="82" charset="0"/>
              </a:rPr>
              <a:t>AMANDEMEN</a:t>
            </a:r>
            <a:r>
              <a:rPr lang="en-US" dirty="0" smtClean="0">
                <a:ln w="0">
                  <a:solidFill>
                    <a:sysClr val="windowText" lastClr="000000"/>
                  </a:solidFill>
                </a:ln>
                <a:solidFill>
                  <a:schemeClr val="accent1"/>
                </a:solidFill>
                <a:effectLst>
                  <a:outerShdw blurRad="38100" dist="25400" dir="5400000" algn="ctr" rotWithShape="0">
                    <a:srgbClr val="6E747A">
                      <a:alpha val="43000"/>
                    </a:srgbClr>
                  </a:outerShdw>
                </a:effectLst>
                <a:latin typeface="Algerian" panose="04020705040A02060702" pitchFamily="82" charset="0"/>
              </a:rPr>
              <a:t> UUD RI 1945</a:t>
            </a:r>
            <a:endParaRPr lang="en-US" dirty="0">
              <a:ln w="0">
                <a:solidFill>
                  <a:sysClr val="windowText" lastClr="000000"/>
                </a:solidFill>
              </a:ln>
              <a:solidFill>
                <a:schemeClr val="accent1"/>
              </a:solidFill>
              <a:effectLst>
                <a:outerShdw blurRad="38100" dist="25400" dir="5400000" algn="ctr" rotWithShape="0">
                  <a:srgbClr val="6E747A">
                    <a:alpha val="43000"/>
                  </a:srgbClr>
                </a:outerShdw>
              </a:effectLst>
              <a:latin typeface="Algerian" panose="04020705040A02060702" pitchFamily="82" charset="0"/>
            </a:endParaRPr>
          </a:p>
        </p:txBody>
      </p:sp>
      <p:sp>
        <p:nvSpPr>
          <p:cNvPr id="4" name="Footer Placeholder 3"/>
          <p:cNvSpPr>
            <a:spLocks noGrp="1"/>
          </p:cNvSpPr>
          <p:nvPr>
            <p:ph type="ftr" sz="quarter" idx="11"/>
          </p:nvPr>
        </p:nvSpPr>
        <p:spPr>
          <a:xfrm>
            <a:off x="7177094" y="6492875"/>
            <a:ext cx="1966906" cy="365125"/>
          </a:xfrm>
        </p:spPr>
        <p:txBody>
          <a:bodyPr/>
          <a:lstStyle/>
          <a:p>
            <a:pPr algn="r"/>
            <a:r>
              <a:rPr lang="en-US" smtClean="0"/>
              <a:t>BAB 6</a:t>
            </a:r>
            <a:endParaRPr lang="en-US" dirty="0"/>
          </a:p>
        </p:txBody>
      </p:sp>
    </p:spTree>
    <p:extLst>
      <p:ext uri="{BB962C8B-B14F-4D97-AF65-F5344CB8AC3E}">
        <p14:creationId xmlns="" xmlns:p14="http://schemas.microsoft.com/office/powerpoint/2010/main" val="3639203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2" y="374900"/>
            <a:ext cx="6413610" cy="916230"/>
          </a:xfrm>
          <a:prstGeom prst="roundRect">
            <a:avLst/>
          </a:prstGeom>
        </p:spPr>
        <p:style>
          <a:lnRef idx="2">
            <a:schemeClr val="accent2"/>
          </a:lnRef>
          <a:fillRef idx="1">
            <a:schemeClr val="lt1"/>
          </a:fillRef>
          <a:effectRef idx="0">
            <a:schemeClr val="accent2"/>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Prinsip-prinsip dalam UUD 1945 setelah Amandemen</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Content Placeholder 4"/>
          <p:cNvSpPr>
            <a:spLocks noGrp="1"/>
          </p:cNvSpPr>
          <p:nvPr>
            <p:ph idx="1"/>
          </p:nvPr>
        </p:nvSpPr>
        <p:spPr>
          <a:xfrm>
            <a:off x="2434131" y="1443835"/>
            <a:ext cx="6413610" cy="4986822"/>
          </a:xfrm>
        </p:spPr>
        <p:txBody>
          <a:bodyPr>
            <a:normAutofit fontScale="85000" lnSpcReduction="10000"/>
          </a:bodyPr>
          <a:lstStyle/>
          <a:p>
            <a:pPr lvl="0" algn="just"/>
            <a:r>
              <a:rPr lang="id-ID" dirty="0">
                <a:ln>
                  <a:solidFill>
                    <a:schemeClr val="tx2">
                      <a:lumMod val="50000"/>
                    </a:schemeClr>
                  </a:solidFill>
                </a:ln>
                <a:latin typeface="Andalus" pitchFamily="18" charset="-78"/>
                <a:cs typeface="Andalus" pitchFamily="18" charset="-78"/>
              </a:rPr>
              <a:t>Keanggotaan dari MK dan wewenangnya </a:t>
            </a:r>
            <a:r>
              <a:rPr lang="id-ID" dirty="0" smtClean="0">
                <a:ln>
                  <a:solidFill>
                    <a:schemeClr val="tx2">
                      <a:lumMod val="50000"/>
                    </a:schemeClr>
                  </a:solidFill>
                </a:ln>
                <a:latin typeface="Andalus" pitchFamily="18" charset="-78"/>
                <a:cs typeface="Andalus" pitchFamily="18" charset="-78"/>
              </a:rPr>
              <a:t>untuk </a:t>
            </a:r>
            <a:r>
              <a:rPr lang="id-ID" dirty="0">
                <a:ln>
                  <a:solidFill>
                    <a:schemeClr val="tx2">
                      <a:lumMod val="50000"/>
                    </a:schemeClr>
                  </a:solidFill>
                </a:ln>
                <a:latin typeface="Andalus" pitchFamily="18" charset="-78"/>
                <a:cs typeface="Andalus" pitchFamily="18" charset="-78"/>
              </a:rPr>
              <a:t>mengadili </a:t>
            </a:r>
            <a:r>
              <a:rPr lang="id-ID" dirty="0" smtClean="0">
                <a:ln>
                  <a:solidFill>
                    <a:schemeClr val="tx2">
                      <a:lumMod val="50000"/>
                    </a:schemeClr>
                  </a:solidFill>
                </a:ln>
                <a:latin typeface="Andalus" pitchFamily="18" charset="-78"/>
                <a:cs typeface="Andalus" pitchFamily="18" charset="-78"/>
              </a:rPr>
              <a:t>pada </a:t>
            </a:r>
            <a:r>
              <a:rPr lang="id-ID" dirty="0">
                <a:ln>
                  <a:solidFill>
                    <a:schemeClr val="tx2">
                      <a:lumMod val="50000"/>
                    </a:schemeClr>
                  </a:solidFill>
                </a:ln>
                <a:latin typeface="Andalus" pitchFamily="18" charset="-78"/>
                <a:cs typeface="Andalus" pitchFamily="18" charset="-78"/>
              </a:rPr>
              <a:t>tingkat pertama dan terakhir </a:t>
            </a:r>
            <a:r>
              <a:rPr lang="id-ID" dirty="0" smtClean="0">
                <a:ln>
                  <a:solidFill>
                    <a:schemeClr val="tx2">
                      <a:lumMod val="50000"/>
                    </a:schemeClr>
                  </a:solidFill>
                </a:ln>
                <a:latin typeface="Andalus" pitchFamily="18" charset="-78"/>
                <a:cs typeface="Andalus" pitchFamily="18" charset="-78"/>
              </a:rPr>
              <a:t>yang </a:t>
            </a:r>
            <a:r>
              <a:rPr lang="id-ID" dirty="0">
                <a:ln>
                  <a:solidFill>
                    <a:schemeClr val="tx2">
                      <a:lumMod val="50000"/>
                    </a:schemeClr>
                  </a:solidFill>
                </a:ln>
                <a:latin typeface="Andalus" pitchFamily="18" charset="-78"/>
                <a:cs typeface="Andalus" pitchFamily="18" charset="-78"/>
              </a:rPr>
              <a:t>putusannya bersifat final, menguji UU </a:t>
            </a:r>
            <a:r>
              <a:rPr lang="id-ID" dirty="0" smtClean="0">
                <a:ln>
                  <a:solidFill>
                    <a:schemeClr val="tx2">
                      <a:lumMod val="50000"/>
                    </a:schemeClr>
                  </a:solidFill>
                </a:ln>
                <a:latin typeface="Andalus" pitchFamily="18" charset="-78"/>
                <a:cs typeface="Andalus" pitchFamily="18" charset="-78"/>
              </a:rPr>
              <a:t>terhadap </a:t>
            </a:r>
            <a:r>
              <a:rPr lang="id-ID" dirty="0">
                <a:ln>
                  <a:solidFill>
                    <a:schemeClr val="tx2">
                      <a:lumMod val="50000"/>
                    </a:schemeClr>
                  </a:solidFill>
                </a:ln>
                <a:latin typeface="Andalus" pitchFamily="18" charset="-78"/>
                <a:cs typeface="Andalus" pitchFamily="18" charset="-78"/>
              </a:rPr>
              <a:t>UUD, memutus sengketa lembaga negara, pembubaran partai politik dan memutus perselisihan hasil pemilu (pasal 24 C)</a:t>
            </a:r>
            <a:endParaRPr lang="en-US" dirty="0">
              <a:ln>
                <a:solidFill>
                  <a:schemeClr val="tx2">
                    <a:lumMod val="50000"/>
                  </a:schemeClr>
                </a:solidFill>
              </a:ln>
              <a:latin typeface="Andalus" pitchFamily="18" charset="-78"/>
              <a:cs typeface="Andalus" pitchFamily="18" charset="-78"/>
            </a:endParaRPr>
          </a:p>
          <a:p>
            <a:pPr lvl="0" algn="just"/>
            <a:r>
              <a:rPr lang="id-ID" dirty="0">
                <a:ln>
                  <a:solidFill>
                    <a:schemeClr val="tx2">
                      <a:lumMod val="50000"/>
                    </a:schemeClr>
                  </a:solidFill>
                </a:ln>
                <a:latin typeface="Andalus" pitchFamily="18" charset="-78"/>
                <a:cs typeface="Andalus" pitchFamily="18" charset="-78"/>
              </a:rPr>
              <a:t>Presiden dalam mengangkat duta dan konsul </a:t>
            </a:r>
            <a:r>
              <a:rPr lang="id-ID" dirty="0" smtClean="0">
                <a:ln>
                  <a:solidFill>
                    <a:schemeClr val="tx2">
                      <a:lumMod val="50000"/>
                    </a:schemeClr>
                  </a:solidFill>
                </a:ln>
                <a:latin typeface="Andalus" pitchFamily="18" charset="-78"/>
                <a:cs typeface="Andalus" pitchFamily="18" charset="-78"/>
              </a:rPr>
              <a:t>harus </a:t>
            </a:r>
            <a:r>
              <a:rPr lang="id-ID" dirty="0">
                <a:ln>
                  <a:solidFill>
                    <a:schemeClr val="tx2">
                      <a:lumMod val="50000"/>
                    </a:schemeClr>
                  </a:solidFill>
                </a:ln>
                <a:latin typeface="Andalus" pitchFamily="18" charset="-78"/>
                <a:cs typeface="Andalus" pitchFamily="18" charset="-78"/>
              </a:rPr>
              <a:t>memperhatikan pertimbangan DPR</a:t>
            </a:r>
            <a:endParaRPr lang="en-US" dirty="0">
              <a:ln>
                <a:solidFill>
                  <a:schemeClr val="tx2">
                    <a:lumMod val="50000"/>
                  </a:schemeClr>
                </a:solidFill>
              </a:ln>
              <a:latin typeface="Andalus" pitchFamily="18" charset="-78"/>
              <a:cs typeface="Andalus" pitchFamily="18" charset="-78"/>
            </a:endParaRPr>
          </a:p>
          <a:p>
            <a:pPr lvl="0" algn="just"/>
            <a:r>
              <a:rPr lang="id-ID" dirty="0" smtClean="0">
                <a:ln>
                  <a:solidFill>
                    <a:schemeClr val="tx2">
                      <a:lumMod val="50000"/>
                    </a:schemeClr>
                  </a:solidFill>
                </a:ln>
                <a:latin typeface="Andalus" pitchFamily="18" charset="-78"/>
                <a:cs typeface="Andalus" pitchFamily="18" charset="-78"/>
              </a:rPr>
              <a:t>Dalam </a:t>
            </a:r>
            <a:r>
              <a:rPr lang="id-ID" dirty="0">
                <a:ln>
                  <a:solidFill>
                    <a:schemeClr val="tx2">
                      <a:lumMod val="50000"/>
                    </a:schemeClr>
                  </a:solidFill>
                </a:ln>
                <a:latin typeface="Andalus" pitchFamily="18" charset="-78"/>
                <a:cs typeface="Andalus" pitchFamily="18" charset="-78"/>
              </a:rPr>
              <a:t>memberikan grasi dan rehabilitasi </a:t>
            </a:r>
            <a:r>
              <a:rPr lang="id-ID" dirty="0" smtClean="0">
                <a:ln>
                  <a:solidFill>
                    <a:schemeClr val="tx2">
                      <a:lumMod val="50000"/>
                    </a:schemeClr>
                  </a:solidFill>
                </a:ln>
                <a:latin typeface="Andalus" pitchFamily="18" charset="-78"/>
                <a:cs typeface="Andalus" pitchFamily="18" charset="-78"/>
              </a:rPr>
              <a:t>harus </a:t>
            </a:r>
            <a:r>
              <a:rPr lang="id-ID" dirty="0">
                <a:ln>
                  <a:solidFill>
                    <a:schemeClr val="tx2">
                      <a:lumMod val="50000"/>
                    </a:schemeClr>
                  </a:solidFill>
                </a:ln>
                <a:latin typeface="Andalus" pitchFamily="18" charset="-78"/>
                <a:cs typeface="Andalus" pitchFamily="18" charset="-78"/>
              </a:rPr>
              <a:t>memperhatikan pertimbangan dari MA, dan dalam memberikan amnesti dan abolisi </a:t>
            </a:r>
            <a:r>
              <a:rPr lang="id-ID" dirty="0" smtClean="0">
                <a:ln>
                  <a:solidFill>
                    <a:schemeClr val="tx2">
                      <a:lumMod val="50000"/>
                    </a:schemeClr>
                  </a:solidFill>
                </a:ln>
                <a:latin typeface="Andalus" pitchFamily="18" charset="-78"/>
                <a:cs typeface="Andalus" pitchFamily="18" charset="-78"/>
              </a:rPr>
              <a:t>harus </a:t>
            </a:r>
            <a:r>
              <a:rPr lang="id-ID" dirty="0">
                <a:ln>
                  <a:solidFill>
                    <a:schemeClr val="tx2">
                      <a:lumMod val="50000"/>
                    </a:schemeClr>
                  </a:solidFill>
                </a:ln>
                <a:latin typeface="Andalus" pitchFamily="18" charset="-78"/>
                <a:cs typeface="Andalus" pitchFamily="18" charset="-78"/>
              </a:rPr>
              <a:t>mempertimbangkan pendapat dari DPR</a:t>
            </a:r>
            <a:endParaRPr lang="en-US" dirty="0">
              <a:ln>
                <a:solidFill>
                  <a:schemeClr val="tx2">
                    <a:lumMod val="50000"/>
                  </a:schemeClr>
                </a:solidFill>
              </a:ln>
              <a:latin typeface="Andalus" pitchFamily="18" charset="-78"/>
              <a:cs typeface="Andalus" pitchFamily="18" charset="-78"/>
            </a:endParaRPr>
          </a:p>
          <a:p>
            <a:pPr marL="0" indent="0" algn="just">
              <a:buNone/>
            </a:pPr>
            <a:endParaRPr lang="en-US" dirty="0" smtClean="0">
              <a:ln>
                <a:solidFill>
                  <a:schemeClr val="tx2">
                    <a:lumMod val="50000"/>
                  </a:schemeClr>
                </a:solidFill>
              </a:ln>
              <a:latin typeface="Andalus" pitchFamily="18" charset="-78"/>
              <a:cs typeface="Andalus" pitchFamily="18" charset="-78"/>
            </a:endParaRPr>
          </a:p>
        </p:txBody>
      </p:sp>
      <p:sp>
        <p:nvSpPr>
          <p:cNvPr id="6" name="Footer Placeholder 5"/>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991757896"/>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to="" calcmode="lin" valueType="num">
                                      <p:cBhvr>
                                        <p:cTn id="12" dur="1" fill="hold"/>
                                        <p:tgtEl>
                                          <p:spTgt spid="5">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to="" calcmode="lin" valueType="num">
                                      <p:cBhvr>
                                        <p:cTn id="15" dur="1" fill="hold"/>
                                        <p:tgtEl>
                                          <p:spTgt spid="5">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to="" calcmode="lin" valueType="num">
                                      <p:cBhvr>
                                        <p:cTn id="18" dur="1" fill="hold"/>
                                        <p:tgtEl>
                                          <p:spTgt spid="5">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2" y="374900"/>
            <a:ext cx="6413610" cy="916230"/>
          </a:xfrm>
          <a:prstGeom prst="roundRect">
            <a:avLst/>
          </a:prstGeom>
        </p:spPr>
        <p:style>
          <a:lnRef idx="2">
            <a:schemeClr val="accent2"/>
          </a:lnRef>
          <a:fillRef idx="1">
            <a:schemeClr val="lt1"/>
          </a:fillRef>
          <a:effectRef idx="0">
            <a:schemeClr val="accent2"/>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Prinsip-prinsip dalam UUD 1945 setelah Amandemen</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Content Placeholder 4"/>
          <p:cNvSpPr>
            <a:spLocks noGrp="1"/>
          </p:cNvSpPr>
          <p:nvPr>
            <p:ph idx="1"/>
          </p:nvPr>
        </p:nvSpPr>
        <p:spPr>
          <a:xfrm>
            <a:off x="2434131" y="1443835"/>
            <a:ext cx="6413610" cy="4986822"/>
          </a:xfrm>
        </p:spPr>
        <p:txBody>
          <a:bodyPr>
            <a:normAutofit fontScale="85000" lnSpcReduction="20000"/>
          </a:bodyPr>
          <a:lstStyle/>
          <a:p>
            <a:pPr lvl="0" algn="just"/>
            <a:r>
              <a:rPr lang="id-ID" b="1" dirty="0">
                <a:solidFill>
                  <a:srgbClr val="EE006C"/>
                </a:solidFill>
                <a:latin typeface="Andalus" pitchFamily="18" charset="-78"/>
                <a:cs typeface="Andalus" pitchFamily="18" charset="-78"/>
              </a:rPr>
              <a:t>Pengaturan </a:t>
            </a:r>
            <a:r>
              <a:rPr lang="id-ID" b="1" dirty="0" smtClean="0">
                <a:solidFill>
                  <a:srgbClr val="EE006C"/>
                </a:solidFill>
                <a:latin typeface="Andalus" pitchFamily="18" charset="-78"/>
                <a:cs typeface="Andalus" pitchFamily="18" charset="-78"/>
              </a:rPr>
              <a:t>tentang </a:t>
            </a:r>
            <a:r>
              <a:rPr lang="id-ID" b="1" dirty="0">
                <a:solidFill>
                  <a:srgbClr val="EE006C"/>
                </a:solidFill>
                <a:latin typeface="Andalus" pitchFamily="18" charset="-78"/>
                <a:cs typeface="Andalus" pitchFamily="18" charset="-78"/>
              </a:rPr>
              <a:t>KY, </a:t>
            </a:r>
            <a:r>
              <a:rPr lang="id-ID" b="1" dirty="0" smtClean="0">
                <a:solidFill>
                  <a:srgbClr val="EE006C"/>
                </a:solidFill>
                <a:latin typeface="Andalus" pitchFamily="18" charset="-78"/>
                <a:cs typeface="Andalus" pitchFamily="18" charset="-78"/>
              </a:rPr>
              <a:t>yang </a:t>
            </a:r>
            <a:r>
              <a:rPr lang="id-ID" b="1" dirty="0">
                <a:solidFill>
                  <a:srgbClr val="EE006C"/>
                </a:solidFill>
                <a:latin typeface="Andalus" pitchFamily="18" charset="-78"/>
                <a:cs typeface="Andalus" pitchFamily="18" charset="-78"/>
              </a:rPr>
              <a:t>anggotanya diangkat dan diberhentikan oleh presiden </a:t>
            </a:r>
            <a:r>
              <a:rPr lang="id-ID" b="1" dirty="0" smtClean="0">
                <a:solidFill>
                  <a:srgbClr val="EE006C"/>
                </a:solidFill>
                <a:latin typeface="Andalus" pitchFamily="18" charset="-78"/>
                <a:cs typeface="Andalus" pitchFamily="18" charset="-78"/>
              </a:rPr>
              <a:t>denag </a:t>
            </a:r>
            <a:r>
              <a:rPr lang="id-ID" b="1" dirty="0">
                <a:solidFill>
                  <a:srgbClr val="EE006C"/>
                </a:solidFill>
                <a:latin typeface="Andalus" pitchFamily="18" charset="-78"/>
                <a:cs typeface="Andalus" pitchFamily="18" charset="-78"/>
              </a:rPr>
              <a:t>persetujuan DPR, bersifat mandiri dan berwenang untuk mengusulkan pengangkatan hakim agung dan mempunyai wewenang </a:t>
            </a:r>
            <a:r>
              <a:rPr lang="id-ID" b="1" dirty="0" smtClean="0">
                <a:solidFill>
                  <a:srgbClr val="EE006C"/>
                </a:solidFill>
                <a:latin typeface="Andalus" pitchFamily="18" charset="-78"/>
                <a:cs typeface="Andalus" pitchFamily="18" charset="-78"/>
              </a:rPr>
              <a:t>dalam </a:t>
            </a:r>
            <a:r>
              <a:rPr lang="id-ID" b="1" dirty="0">
                <a:solidFill>
                  <a:srgbClr val="EE006C"/>
                </a:solidFill>
                <a:latin typeface="Andalus" pitchFamily="18" charset="-78"/>
                <a:cs typeface="Andalus" pitchFamily="18" charset="-78"/>
              </a:rPr>
              <a:t>rangka menjaga dan menegakkan kehormatan, martabat dan perilaku hakim (pasal 24B)</a:t>
            </a:r>
            <a:endParaRPr lang="en-US" b="1" dirty="0">
              <a:solidFill>
                <a:srgbClr val="EE006C"/>
              </a:solidFill>
              <a:latin typeface="Andalus" pitchFamily="18" charset="-78"/>
              <a:cs typeface="Andalus" pitchFamily="18" charset="-78"/>
            </a:endParaRPr>
          </a:p>
          <a:p>
            <a:pPr lvl="0" algn="just"/>
            <a:r>
              <a:rPr lang="id-ID" b="1" dirty="0">
                <a:solidFill>
                  <a:srgbClr val="EE006C"/>
                </a:solidFill>
                <a:latin typeface="Andalus" pitchFamily="18" charset="-78"/>
                <a:cs typeface="Andalus" pitchFamily="18" charset="-78"/>
              </a:rPr>
              <a:t>Pengaturan </a:t>
            </a:r>
            <a:r>
              <a:rPr lang="id-ID" b="1" dirty="0" smtClean="0">
                <a:solidFill>
                  <a:srgbClr val="EE006C"/>
                </a:solidFill>
                <a:latin typeface="Andalus" pitchFamily="18" charset="-78"/>
                <a:cs typeface="Andalus" pitchFamily="18" charset="-78"/>
              </a:rPr>
              <a:t>tentang </a:t>
            </a:r>
            <a:r>
              <a:rPr lang="id-ID" b="1" dirty="0">
                <a:solidFill>
                  <a:srgbClr val="EE006C"/>
                </a:solidFill>
                <a:latin typeface="Andalus" pitchFamily="18" charset="-78"/>
                <a:cs typeface="Andalus" pitchFamily="18" charset="-78"/>
              </a:rPr>
              <a:t>dewan pertimbangan daerah (pasal 22C)</a:t>
            </a:r>
            <a:endParaRPr lang="en-US" b="1" dirty="0">
              <a:solidFill>
                <a:srgbClr val="EE006C"/>
              </a:solidFill>
              <a:latin typeface="Andalus" pitchFamily="18" charset="-78"/>
              <a:cs typeface="Andalus" pitchFamily="18" charset="-78"/>
            </a:endParaRPr>
          </a:p>
          <a:p>
            <a:pPr lvl="0" algn="just"/>
            <a:r>
              <a:rPr lang="id-ID" b="1" dirty="0">
                <a:solidFill>
                  <a:srgbClr val="EE006C"/>
                </a:solidFill>
                <a:latin typeface="Andalus" pitchFamily="18" charset="-78"/>
                <a:cs typeface="Andalus" pitchFamily="18" charset="-78"/>
              </a:rPr>
              <a:t>Mengenai wilayah negara ada penambahan pasal baru (pasal 25E)</a:t>
            </a:r>
            <a:endParaRPr lang="en-US" b="1" dirty="0">
              <a:solidFill>
                <a:srgbClr val="EE006C"/>
              </a:solidFill>
              <a:latin typeface="Andalus" pitchFamily="18" charset="-78"/>
              <a:cs typeface="Andalus" pitchFamily="18" charset="-78"/>
            </a:endParaRPr>
          </a:p>
          <a:p>
            <a:pPr lvl="0" algn="just"/>
            <a:r>
              <a:rPr lang="id-ID" b="1" dirty="0">
                <a:solidFill>
                  <a:srgbClr val="EE006C"/>
                </a:solidFill>
                <a:latin typeface="Andalus" pitchFamily="18" charset="-78"/>
                <a:cs typeface="Andalus" pitchFamily="18" charset="-78"/>
              </a:rPr>
              <a:t>HAM, (merupakan bab dan pasal baru yg terdappat dlm bab XA, pasal 28A-28J yaitu sebanyak 10 pasal)</a:t>
            </a:r>
            <a:endParaRPr lang="en-US" b="1" dirty="0">
              <a:solidFill>
                <a:srgbClr val="EE006C"/>
              </a:solidFill>
              <a:latin typeface="Andalus" pitchFamily="18" charset="-78"/>
              <a:cs typeface="Andalus" pitchFamily="18" charset="-78"/>
            </a:endParaRPr>
          </a:p>
        </p:txBody>
      </p:sp>
      <p:sp>
        <p:nvSpPr>
          <p:cNvPr id="6" name="Footer Placeholder 5"/>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449792546"/>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to="" calcmode="lin" valueType="num">
                                      <p:cBhvr>
                                        <p:cTn id="12" dur="1" fill="hold"/>
                                        <p:tgtEl>
                                          <p:spTgt spid="5">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to="" calcmode="lin" valueType="num">
                                      <p:cBhvr>
                                        <p:cTn id="15" dur="1" fill="hold"/>
                                        <p:tgtEl>
                                          <p:spTgt spid="5">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to="" calcmode="lin" valueType="num">
                                      <p:cBhvr>
                                        <p:cTn id="18" dur="1" fill="hold"/>
                                        <p:tgtEl>
                                          <p:spTgt spid="5">
                                            <p:txEl>
                                              <p:pRg st="2" end="2"/>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to="" calcmode="lin" valueType="num">
                                      <p:cBhvr>
                                        <p:cTn id="21" dur="1" fill="hold"/>
                                        <p:tgtEl>
                                          <p:spTgt spid="5">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2" y="374900"/>
            <a:ext cx="6413610" cy="916230"/>
          </a:xfrm>
          <a:prstGeom prst="roundRect">
            <a:avLst/>
          </a:prstGeom>
        </p:spPr>
        <p:style>
          <a:lnRef idx="2">
            <a:schemeClr val="accent2"/>
          </a:lnRef>
          <a:fillRef idx="1">
            <a:schemeClr val="lt1"/>
          </a:fillRef>
          <a:effectRef idx="0">
            <a:schemeClr val="accent2"/>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Prinsip-prinsip dalam UUD 1945 setelah Amandemen</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Content Placeholder 4"/>
          <p:cNvSpPr>
            <a:spLocks noGrp="1"/>
          </p:cNvSpPr>
          <p:nvPr>
            <p:ph idx="1"/>
          </p:nvPr>
        </p:nvSpPr>
        <p:spPr>
          <a:xfrm>
            <a:off x="2434131" y="1443835"/>
            <a:ext cx="6413610" cy="4986822"/>
          </a:xfrm>
        </p:spPr>
        <p:txBody>
          <a:bodyPr>
            <a:normAutofit/>
          </a:bodyPr>
          <a:lstStyle/>
          <a:p>
            <a:pPr lvl="0" algn="just"/>
            <a:r>
              <a:rPr lang="id-ID" b="1" dirty="0">
                <a:ln>
                  <a:solidFill>
                    <a:schemeClr val="tx1"/>
                  </a:solidFill>
                </a:ln>
                <a:solidFill>
                  <a:srgbClr val="92D050"/>
                </a:solidFill>
                <a:latin typeface="Andalus" pitchFamily="18" charset="-78"/>
                <a:cs typeface="Andalus" pitchFamily="18" charset="-78"/>
              </a:rPr>
              <a:t>Pertahanan negara dirubah </a:t>
            </a:r>
            <a:r>
              <a:rPr lang="id-ID" b="1" dirty="0" smtClean="0">
                <a:ln>
                  <a:solidFill>
                    <a:schemeClr val="tx1"/>
                  </a:solidFill>
                </a:ln>
                <a:solidFill>
                  <a:srgbClr val="92D050"/>
                </a:solidFill>
                <a:latin typeface="Andalus" pitchFamily="18" charset="-78"/>
                <a:cs typeface="Andalus" pitchFamily="18" charset="-78"/>
              </a:rPr>
              <a:t>menjadi </a:t>
            </a:r>
            <a:r>
              <a:rPr lang="id-ID" b="1" dirty="0">
                <a:ln>
                  <a:solidFill>
                    <a:schemeClr val="tx1"/>
                  </a:solidFill>
                </a:ln>
                <a:solidFill>
                  <a:srgbClr val="92D050"/>
                </a:solidFill>
                <a:latin typeface="Andalus" pitchFamily="18" charset="-78"/>
                <a:cs typeface="Andalus" pitchFamily="18" charset="-78"/>
              </a:rPr>
              <a:t>pertahanan dan keamanan negara, </a:t>
            </a:r>
            <a:r>
              <a:rPr lang="id-ID" b="1" dirty="0" smtClean="0">
                <a:ln>
                  <a:solidFill>
                    <a:schemeClr val="tx1"/>
                  </a:solidFill>
                </a:ln>
                <a:solidFill>
                  <a:srgbClr val="92D050"/>
                </a:solidFill>
                <a:latin typeface="Andalus" pitchFamily="18" charset="-78"/>
                <a:cs typeface="Andalus" pitchFamily="18" charset="-78"/>
              </a:rPr>
              <a:t>dengan </a:t>
            </a:r>
            <a:r>
              <a:rPr lang="id-ID" b="1" dirty="0">
                <a:ln>
                  <a:solidFill>
                    <a:schemeClr val="tx1"/>
                  </a:solidFill>
                </a:ln>
                <a:solidFill>
                  <a:srgbClr val="92D050"/>
                </a:solidFill>
                <a:latin typeface="Andalus" pitchFamily="18" charset="-78"/>
                <a:cs typeface="Andalus" pitchFamily="18" charset="-78"/>
              </a:rPr>
              <a:t>jumlah ayat berubah </a:t>
            </a:r>
            <a:r>
              <a:rPr lang="id-ID" b="1" dirty="0" smtClean="0">
                <a:ln>
                  <a:solidFill>
                    <a:schemeClr val="tx1"/>
                  </a:solidFill>
                </a:ln>
                <a:solidFill>
                  <a:srgbClr val="92D050"/>
                </a:solidFill>
                <a:latin typeface="Andalus" pitchFamily="18" charset="-78"/>
                <a:cs typeface="Andalus" pitchFamily="18" charset="-78"/>
              </a:rPr>
              <a:t>dari </a:t>
            </a:r>
            <a:r>
              <a:rPr lang="id-ID" b="1" dirty="0">
                <a:ln>
                  <a:solidFill>
                    <a:schemeClr val="tx1"/>
                  </a:solidFill>
                </a:ln>
                <a:solidFill>
                  <a:srgbClr val="92D050"/>
                </a:solidFill>
                <a:latin typeface="Andalus" pitchFamily="18" charset="-78"/>
                <a:cs typeface="Andalus" pitchFamily="18" charset="-78"/>
              </a:rPr>
              <a:t>2 ayat </a:t>
            </a:r>
            <a:r>
              <a:rPr lang="id-ID" b="1" dirty="0" smtClean="0">
                <a:ln>
                  <a:solidFill>
                    <a:schemeClr val="tx1"/>
                  </a:solidFill>
                </a:ln>
                <a:solidFill>
                  <a:srgbClr val="92D050"/>
                </a:solidFill>
                <a:latin typeface="Andalus" pitchFamily="18" charset="-78"/>
                <a:cs typeface="Andalus" pitchFamily="18" charset="-78"/>
              </a:rPr>
              <a:t>menjadi </a:t>
            </a:r>
            <a:r>
              <a:rPr lang="id-ID" b="1" dirty="0">
                <a:ln>
                  <a:solidFill>
                    <a:schemeClr val="tx1"/>
                  </a:solidFill>
                </a:ln>
                <a:solidFill>
                  <a:srgbClr val="92D050"/>
                </a:solidFill>
                <a:latin typeface="Andalus" pitchFamily="18" charset="-78"/>
                <a:cs typeface="Andalus" pitchFamily="18" charset="-78"/>
              </a:rPr>
              <a:t>5 ayat ( pasal 30,ayat 1-5)</a:t>
            </a:r>
            <a:endParaRPr lang="en-US" b="1" dirty="0">
              <a:ln>
                <a:solidFill>
                  <a:schemeClr val="tx1"/>
                </a:solidFill>
              </a:ln>
              <a:solidFill>
                <a:srgbClr val="92D050"/>
              </a:solidFill>
              <a:latin typeface="Andalus" pitchFamily="18" charset="-78"/>
              <a:cs typeface="Andalus" pitchFamily="18" charset="-78"/>
            </a:endParaRPr>
          </a:p>
          <a:p>
            <a:pPr lvl="0" algn="just"/>
            <a:r>
              <a:rPr lang="id-ID" b="1" dirty="0">
                <a:ln>
                  <a:solidFill>
                    <a:schemeClr val="tx1"/>
                  </a:solidFill>
                </a:ln>
                <a:solidFill>
                  <a:srgbClr val="92D050"/>
                </a:solidFill>
                <a:latin typeface="Andalus" pitchFamily="18" charset="-78"/>
                <a:cs typeface="Andalus" pitchFamily="18" charset="-78"/>
              </a:rPr>
              <a:t>Bendera, bahasa dan lambang negara serta lagu kebangsaan I</a:t>
            </a:r>
            <a:r>
              <a:rPr lang="id-ID" b="1" dirty="0" smtClean="0">
                <a:ln>
                  <a:solidFill>
                    <a:schemeClr val="tx1"/>
                  </a:solidFill>
                </a:ln>
                <a:solidFill>
                  <a:srgbClr val="92D050"/>
                </a:solidFill>
                <a:latin typeface="Andalus" pitchFamily="18" charset="-78"/>
                <a:cs typeface="Andalus" pitchFamily="18" charset="-78"/>
              </a:rPr>
              <a:t>ndonesia Raya </a:t>
            </a:r>
            <a:r>
              <a:rPr lang="id-ID" b="1" dirty="0">
                <a:ln>
                  <a:solidFill>
                    <a:schemeClr val="tx1"/>
                  </a:solidFill>
                </a:ln>
                <a:solidFill>
                  <a:srgbClr val="92D050"/>
                </a:solidFill>
                <a:latin typeface="Andalus" pitchFamily="18" charset="-78"/>
                <a:cs typeface="Andalus" pitchFamily="18" charset="-78"/>
              </a:rPr>
              <a:t>(pasal 35, 36A, 36B, 36C,36D)</a:t>
            </a:r>
            <a:endParaRPr lang="en-US" b="1" dirty="0">
              <a:ln>
                <a:solidFill>
                  <a:schemeClr val="tx1"/>
                </a:solidFill>
              </a:ln>
              <a:solidFill>
                <a:srgbClr val="92D050"/>
              </a:solidFill>
              <a:latin typeface="Andalus" pitchFamily="18" charset="-78"/>
              <a:cs typeface="Andalus" pitchFamily="18" charset="-78"/>
            </a:endParaRPr>
          </a:p>
          <a:p>
            <a:pPr lvl="0" algn="just"/>
            <a:r>
              <a:rPr lang="id-ID" b="1" dirty="0">
                <a:ln>
                  <a:solidFill>
                    <a:schemeClr val="tx1"/>
                  </a:solidFill>
                </a:ln>
                <a:solidFill>
                  <a:srgbClr val="92D050"/>
                </a:solidFill>
                <a:latin typeface="Andalus" pitchFamily="18" charset="-78"/>
                <a:cs typeface="Andalus" pitchFamily="18" charset="-78"/>
              </a:rPr>
              <a:t>Khusus tentang bentuk NKRI </a:t>
            </a:r>
            <a:r>
              <a:rPr lang="id-ID" b="1" dirty="0" smtClean="0">
                <a:ln>
                  <a:solidFill>
                    <a:schemeClr val="tx1"/>
                  </a:solidFill>
                </a:ln>
                <a:solidFill>
                  <a:srgbClr val="92D050"/>
                </a:solidFill>
                <a:latin typeface="Andalus" pitchFamily="18" charset="-78"/>
                <a:cs typeface="Andalus" pitchFamily="18" charset="-78"/>
              </a:rPr>
              <a:t>tidak dapat </a:t>
            </a:r>
            <a:r>
              <a:rPr lang="id-ID" b="1" dirty="0">
                <a:ln>
                  <a:solidFill>
                    <a:schemeClr val="tx1"/>
                  </a:solidFill>
                </a:ln>
                <a:solidFill>
                  <a:srgbClr val="92D050"/>
                </a:solidFill>
                <a:latin typeface="Andalus" pitchFamily="18" charset="-78"/>
                <a:cs typeface="Andalus" pitchFamily="18" charset="-78"/>
              </a:rPr>
              <a:t>dilakukan perubahan (pasal 37 ayat 5</a:t>
            </a:r>
            <a:r>
              <a:rPr lang="id-ID" b="1" dirty="0" smtClean="0">
                <a:ln>
                  <a:solidFill>
                    <a:schemeClr val="tx1"/>
                  </a:solidFill>
                </a:ln>
                <a:solidFill>
                  <a:srgbClr val="92D050"/>
                </a:solidFill>
                <a:latin typeface="Andalus" pitchFamily="18" charset="-78"/>
                <a:cs typeface="Andalus" pitchFamily="18" charset="-78"/>
              </a:rPr>
              <a:t>)</a:t>
            </a:r>
            <a:endParaRPr lang="en-US" b="1" dirty="0">
              <a:ln>
                <a:solidFill>
                  <a:schemeClr val="tx1"/>
                </a:solidFill>
              </a:ln>
              <a:solidFill>
                <a:srgbClr val="92D050"/>
              </a:solidFill>
              <a:latin typeface="Andalus" pitchFamily="18" charset="-78"/>
              <a:cs typeface="Andalus" pitchFamily="18" charset="-78"/>
            </a:endParaRPr>
          </a:p>
        </p:txBody>
      </p:sp>
      <p:sp>
        <p:nvSpPr>
          <p:cNvPr id="6" name="Footer Placeholder 5"/>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2322830682"/>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to="" calcmode="lin" valueType="num">
                                      <p:cBhvr>
                                        <p:cTn id="12" dur="1" fill="hold"/>
                                        <p:tgtEl>
                                          <p:spTgt spid="5">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to="" calcmode="lin" valueType="num">
                                      <p:cBhvr>
                                        <p:cTn id="15" dur="1" fill="hold"/>
                                        <p:tgtEl>
                                          <p:spTgt spid="5">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to="" calcmode="lin" valueType="num">
                                      <p:cBhvr>
                                        <p:cTn id="18" dur="1" fill="hold"/>
                                        <p:tgtEl>
                                          <p:spTgt spid="5">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Dinamika Pelaksanaan UUD 1945</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fontScale="85000" lnSpcReduction="20000"/>
          </a:bodyPr>
          <a:lstStyle/>
          <a:p>
            <a:pPr marL="0" lvl="0" indent="0" algn="just">
              <a:buNone/>
            </a:pPr>
            <a:r>
              <a:rPr lang="id-ID" b="1" dirty="0" smtClean="0">
                <a:solidFill>
                  <a:schemeClr val="tx2">
                    <a:lumMod val="50000"/>
                  </a:schemeClr>
                </a:solidFill>
              </a:rPr>
              <a:t>A. Tahun </a:t>
            </a:r>
            <a:r>
              <a:rPr lang="id-ID" b="1" dirty="0">
                <a:solidFill>
                  <a:schemeClr val="tx2">
                    <a:lumMod val="50000"/>
                  </a:schemeClr>
                </a:solidFill>
              </a:rPr>
              <a:t>1945-1949</a:t>
            </a:r>
            <a:endParaRPr lang="en-US" b="1" dirty="0">
              <a:solidFill>
                <a:schemeClr val="tx2">
                  <a:lumMod val="50000"/>
                </a:schemeClr>
              </a:solidFill>
            </a:endParaRPr>
          </a:p>
          <a:p>
            <a:pPr algn="just"/>
            <a:r>
              <a:rPr lang="id-ID" b="1" dirty="0">
                <a:solidFill>
                  <a:schemeClr val="tx2">
                    <a:lumMod val="50000"/>
                  </a:schemeClr>
                </a:solidFill>
              </a:rPr>
              <a:t>Tanggal 18 </a:t>
            </a:r>
            <a:r>
              <a:rPr lang="id-ID" b="1" dirty="0" smtClean="0">
                <a:solidFill>
                  <a:schemeClr val="tx2">
                    <a:lumMod val="50000"/>
                  </a:schemeClr>
                </a:solidFill>
              </a:rPr>
              <a:t>Agustus </a:t>
            </a:r>
            <a:r>
              <a:rPr lang="id-ID" b="1" dirty="0">
                <a:solidFill>
                  <a:schemeClr val="tx2">
                    <a:lumMod val="50000"/>
                  </a:schemeClr>
                </a:solidFill>
              </a:rPr>
              <a:t>1945 sampai </a:t>
            </a:r>
            <a:r>
              <a:rPr lang="id-ID" b="1" dirty="0" smtClean="0">
                <a:solidFill>
                  <a:schemeClr val="tx2">
                    <a:lumMod val="50000"/>
                  </a:schemeClr>
                </a:solidFill>
              </a:rPr>
              <a:t>dengan </a:t>
            </a:r>
            <a:r>
              <a:rPr lang="id-ID" b="1" dirty="0">
                <a:solidFill>
                  <a:schemeClr val="tx2">
                    <a:lumMod val="50000"/>
                  </a:schemeClr>
                </a:solidFill>
              </a:rPr>
              <a:t>14 </a:t>
            </a:r>
            <a:r>
              <a:rPr lang="id-ID" b="1" dirty="0" smtClean="0">
                <a:solidFill>
                  <a:schemeClr val="tx2">
                    <a:lumMod val="50000"/>
                  </a:schemeClr>
                </a:solidFill>
              </a:rPr>
              <a:t>Nopember </a:t>
            </a:r>
            <a:r>
              <a:rPr lang="id-ID" b="1" dirty="0">
                <a:solidFill>
                  <a:schemeClr val="tx2">
                    <a:lumMod val="50000"/>
                  </a:schemeClr>
                </a:solidFill>
              </a:rPr>
              <a:t>1945, yaitu:</a:t>
            </a:r>
            <a:endParaRPr lang="en-US" b="1" dirty="0">
              <a:solidFill>
                <a:schemeClr val="tx2">
                  <a:lumMod val="50000"/>
                </a:schemeClr>
              </a:solidFill>
            </a:endParaRPr>
          </a:p>
          <a:p>
            <a:pPr lvl="1" algn="just"/>
            <a:r>
              <a:rPr lang="id-ID" b="1" dirty="0">
                <a:solidFill>
                  <a:schemeClr val="tx2">
                    <a:lumMod val="50000"/>
                  </a:schemeClr>
                </a:solidFill>
              </a:rPr>
              <a:t>Pancasila dipakai </a:t>
            </a:r>
            <a:r>
              <a:rPr lang="id-ID" b="1" dirty="0" smtClean="0">
                <a:solidFill>
                  <a:schemeClr val="tx2">
                    <a:lumMod val="50000"/>
                  </a:schemeClr>
                </a:solidFill>
              </a:rPr>
              <a:t>sebagai dasar </a:t>
            </a:r>
            <a:r>
              <a:rPr lang="id-ID" b="1" dirty="0">
                <a:solidFill>
                  <a:schemeClr val="tx2">
                    <a:lumMod val="50000"/>
                  </a:schemeClr>
                </a:solidFill>
              </a:rPr>
              <a:t>negara </a:t>
            </a:r>
            <a:r>
              <a:rPr lang="id-ID" b="1" dirty="0" smtClean="0">
                <a:solidFill>
                  <a:schemeClr val="tx2">
                    <a:lumMod val="50000"/>
                  </a:schemeClr>
                </a:solidFill>
              </a:rPr>
              <a:t>dan </a:t>
            </a:r>
            <a:r>
              <a:rPr lang="id-ID" b="1" dirty="0">
                <a:solidFill>
                  <a:schemeClr val="tx2">
                    <a:lumMod val="50000"/>
                  </a:schemeClr>
                </a:solidFill>
              </a:rPr>
              <a:t>UUD 1945 </a:t>
            </a:r>
            <a:r>
              <a:rPr lang="id-ID" b="1" dirty="0" smtClean="0">
                <a:solidFill>
                  <a:schemeClr val="tx2">
                    <a:lumMod val="50000"/>
                  </a:schemeClr>
                </a:solidFill>
              </a:rPr>
              <a:t>sebagai </a:t>
            </a:r>
            <a:r>
              <a:rPr lang="id-ID" b="1" dirty="0">
                <a:solidFill>
                  <a:schemeClr val="tx2">
                    <a:lumMod val="50000"/>
                  </a:schemeClr>
                </a:solidFill>
              </a:rPr>
              <a:t>landasan konstitusional</a:t>
            </a:r>
            <a:endParaRPr lang="en-US" b="1" dirty="0">
              <a:solidFill>
                <a:schemeClr val="tx2">
                  <a:lumMod val="50000"/>
                </a:schemeClr>
              </a:solidFill>
            </a:endParaRPr>
          </a:p>
          <a:p>
            <a:pPr lvl="1" algn="just"/>
            <a:r>
              <a:rPr lang="id-ID" b="1" dirty="0">
                <a:solidFill>
                  <a:schemeClr val="tx2">
                    <a:lumMod val="50000"/>
                  </a:schemeClr>
                </a:solidFill>
              </a:rPr>
              <a:t>Sistem </a:t>
            </a:r>
            <a:r>
              <a:rPr lang="id-ID" b="1" dirty="0" smtClean="0">
                <a:solidFill>
                  <a:schemeClr val="tx2">
                    <a:lumMod val="50000"/>
                  </a:schemeClr>
                </a:solidFill>
              </a:rPr>
              <a:t>Kabinet </a:t>
            </a:r>
            <a:r>
              <a:rPr lang="id-ID" b="1" dirty="0">
                <a:solidFill>
                  <a:schemeClr val="tx2">
                    <a:lumMod val="50000"/>
                  </a:schemeClr>
                </a:solidFill>
              </a:rPr>
              <a:t>P</a:t>
            </a:r>
            <a:r>
              <a:rPr lang="id-ID" b="1" dirty="0" smtClean="0">
                <a:solidFill>
                  <a:schemeClr val="tx2">
                    <a:lumMod val="50000"/>
                  </a:schemeClr>
                </a:solidFill>
              </a:rPr>
              <a:t>residensiil</a:t>
            </a:r>
            <a:endParaRPr lang="en-US" b="1" dirty="0">
              <a:solidFill>
                <a:schemeClr val="tx2">
                  <a:lumMod val="50000"/>
                </a:schemeClr>
              </a:solidFill>
            </a:endParaRPr>
          </a:p>
          <a:p>
            <a:pPr lvl="1" algn="just"/>
            <a:r>
              <a:rPr lang="id-ID" b="1" dirty="0">
                <a:solidFill>
                  <a:schemeClr val="tx2">
                    <a:lumMod val="50000"/>
                  </a:schemeClr>
                </a:solidFill>
              </a:rPr>
              <a:t>Pemakaian Maklumat Presiden dalam menjabarkan produk hukum dibawah UUD 1945</a:t>
            </a:r>
            <a:endParaRPr lang="en-US" b="1" dirty="0">
              <a:solidFill>
                <a:schemeClr val="tx2">
                  <a:lumMod val="50000"/>
                </a:schemeClr>
              </a:solidFill>
            </a:endParaRPr>
          </a:p>
          <a:p>
            <a:pPr lvl="1" algn="just"/>
            <a:r>
              <a:rPr lang="id-ID" b="1" dirty="0">
                <a:solidFill>
                  <a:schemeClr val="tx2">
                    <a:lumMod val="50000"/>
                  </a:schemeClr>
                </a:solidFill>
              </a:rPr>
              <a:t>MPR, DPR dan lembaga tinggi lainnya belum terbentuk</a:t>
            </a:r>
            <a:endParaRPr lang="en-US" b="1" dirty="0">
              <a:solidFill>
                <a:schemeClr val="tx2">
                  <a:lumMod val="50000"/>
                </a:schemeClr>
              </a:solidFill>
            </a:endParaRPr>
          </a:p>
          <a:p>
            <a:pPr lvl="1" algn="just"/>
            <a:r>
              <a:rPr lang="id-ID" b="1" dirty="0">
                <a:solidFill>
                  <a:schemeClr val="tx2">
                    <a:lumMod val="50000"/>
                  </a:schemeClr>
                </a:solidFill>
              </a:rPr>
              <a:t>Pemilu belum dapat dilaksanakan</a:t>
            </a:r>
            <a:endParaRPr lang="en-US" b="1" dirty="0">
              <a:solidFill>
                <a:schemeClr val="tx2">
                  <a:lumMod val="50000"/>
                </a:schemeClr>
              </a:solidFill>
            </a:endParaRPr>
          </a:p>
          <a:p>
            <a:pPr lvl="1" algn="just"/>
            <a:r>
              <a:rPr lang="id-ID" b="1" dirty="0">
                <a:solidFill>
                  <a:schemeClr val="tx2">
                    <a:lumMod val="50000"/>
                  </a:schemeClr>
                </a:solidFill>
              </a:rPr>
              <a:t>Presiden dan wakil pesiden diangkat oleh PPKI</a:t>
            </a:r>
            <a:endParaRPr lang="en-US" b="1" dirty="0">
              <a:solidFill>
                <a:schemeClr val="tx2">
                  <a:lumMod val="50000"/>
                </a:schemeClr>
              </a:solidFill>
            </a:endParaRPr>
          </a:p>
          <a:p>
            <a:pPr algn="just"/>
            <a:endParaRPr lang="en-US" b="1" dirty="0">
              <a:solidFill>
                <a:schemeClr val="tx2">
                  <a:lumMod val="50000"/>
                </a:schemeClr>
              </a:solidFill>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21820419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Dinamika Pelaksanaan UUD 1945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p:txBody>
          <a:bodyPr>
            <a:normAutofit lnSpcReduction="10000"/>
          </a:bodyPr>
          <a:lstStyle/>
          <a:p>
            <a:pPr marL="0" indent="0" algn="just">
              <a:buNone/>
            </a:pPr>
            <a:r>
              <a:rPr lang="id-ID" b="1" dirty="0">
                <a:solidFill>
                  <a:srgbClr val="00B0F0"/>
                </a:solidFill>
                <a:latin typeface="Andalus" pitchFamily="18" charset="-78"/>
                <a:cs typeface="Andalus" pitchFamily="18" charset="-78"/>
              </a:rPr>
              <a:t>Tanggal 14 </a:t>
            </a:r>
            <a:r>
              <a:rPr lang="id-ID" b="1" dirty="0" smtClean="0">
                <a:solidFill>
                  <a:srgbClr val="00B0F0"/>
                </a:solidFill>
                <a:latin typeface="Andalus" pitchFamily="18" charset="-78"/>
                <a:cs typeface="Andalus" pitchFamily="18" charset="-78"/>
              </a:rPr>
              <a:t>November </a:t>
            </a:r>
            <a:r>
              <a:rPr lang="id-ID" b="1" dirty="0">
                <a:solidFill>
                  <a:srgbClr val="00B0F0"/>
                </a:solidFill>
                <a:latin typeface="Andalus" pitchFamily="18" charset="-78"/>
                <a:cs typeface="Andalus" pitchFamily="18" charset="-78"/>
              </a:rPr>
              <a:t>1945 sampai </a:t>
            </a:r>
            <a:r>
              <a:rPr lang="id-ID" b="1" dirty="0" smtClean="0">
                <a:solidFill>
                  <a:srgbClr val="00B0F0"/>
                </a:solidFill>
                <a:latin typeface="Andalus" pitchFamily="18" charset="-78"/>
                <a:cs typeface="Andalus" pitchFamily="18" charset="-78"/>
              </a:rPr>
              <a:t>dengan 2</a:t>
            </a:r>
            <a:r>
              <a:rPr lang="en-US" b="1" dirty="0" smtClean="0">
                <a:solidFill>
                  <a:srgbClr val="00B0F0"/>
                </a:solidFill>
                <a:latin typeface="Andalus" pitchFamily="18" charset="-78"/>
                <a:cs typeface="Andalus" pitchFamily="18" charset="-78"/>
              </a:rPr>
              <a:t>7 </a:t>
            </a:r>
            <a:r>
              <a:rPr lang="id-ID" b="1" dirty="0" smtClean="0">
                <a:solidFill>
                  <a:srgbClr val="00B0F0"/>
                </a:solidFill>
                <a:latin typeface="Andalus" pitchFamily="18" charset="-78"/>
                <a:cs typeface="Andalus" pitchFamily="18" charset="-78"/>
              </a:rPr>
              <a:t>Desember </a:t>
            </a:r>
            <a:r>
              <a:rPr lang="id-ID" b="1" dirty="0">
                <a:solidFill>
                  <a:srgbClr val="00B0F0"/>
                </a:solidFill>
                <a:latin typeface="Andalus" pitchFamily="18" charset="-78"/>
                <a:cs typeface="Andalus" pitchFamily="18" charset="-78"/>
              </a:rPr>
              <a:t>1949, yaitu</a:t>
            </a:r>
            <a:endParaRPr lang="en-US" b="1" dirty="0">
              <a:solidFill>
                <a:srgbClr val="00B0F0"/>
              </a:solidFill>
              <a:latin typeface="Andalus" pitchFamily="18" charset="-78"/>
              <a:cs typeface="Andalus" pitchFamily="18" charset="-78"/>
            </a:endParaRPr>
          </a:p>
          <a:p>
            <a:pPr lvl="0" algn="just"/>
            <a:r>
              <a:rPr lang="id-ID" b="1" dirty="0">
                <a:solidFill>
                  <a:srgbClr val="00B0F0"/>
                </a:solidFill>
                <a:latin typeface="Andalus" pitchFamily="18" charset="-78"/>
                <a:cs typeface="Andalus" pitchFamily="18" charset="-78"/>
              </a:rPr>
              <a:t>Pancasila dipakai </a:t>
            </a:r>
            <a:r>
              <a:rPr lang="id-ID" b="1" dirty="0" smtClean="0">
                <a:solidFill>
                  <a:srgbClr val="00B0F0"/>
                </a:solidFill>
                <a:latin typeface="Andalus" pitchFamily="18" charset="-78"/>
                <a:cs typeface="Andalus" pitchFamily="18" charset="-78"/>
              </a:rPr>
              <a:t>sebagai </a:t>
            </a:r>
            <a:r>
              <a:rPr lang="id-ID" b="1" dirty="0">
                <a:solidFill>
                  <a:srgbClr val="00B0F0"/>
                </a:solidFill>
                <a:latin typeface="Andalus" pitchFamily="18" charset="-78"/>
                <a:cs typeface="Andalus" pitchFamily="18" charset="-78"/>
              </a:rPr>
              <a:t>dasar negara dan UUD 1945 </a:t>
            </a:r>
            <a:r>
              <a:rPr lang="id-ID" b="1" dirty="0" smtClean="0">
                <a:solidFill>
                  <a:srgbClr val="00B0F0"/>
                </a:solidFill>
                <a:latin typeface="Andalus" pitchFamily="18" charset="-78"/>
                <a:cs typeface="Andalus" pitchFamily="18" charset="-78"/>
              </a:rPr>
              <a:t>sebagai landasan </a:t>
            </a:r>
            <a:r>
              <a:rPr lang="id-ID" b="1" dirty="0">
                <a:solidFill>
                  <a:srgbClr val="00B0F0"/>
                </a:solidFill>
                <a:latin typeface="Andalus" pitchFamily="18" charset="-78"/>
                <a:cs typeface="Andalus" pitchFamily="18" charset="-78"/>
              </a:rPr>
              <a:t>konstitusinal</a:t>
            </a:r>
            <a:endParaRPr lang="en-US" b="1" dirty="0">
              <a:solidFill>
                <a:srgbClr val="00B0F0"/>
              </a:solidFill>
              <a:latin typeface="Andalus" pitchFamily="18" charset="-78"/>
              <a:cs typeface="Andalus" pitchFamily="18" charset="-78"/>
            </a:endParaRPr>
          </a:p>
          <a:p>
            <a:pPr lvl="0" algn="just"/>
            <a:r>
              <a:rPr lang="id-ID" b="1" dirty="0">
                <a:solidFill>
                  <a:srgbClr val="00B0F0"/>
                </a:solidFill>
                <a:latin typeface="Andalus" pitchFamily="18" charset="-78"/>
                <a:cs typeface="Andalus" pitchFamily="18" charset="-78"/>
              </a:rPr>
              <a:t>Sistem kabinet P</a:t>
            </a:r>
            <a:r>
              <a:rPr lang="id-ID" b="1" dirty="0" smtClean="0">
                <a:solidFill>
                  <a:srgbClr val="00B0F0"/>
                </a:solidFill>
                <a:latin typeface="Andalus" pitchFamily="18" charset="-78"/>
                <a:cs typeface="Andalus" pitchFamily="18" charset="-78"/>
              </a:rPr>
              <a:t>arlementer</a:t>
            </a:r>
            <a:endParaRPr lang="en-US" b="1" dirty="0">
              <a:solidFill>
                <a:srgbClr val="00B0F0"/>
              </a:solidFill>
              <a:latin typeface="Andalus" pitchFamily="18" charset="-78"/>
              <a:cs typeface="Andalus" pitchFamily="18" charset="-78"/>
            </a:endParaRPr>
          </a:p>
          <a:p>
            <a:pPr lvl="0" algn="just"/>
            <a:r>
              <a:rPr lang="id-ID" b="1" dirty="0">
                <a:solidFill>
                  <a:srgbClr val="00B0F0"/>
                </a:solidFill>
                <a:latin typeface="Andalus" pitchFamily="18" charset="-78"/>
                <a:cs typeface="Andalus" pitchFamily="18" charset="-78"/>
              </a:rPr>
              <a:t>Pemakaian Maklumat Presiden untuk menjabarkan produk hukum di bawah UUD 1945</a:t>
            </a:r>
            <a:endParaRPr lang="en-US" b="1" dirty="0">
              <a:solidFill>
                <a:srgbClr val="00B0F0"/>
              </a:solidFill>
              <a:latin typeface="Andalus" pitchFamily="18" charset="-78"/>
              <a:cs typeface="Andalus" pitchFamily="18" charset="-78"/>
            </a:endParaRPr>
          </a:p>
          <a:p>
            <a:pPr lvl="0" algn="just"/>
            <a:r>
              <a:rPr lang="id-ID" b="1" dirty="0">
                <a:solidFill>
                  <a:srgbClr val="00B0F0"/>
                </a:solidFill>
                <a:latin typeface="Andalus" pitchFamily="18" charset="-78"/>
                <a:cs typeface="Andalus" pitchFamily="18" charset="-78"/>
              </a:rPr>
              <a:t>DPA </a:t>
            </a:r>
            <a:r>
              <a:rPr lang="id-ID" b="1" dirty="0" smtClean="0">
                <a:solidFill>
                  <a:srgbClr val="00B0F0"/>
                </a:solidFill>
                <a:latin typeface="Andalus" pitchFamily="18" charset="-78"/>
                <a:cs typeface="Andalus" pitchFamily="18" charset="-78"/>
              </a:rPr>
              <a:t>sudah </a:t>
            </a:r>
            <a:r>
              <a:rPr lang="id-ID" b="1" dirty="0">
                <a:solidFill>
                  <a:srgbClr val="00B0F0"/>
                </a:solidFill>
                <a:latin typeface="Andalus" pitchFamily="18" charset="-78"/>
                <a:cs typeface="Andalus" pitchFamily="18" charset="-78"/>
              </a:rPr>
              <a:t>terbentuk</a:t>
            </a:r>
            <a:endParaRPr lang="en-US" b="1" dirty="0">
              <a:solidFill>
                <a:srgbClr val="00B0F0"/>
              </a:solidFill>
              <a:latin typeface="Andalus" pitchFamily="18" charset="-78"/>
              <a:cs typeface="Andalus" pitchFamily="18" charset="-78"/>
            </a:endParaRPr>
          </a:p>
          <a:p>
            <a:pPr lvl="0" algn="just"/>
            <a:r>
              <a:rPr lang="id-ID" b="1" dirty="0">
                <a:solidFill>
                  <a:srgbClr val="00B0F0"/>
                </a:solidFill>
                <a:latin typeface="Andalus" pitchFamily="18" charset="-78"/>
                <a:cs typeface="Andalus" pitchFamily="18" charset="-78"/>
              </a:rPr>
              <a:t>Pemilu </a:t>
            </a:r>
            <a:r>
              <a:rPr lang="id-ID" b="1" dirty="0" smtClean="0">
                <a:solidFill>
                  <a:srgbClr val="00B0F0"/>
                </a:solidFill>
                <a:latin typeface="Andalus" pitchFamily="18" charset="-78"/>
                <a:cs typeface="Andalus" pitchFamily="18" charset="-78"/>
              </a:rPr>
              <a:t>belum dapat </a:t>
            </a:r>
            <a:r>
              <a:rPr lang="id-ID" b="1" dirty="0">
                <a:solidFill>
                  <a:srgbClr val="00B0F0"/>
                </a:solidFill>
                <a:latin typeface="Andalus" pitchFamily="18" charset="-78"/>
                <a:cs typeface="Andalus" pitchFamily="18" charset="-78"/>
              </a:rPr>
              <a:t>dilaksanakan</a:t>
            </a:r>
            <a:endParaRPr lang="en-US" b="1" dirty="0">
              <a:solidFill>
                <a:srgbClr val="00B0F0"/>
              </a:solidFill>
              <a:latin typeface="Andalus" pitchFamily="18" charset="-78"/>
              <a:cs typeface="Andalus" pitchFamily="18" charset="-78"/>
            </a:endParaRPr>
          </a:p>
          <a:p>
            <a:pPr marL="0" indent="0" algn="just">
              <a:buNone/>
            </a:pPr>
            <a:endParaRPr lang="en-US" b="1" dirty="0">
              <a:solidFill>
                <a:srgbClr val="00B0F0"/>
              </a:solidFill>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1435880217"/>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to="" calcmode="lin" valueType="num">
                                      <p:cBhvr>
                                        <p:cTn id="18" dur="1" fill="hold"/>
                                        <p:tgtEl>
                                          <p:spTgt spid="3">
                                            <p:txEl>
                                              <p:pRg st="2" end="2"/>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to="" calcmode="lin" valueType="num">
                                      <p:cBhvr>
                                        <p:cTn id="21" dur="1" fill="hold"/>
                                        <p:tgtEl>
                                          <p:spTgt spid="3">
                                            <p:txEl>
                                              <p:pRg st="3" end="3"/>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to="" calcmode="lin" valueType="num">
                                      <p:cBhvr>
                                        <p:cTn id="24" dur="1" fill="hold"/>
                                        <p:tgtEl>
                                          <p:spTgt spid="3">
                                            <p:txEl>
                                              <p:pRg st="4" end="4"/>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to="" calcmode="lin" valueType="num">
                                      <p:cBhvr>
                                        <p:cTn id="27"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Dinamika Pelaksanaan UUD 1945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2281425" y="1138425"/>
            <a:ext cx="6566314" cy="5497380"/>
          </a:xfrm>
        </p:spPr>
        <p:txBody>
          <a:bodyPr>
            <a:normAutofit fontScale="70000" lnSpcReduction="20000"/>
          </a:bodyPr>
          <a:lstStyle/>
          <a:p>
            <a:pPr marL="0" lvl="0" indent="0" algn="just">
              <a:buNone/>
            </a:pPr>
            <a:r>
              <a:rPr lang="id-ID" b="1" dirty="0" smtClean="0">
                <a:ln>
                  <a:solidFill>
                    <a:srgbClr val="FFFF00"/>
                  </a:solidFill>
                </a:ln>
              </a:rPr>
              <a:t>B. Tahun </a:t>
            </a:r>
            <a:r>
              <a:rPr lang="id-ID" b="1" dirty="0">
                <a:ln>
                  <a:solidFill>
                    <a:srgbClr val="FFFF00"/>
                  </a:solidFill>
                </a:ln>
              </a:rPr>
              <a:t>1949-1950</a:t>
            </a:r>
            <a:endParaRPr lang="en-US" b="1" dirty="0">
              <a:ln>
                <a:solidFill>
                  <a:srgbClr val="FFFF00"/>
                </a:solidFill>
              </a:ln>
            </a:endParaRPr>
          </a:p>
          <a:p>
            <a:pPr algn="just"/>
            <a:r>
              <a:rPr lang="id-ID" b="1" dirty="0">
                <a:ln>
                  <a:solidFill>
                    <a:srgbClr val="FFFF00"/>
                  </a:solidFill>
                </a:ln>
              </a:rPr>
              <a:t>Setelah perjanjian KMB, bentuk negara </a:t>
            </a:r>
            <a:r>
              <a:rPr lang="id-ID" b="1" dirty="0" smtClean="0">
                <a:ln>
                  <a:solidFill>
                    <a:srgbClr val="FFFF00"/>
                  </a:solidFill>
                </a:ln>
              </a:rPr>
              <a:t>menjadi </a:t>
            </a:r>
            <a:r>
              <a:rPr lang="id-ID" b="1" dirty="0">
                <a:ln>
                  <a:solidFill>
                    <a:srgbClr val="FFFF00"/>
                  </a:solidFill>
                </a:ln>
              </a:rPr>
              <a:t>Republik Indonesia Serikat, </a:t>
            </a:r>
            <a:r>
              <a:rPr lang="id-ID" b="1" dirty="0" smtClean="0">
                <a:ln>
                  <a:solidFill>
                    <a:srgbClr val="FFFF00"/>
                  </a:solidFill>
                </a:ln>
              </a:rPr>
              <a:t>yang dapat </a:t>
            </a:r>
            <a:r>
              <a:rPr lang="id-ID" b="1" dirty="0">
                <a:ln>
                  <a:solidFill>
                    <a:srgbClr val="FFFF00"/>
                  </a:solidFill>
                </a:ln>
              </a:rPr>
              <a:t>diuraikan </a:t>
            </a:r>
            <a:r>
              <a:rPr lang="id-ID" b="1" dirty="0" smtClean="0">
                <a:ln>
                  <a:solidFill>
                    <a:srgbClr val="FFFF00"/>
                  </a:solidFill>
                </a:ln>
              </a:rPr>
              <a:t>sebagai berikut:</a:t>
            </a:r>
            <a:endParaRPr lang="en-US" b="1" dirty="0">
              <a:ln>
                <a:solidFill>
                  <a:srgbClr val="FFFF00"/>
                </a:solidFill>
              </a:ln>
            </a:endParaRPr>
          </a:p>
          <a:p>
            <a:pPr lvl="1" algn="just"/>
            <a:r>
              <a:rPr lang="id-ID" b="1" dirty="0">
                <a:ln>
                  <a:solidFill>
                    <a:srgbClr val="FFFF00"/>
                  </a:solidFill>
                </a:ln>
              </a:rPr>
              <a:t>Pancasila </a:t>
            </a:r>
            <a:r>
              <a:rPr lang="id-ID" b="1" dirty="0" smtClean="0">
                <a:ln>
                  <a:solidFill>
                    <a:srgbClr val="FFFF00"/>
                  </a:solidFill>
                </a:ln>
              </a:rPr>
              <a:t>sebagai </a:t>
            </a:r>
            <a:r>
              <a:rPr lang="id-ID" b="1" dirty="0">
                <a:ln>
                  <a:solidFill>
                    <a:srgbClr val="FFFF00"/>
                  </a:solidFill>
                </a:ln>
              </a:rPr>
              <a:t>dasar negara UUD 1945 diganti </a:t>
            </a:r>
            <a:r>
              <a:rPr lang="id-ID" b="1" dirty="0" smtClean="0">
                <a:ln>
                  <a:solidFill>
                    <a:srgbClr val="FFFF00"/>
                  </a:solidFill>
                </a:ln>
              </a:rPr>
              <a:t>dengan </a:t>
            </a:r>
            <a:r>
              <a:rPr lang="id-ID" b="1" dirty="0">
                <a:ln>
                  <a:solidFill>
                    <a:srgbClr val="FFFF00"/>
                  </a:solidFill>
                </a:ln>
              </a:rPr>
              <a:t>Konstitusi RIS</a:t>
            </a:r>
            <a:endParaRPr lang="en-US" b="1" dirty="0">
              <a:ln>
                <a:solidFill>
                  <a:srgbClr val="FFFF00"/>
                </a:solidFill>
              </a:ln>
            </a:endParaRPr>
          </a:p>
          <a:p>
            <a:pPr lvl="1" algn="just"/>
            <a:r>
              <a:rPr lang="id-ID" b="1" dirty="0">
                <a:ln>
                  <a:solidFill>
                    <a:srgbClr val="FFFF00"/>
                  </a:solidFill>
                </a:ln>
              </a:rPr>
              <a:t>Sistem kabinet </a:t>
            </a:r>
            <a:r>
              <a:rPr lang="id-ID" b="1" dirty="0" smtClean="0">
                <a:ln>
                  <a:solidFill>
                    <a:srgbClr val="FFFF00"/>
                  </a:solidFill>
                </a:ln>
              </a:rPr>
              <a:t>Parlementer</a:t>
            </a:r>
            <a:endParaRPr lang="en-US" b="1" dirty="0">
              <a:ln>
                <a:solidFill>
                  <a:srgbClr val="FFFF00"/>
                </a:solidFill>
              </a:ln>
            </a:endParaRPr>
          </a:p>
          <a:p>
            <a:pPr lvl="1" algn="just"/>
            <a:r>
              <a:rPr lang="id-ID" b="1" dirty="0">
                <a:ln>
                  <a:solidFill>
                    <a:srgbClr val="FFFF00"/>
                  </a:solidFill>
                </a:ln>
              </a:rPr>
              <a:t>Dibentuk DPR RIS, Senat RIS dan DPA </a:t>
            </a:r>
            <a:r>
              <a:rPr lang="id-ID" b="1" dirty="0" smtClean="0">
                <a:ln>
                  <a:solidFill>
                    <a:srgbClr val="FFFF00"/>
                  </a:solidFill>
                </a:ln>
              </a:rPr>
              <a:t>RIS</a:t>
            </a:r>
          </a:p>
          <a:p>
            <a:pPr marL="0" lvl="0" indent="0" algn="just">
              <a:buNone/>
            </a:pPr>
            <a:r>
              <a:rPr lang="id-ID" b="1" dirty="0" smtClean="0">
                <a:ln>
                  <a:solidFill>
                    <a:srgbClr val="FFFF00"/>
                  </a:solidFill>
                </a:ln>
              </a:rPr>
              <a:t>C. Th </a:t>
            </a:r>
            <a:r>
              <a:rPr lang="id-ID" b="1" dirty="0">
                <a:ln>
                  <a:solidFill>
                    <a:srgbClr val="FFFF00"/>
                  </a:solidFill>
                </a:ln>
              </a:rPr>
              <a:t>1950-1959</a:t>
            </a:r>
            <a:endParaRPr lang="en-US" b="1" dirty="0">
              <a:ln>
                <a:solidFill>
                  <a:srgbClr val="FFFF00"/>
                </a:solidFill>
              </a:ln>
            </a:endParaRPr>
          </a:p>
          <a:p>
            <a:pPr algn="just"/>
            <a:r>
              <a:rPr lang="id-ID" b="1" dirty="0">
                <a:ln>
                  <a:solidFill>
                    <a:srgbClr val="FFFF00"/>
                  </a:solidFill>
                </a:ln>
              </a:rPr>
              <a:t>Setelah berlaknya NKRI </a:t>
            </a:r>
            <a:r>
              <a:rPr lang="id-ID" b="1" dirty="0" smtClean="0">
                <a:ln>
                  <a:solidFill>
                    <a:srgbClr val="FFFF00"/>
                  </a:solidFill>
                </a:ln>
              </a:rPr>
              <a:t>tanggal </a:t>
            </a:r>
            <a:r>
              <a:rPr lang="id-ID" b="1" dirty="0">
                <a:ln>
                  <a:solidFill>
                    <a:srgbClr val="FFFF00"/>
                  </a:solidFill>
                </a:ln>
              </a:rPr>
              <a:t>17 </a:t>
            </a:r>
            <a:r>
              <a:rPr lang="id-ID" b="1" dirty="0" smtClean="0">
                <a:ln>
                  <a:solidFill>
                    <a:srgbClr val="FFFF00"/>
                  </a:solidFill>
                </a:ln>
              </a:rPr>
              <a:t>Agustus </a:t>
            </a:r>
            <a:r>
              <a:rPr lang="id-ID" b="1" dirty="0">
                <a:ln>
                  <a:solidFill>
                    <a:srgbClr val="FFFF00"/>
                  </a:solidFill>
                </a:ln>
              </a:rPr>
              <a:t>1950 yaitu:</a:t>
            </a:r>
            <a:endParaRPr lang="en-US" b="1" dirty="0">
              <a:ln>
                <a:solidFill>
                  <a:srgbClr val="FFFF00"/>
                </a:solidFill>
              </a:ln>
            </a:endParaRPr>
          </a:p>
          <a:p>
            <a:pPr lvl="1" algn="just"/>
            <a:r>
              <a:rPr lang="id-ID" b="1" dirty="0">
                <a:ln>
                  <a:solidFill>
                    <a:srgbClr val="FFFF00"/>
                  </a:solidFill>
                </a:ln>
              </a:rPr>
              <a:t>Pancasila </a:t>
            </a:r>
            <a:r>
              <a:rPr lang="id-ID" b="1" dirty="0" smtClean="0">
                <a:ln>
                  <a:solidFill>
                    <a:srgbClr val="FFFF00"/>
                  </a:solidFill>
                </a:ln>
              </a:rPr>
              <a:t>sebagai </a:t>
            </a:r>
            <a:r>
              <a:rPr lang="id-ID" b="1" dirty="0">
                <a:ln>
                  <a:solidFill>
                    <a:srgbClr val="FFFF00"/>
                  </a:solidFill>
                </a:ln>
              </a:rPr>
              <a:t>dasar negara dan UUDS </a:t>
            </a:r>
            <a:r>
              <a:rPr lang="id-ID" b="1" dirty="0" smtClean="0">
                <a:ln>
                  <a:solidFill>
                    <a:srgbClr val="FFFF00"/>
                  </a:solidFill>
                </a:ln>
              </a:rPr>
              <a:t>sebagai </a:t>
            </a:r>
            <a:r>
              <a:rPr lang="id-ID" b="1" dirty="0">
                <a:ln>
                  <a:solidFill>
                    <a:srgbClr val="FFFF00"/>
                  </a:solidFill>
                </a:ln>
              </a:rPr>
              <a:t>landasan konstitusional</a:t>
            </a:r>
            <a:endParaRPr lang="en-US" b="1" dirty="0">
              <a:ln>
                <a:solidFill>
                  <a:srgbClr val="FFFF00"/>
                </a:solidFill>
              </a:ln>
            </a:endParaRPr>
          </a:p>
          <a:p>
            <a:pPr lvl="1" algn="just"/>
            <a:r>
              <a:rPr lang="id-ID" b="1" dirty="0">
                <a:ln>
                  <a:solidFill>
                    <a:srgbClr val="FFFF00"/>
                  </a:solidFill>
                </a:ln>
              </a:rPr>
              <a:t>Sistem kabinet Presidensial</a:t>
            </a:r>
            <a:endParaRPr lang="en-US" b="1" dirty="0">
              <a:ln>
                <a:solidFill>
                  <a:srgbClr val="FFFF00"/>
                </a:solidFill>
              </a:ln>
            </a:endParaRPr>
          </a:p>
          <a:p>
            <a:pPr lvl="1" algn="just"/>
            <a:r>
              <a:rPr lang="id-ID" b="1" dirty="0" smtClean="0">
                <a:ln>
                  <a:solidFill>
                    <a:srgbClr val="FFFF00"/>
                  </a:solidFill>
                </a:ln>
              </a:rPr>
              <a:t>Sebelum </a:t>
            </a:r>
            <a:r>
              <a:rPr lang="id-ID" b="1" dirty="0">
                <a:ln>
                  <a:solidFill>
                    <a:srgbClr val="FFFF00"/>
                  </a:solidFill>
                </a:ln>
              </a:rPr>
              <a:t>pemilu, dibentuk DPRS dan </a:t>
            </a:r>
            <a:r>
              <a:rPr lang="id-ID" b="1" dirty="0" smtClean="0">
                <a:ln>
                  <a:solidFill>
                    <a:srgbClr val="FFFF00"/>
                  </a:solidFill>
                </a:ln>
              </a:rPr>
              <a:t>DPAS</a:t>
            </a:r>
          </a:p>
          <a:p>
            <a:pPr lvl="1" algn="just"/>
            <a:r>
              <a:rPr lang="id-ID" b="1" dirty="0">
                <a:ln>
                  <a:solidFill>
                    <a:srgbClr val="FFFF00"/>
                  </a:solidFill>
                </a:ln>
              </a:rPr>
              <a:t>Dilaksanakan Pemilu th 1955 </a:t>
            </a:r>
            <a:r>
              <a:rPr lang="id-ID" b="1" dirty="0" smtClean="0">
                <a:ln>
                  <a:solidFill>
                    <a:srgbClr val="FFFF00"/>
                  </a:solidFill>
                </a:ln>
              </a:rPr>
              <a:t>untuk </a:t>
            </a:r>
            <a:r>
              <a:rPr lang="id-ID" b="1" dirty="0">
                <a:ln>
                  <a:solidFill>
                    <a:srgbClr val="FFFF00"/>
                  </a:solidFill>
                </a:ln>
              </a:rPr>
              <a:t>memilih badan konstituante, DPR, DPRD</a:t>
            </a:r>
            <a:endParaRPr lang="en-US" b="1" dirty="0">
              <a:ln>
                <a:solidFill>
                  <a:srgbClr val="FFFF00"/>
                </a:solidFill>
              </a:ln>
            </a:endParaRPr>
          </a:p>
          <a:p>
            <a:pPr lvl="1" algn="just"/>
            <a:r>
              <a:rPr lang="id-ID" b="1" dirty="0">
                <a:ln>
                  <a:solidFill>
                    <a:srgbClr val="FFFF00"/>
                  </a:solidFill>
                </a:ln>
              </a:rPr>
              <a:t>Konstituante tidak berhasil menetapkan UUD baru, sehinga keluar Dekrit Presiden 5 </a:t>
            </a:r>
            <a:r>
              <a:rPr lang="id-ID" b="1" dirty="0" smtClean="0">
                <a:ln>
                  <a:solidFill>
                    <a:srgbClr val="FFFF00"/>
                  </a:solidFill>
                </a:ln>
              </a:rPr>
              <a:t>Juli </a:t>
            </a:r>
            <a:r>
              <a:rPr lang="id-ID" b="1" dirty="0">
                <a:ln>
                  <a:solidFill>
                    <a:srgbClr val="FFFF00"/>
                  </a:solidFill>
                </a:ln>
              </a:rPr>
              <a:t>1959</a:t>
            </a:r>
            <a:endParaRPr lang="en-US" b="1" dirty="0">
              <a:ln>
                <a:solidFill>
                  <a:srgbClr val="FFFF00"/>
                </a:solidFill>
              </a:ln>
            </a:endParaRPr>
          </a:p>
          <a:p>
            <a:pPr lvl="1" algn="just"/>
            <a:endParaRPr lang="en-US" b="1" dirty="0">
              <a:ln>
                <a:solidFill>
                  <a:srgbClr val="FFFF00"/>
                </a:solidFill>
              </a:ln>
            </a:endParaRPr>
          </a:p>
          <a:p>
            <a:pPr marL="457200" lvl="1" indent="0" algn="just">
              <a:buNone/>
            </a:pPr>
            <a:endParaRPr lang="en-US" b="1" dirty="0">
              <a:ln>
                <a:solidFill>
                  <a:srgbClr val="FFFF00"/>
                </a:solidFill>
              </a:ln>
            </a:endParaRPr>
          </a:p>
          <a:p>
            <a:pPr marL="0" indent="0" algn="just">
              <a:buNone/>
            </a:pPr>
            <a:endParaRPr lang="en-US" b="1" dirty="0">
              <a:ln>
                <a:solidFill>
                  <a:srgbClr val="FFFF00"/>
                </a:solidFill>
              </a:ln>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66561318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par>
                                <p:cTn id="13" presetID="16" presetClass="entr" presetSubtype="2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Horizontal)">
                                      <p:cBhvr>
                                        <p:cTn id="15" dur="500"/>
                                        <p:tgtEl>
                                          <p:spTgt spid="3">
                                            <p:txEl>
                                              <p:pRg st="1" end="1"/>
                                            </p:txEl>
                                          </p:spTgt>
                                        </p:tgtEl>
                                      </p:cBhvr>
                                    </p:animEffect>
                                  </p:childTnLst>
                                </p:cTn>
                              </p:par>
                              <p:par>
                                <p:cTn id="16" presetID="16" presetClass="entr" presetSubtype="2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Horizontal)">
                                      <p:cBhvr>
                                        <p:cTn id="18" dur="500"/>
                                        <p:tgtEl>
                                          <p:spTgt spid="3">
                                            <p:txEl>
                                              <p:pRg st="2" end="2"/>
                                            </p:txEl>
                                          </p:spTgt>
                                        </p:tgtEl>
                                      </p:cBhvr>
                                    </p:animEffect>
                                  </p:childTnLst>
                                </p:cTn>
                              </p:par>
                              <p:par>
                                <p:cTn id="19" presetID="16" presetClass="entr" presetSubtype="2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Horizontal)">
                                      <p:cBhvr>
                                        <p:cTn id="21" dur="500"/>
                                        <p:tgtEl>
                                          <p:spTgt spid="3">
                                            <p:txEl>
                                              <p:pRg st="3" end="3"/>
                                            </p:txEl>
                                          </p:spTgt>
                                        </p:tgtEl>
                                      </p:cBhvr>
                                    </p:animEffect>
                                  </p:childTnLst>
                                </p:cTn>
                              </p:par>
                              <p:par>
                                <p:cTn id="22" presetID="16" presetClass="entr" presetSubtype="2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Horizontal)">
                                      <p:cBhvr>
                                        <p:cTn id="24" dur="500"/>
                                        <p:tgtEl>
                                          <p:spTgt spid="3">
                                            <p:txEl>
                                              <p:pRg st="4" end="4"/>
                                            </p:txEl>
                                          </p:spTgt>
                                        </p:tgtEl>
                                      </p:cBhvr>
                                    </p:animEffect>
                                  </p:childTnLst>
                                </p:cTn>
                              </p:par>
                              <p:par>
                                <p:cTn id="25" presetID="16" presetClass="entr" presetSubtype="2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Horizontal)">
                                      <p:cBhvr>
                                        <p:cTn id="27" dur="500"/>
                                        <p:tgtEl>
                                          <p:spTgt spid="3">
                                            <p:txEl>
                                              <p:pRg st="5" end="5"/>
                                            </p:txEl>
                                          </p:spTgt>
                                        </p:tgtEl>
                                      </p:cBhvr>
                                    </p:animEffect>
                                  </p:childTnLst>
                                </p:cTn>
                              </p:par>
                              <p:par>
                                <p:cTn id="28" presetID="16" presetClass="entr" presetSubtype="26"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Horizontal)">
                                      <p:cBhvr>
                                        <p:cTn id="30" dur="500"/>
                                        <p:tgtEl>
                                          <p:spTgt spid="3">
                                            <p:txEl>
                                              <p:pRg st="6" end="6"/>
                                            </p:txEl>
                                          </p:spTgt>
                                        </p:tgtEl>
                                      </p:cBhvr>
                                    </p:animEffect>
                                  </p:childTnLst>
                                </p:cTn>
                              </p:par>
                              <p:par>
                                <p:cTn id="31" presetID="16" presetClass="entr" presetSubtype="26"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Horizontal)">
                                      <p:cBhvr>
                                        <p:cTn id="33" dur="500"/>
                                        <p:tgtEl>
                                          <p:spTgt spid="3">
                                            <p:txEl>
                                              <p:pRg st="7" end="7"/>
                                            </p:txEl>
                                          </p:spTgt>
                                        </p:tgtEl>
                                      </p:cBhvr>
                                    </p:animEffect>
                                  </p:childTnLst>
                                </p:cTn>
                              </p:par>
                              <p:par>
                                <p:cTn id="34" presetID="16" presetClass="entr" presetSubtype="26"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Horizontal)">
                                      <p:cBhvr>
                                        <p:cTn id="36" dur="500"/>
                                        <p:tgtEl>
                                          <p:spTgt spid="3">
                                            <p:txEl>
                                              <p:pRg st="8" end="8"/>
                                            </p:txEl>
                                          </p:spTgt>
                                        </p:tgtEl>
                                      </p:cBhvr>
                                    </p:animEffect>
                                  </p:childTnLst>
                                </p:cTn>
                              </p:par>
                              <p:par>
                                <p:cTn id="37" presetID="16" presetClass="entr" presetSubtype="26"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Horizontal)">
                                      <p:cBhvr>
                                        <p:cTn id="39" dur="500"/>
                                        <p:tgtEl>
                                          <p:spTgt spid="3">
                                            <p:txEl>
                                              <p:pRg st="9" end="9"/>
                                            </p:txEl>
                                          </p:spTgt>
                                        </p:tgtEl>
                                      </p:cBhvr>
                                    </p:animEffect>
                                  </p:childTnLst>
                                </p:cTn>
                              </p:par>
                              <p:par>
                                <p:cTn id="40" presetID="16" presetClass="entr" presetSubtype="26"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Horizontal)">
                                      <p:cBhvr>
                                        <p:cTn id="42" dur="500"/>
                                        <p:tgtEl>
                                          <p:spTgt spid="3">
                                            <p:txEl>
                                              <p:pRg st="10" end="10"/>
                                            </p:txEl>
                                          </p:spTgt>
                                        </p:tgtEl>
                                      </p:cBhvr>
                                    </p:animEffect>
                                  </p:childTnLst>
                                </p:cTn>
                              </p:par>
                              <p:par>
                                <p:cTn id="43" presetID="16" presetClass="entr" presetSubtype="26"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arn(inHorizontal)">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Dinamika Pelaksanaan UUD 1945</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2281425" y="1571612"/>
            <a:ext cx="6566314" cy="5064192"/>
          </a:xfrm>
        </p:spPr>
        <p:txBody>
          <a:bodyPr>
            <a:normAutofit lnSpcReduction="10000"/>
          </a:bodyPr>
          <a:lstStyle/>
          <a:p>
            <a:pPr marL="0" lvl="0" indent="0" algn="just">
              <a:buNone/>
            </a:pPr>
            <a:r>
              <a:rPr lang="id-ID" b="1" dirty="0" smtClean="0">
                <a:solidFill>
                  <a:srgbClr val="C00000"/>
                </a:solidFill>
                <a:latin typeface="Andalus" pitchFamily="18" charset="-78"/>
                <a:cs typeface="Andalus" pitchFamily="18" charset="-78"/>
              </a:rPr>
              <a:t>D. Tahun </a:t>
            </a:r>
            <a:r>
              <a:rPr lang="id-ID" b="1" dirty="0">
                <a:solidFill>
                  <a:srgbClr val="C00000"/>
                </a:solidFill>
                <a:latin typeface="Andalus" pitchFamily="18" charset="-78"/>
                <a:cs typeface="Andalus" pitchFamily="18" charset="-78"/>
              </a:rPr>
              <a:t>1959-1965/1966</a:t>
            </a:r>
            <a:endParaRPr lang="en-US" b="1" dirty="0">
              <a:solidFill>
                <a:srgbClr val="C00000"/>
              </a:solidFill>
              <a:latin typeface="Andalus" pitchFamily="18" charset="-78"/>
              <a:cs typeface="Andalus" pitchFamily="18" charset="-78"/>
            </a:endParaRPr>
          </a:p>
          <a:p>
            <a:pPr lvl="0" algn="just"/>
            <a:r>
              <a:rPr lang="id-ID" b="1" dirty="0">
                <a:solidFill>
                  <a:srgbClr val="C00000"/>
                </a:solidFill>
                <a:latin typeface="Andalus" pitchFamily="18" charset="-78"/>
                <a:cs typeface="Andalus" pitchFamily="18" charset="-78"/>
              </a:rPr>
              <a:t>Pancasila </a:t>
            </a:r>
            <a:r>
              <a:rPr lang="id-ID" b="1" dirty="0" smtClean="0">
                <a:solidFill>
                  <a:srgbClr val="C00000"/>
                </a:solidFill>
                <a:latin typeface="Andalus" pitchFamily="18" charset="-78"/>
                <a:cs typeface="Andalus" pitchFamily="18" charset="-78"/>
              </a:rPr>
              <a:t>sebagai dasar </a:t>
            </a:r>
            <a:r>
              <a:rPr lang="id-ID" b="1" dirty="0">
                <a:solidFill>
                  <a:srgbClr val="C00000"/>
                </a:solidFill>
                <a:latin typeface="Andalus" pitchFamily="18" charset="-78"/>
                <a:cs typeface="Andalus" pitchFamily="18" charset="-78"/>
              </a:rPr>
              <a:t>negara dan UUD 1945 </a:t>
            </a:r>
            <a:r>
              <a:rPr lang="id-ID" b="1" dirty="0" smtClean="0">
                <a:solidFill>
                  <a:srgbClr val="C00000"/>
                </a:solidFill>
                <a:latin typeface="Andalus" pitchFamily="18" charset="-78"/>
                <a:cs typeface="Andalus" pitchFamily="18" charset="-78"/>
              </a:rPr>
              <a:t>sebagai </a:t>
            </a:r>
            <a:r>
              <a:rPr lang="id-ID" b="1" dirty="0">
                <a:solidFill>
                  <a:srgbClr val="C00000"/>
                </a:solidFill>
                <a:latin typeface="Andalus" pitchFamily="18" charset="-78"/>
                <a:cs typeface="Andalus" pitchFamily="18" charset="-78"/>
              </a:rPr>
              <a:t>landasan konstitusional</a:t>
            </a:r>
            <a:endParaRPr lang="en-US" b="1" dirty="0">
              <a:solidFill>
                <a:srgbClr val="C00000"/>
              </a:solidFill>
              <a:latin typeface="Andalus" pitchFamily="18" charset="-78"/>
              <a:cs typeface="Andalus" pitchFamily="18" charset="-78"/>
            </a:endParaRPr>
          </a:p>
          <a:p>
            <a:pPr lvl="0" algn="just"/>
            <a:r>
              <a:rPr lang="id-ID" b="1" dirty="0">
                <a:solidFill>
                  <a:srgbClr val="C00000"/>
                </a:solidFill>
                <a:latin typeface="Andalus" pitchFamily="18" charset="-78"/>
                <a:cs typeface="Andalus" pitchFamily="18" charset="-78"/>
              </a:rPr>
              <a:t>Anggota MPRS, DPRD, dan lembaga negara lainnya diangkat oleh </a:t>
            </a:r>
            <a:r>
              <a:rPr lang="id-ID" b="1" dirty="0" smtClean="0">
                <a:solidFill>
                  <a:srgbClr val="C00000"/>
                </a:solidFill>
                <a:latin typeface="Andalus" pitchFamily="18" charset="-78"/>
                <a:cs typeface="Andalus" pitchFamily="18" charset="-78"/>
              </a:rPr>
              <a:t>Presiden</a:t>
            </a:r>
            <a:endParaRPr lang="en-US" b="1" dirty="0">
              <a:solidFill>
                <a:srgbClr val="C00000"/>
              </a:solidFill>
              <a:latin typeface="Andalus" pitchFamily="18" charset="-78"/>
              <a:cs typeface="Andalus" pitchFamily="18" charset="-78"/>
            </a:endParaRPr>
          </a:p>
          <a:p>
            <a:pPr lvl="0" algn="just"/>
            <a:r>
              <a:rPr lang="id-ID" b="1" dirty="0">
                <a:solidFill>
                  <a:srgbClr val="C00000"/>
                </a:solidFill>
                <a:latin typeface="Andalus" pitchFamily="18" charset="-78"/>
                <a:cs typeface="Andalus" pitchFamily="18" charset="-78"/>
              </a:rPr>
              <a:t>Ketua DPAS dijabat </a:t>
            </a:r>
            <a:r>
              <a:rPr lang="id-ID" b="1" dirty="0" smtClean="0">
                <a:solidFill>
                  <a:srgbClr val="C00000"/>
                </a:solidFill>
                <a:latin typeface="Andalus" pitchFamily="18" charset="-78"/>
                <a:cs typeface="Andalus" pitchFamily="18" charset="-78"/>
              </a:rPr>
              <a:t>oleh </a:t>
            </a:r>
            <a:r>
              <a:rPr lang="id-ID" b="1" dirty="0">
                <a:solidFill>
                  <a:srgbClr val="C00000"/>
                </a:solidFill>
                <a:latin typeface="Andalus" pitchFamily="18" charset="-78"/>
                <a:cs typeface="Andalus" pitchFamily="18" charset="-78"/>
              </a:rPr>
              <a:t>Presiden</a:t>
            </a:r>
            <a:endParaRPr lang="en-US" b="1" dirty="0">
              <a:solidFill>
                <a:srgbClr val="C00000"/>
              </a:solidFill>
              <a:latin typeface="Andalus" pitchFamily="18" charset="-78"/>
              <a:cs typeface="Andalus" pitchFamily="18" charset="-78"/>
            </a:endParaRPr>
          </a:p>
          <a:p>
            <a:pPr lvl="0" algn="just"/>
            <a:r>
              <a:rPr lang="id-ID" b="1" dirty="0" smtClean="0">
                <a:solidFill>
                  <a:srgbClr val="C00000"/>
                </a:solidFill>
                <a:latin typeface="Andalus" pitchFamily="18" charset="-78"/>
                <a:cs typeface="Andalus" pitchFamily="18" charset="-78"/>
              </a:rPr>
              <a:t>Tidak </a:t>
            </a:r>
            <a:r>
              <a:rPr lang="id-ID" b="1" dirty="0">
                <a:solidFill>
                  <a:srgbClr val="C00000"/>
                </a:solidFill>
                <a:latin typeface="Andalus" pitchFamily="18" charset="-78"/>
                <a:cs typeface="Andalus" pitchFamily="18" charset="-78"/>
              </a:rPr>
              <a:t>ada perubahan </a:t>
            </a:r>
            <a:r>
              <a:rPr lang="id-ID" b="1" dirty="0" smtClean="0">
                <a:solidFill>
                  <a:srgbClr val="C00000"/>
                </a:solidFill>
                <a:latin typeface="Andalus" pitchFamily="18" charset="-78"/>
                <a:cs typeface="Andalus" pitchFamily="18" charset="-78"/>
              </a:rPr>
              <a:t>terhadap </a:t>
            </a:r>
            <a:r>
              <a:rPr lang="id-ID" b="1" dirty="0">
                <a:solidFill>
                  <a:srgbClr val="C00000"/>
                </a:solidFill>
                <a:latin typeface="Andalus" pitchFamily="18" charset="-78"/>
                <a:cs typeface="Andalus" pitchFamily="18" charset="-78"/>
              </a:rPr>
              <a:t>UUD 1945</a:t>
            </a:r>
            <a:endParaRPr lang="en-US" b="1" dirty="0">
              <a:solidFill>
                <a:srgbClr val="C00000"/>
              </a:solidFill>
              <a:latin typeface="Andalus" pitchFamily="18" charset="-78"/>
              <a:cs typeface="Andalus" pitchFamily="18" charset="-78"/>
            </a:endParaRPr>
          </a:p>
          <a:p>
            <a:pPr lvl="0" algn="just"/>
            <a:r>
              <a:rPr lang="id-ID" b="1" dirty="0">
                <a:solidFill>
                  <a:srgbClr val="C00000"/>
                </a:solidFill>
                <a:latin typeface="Andalus" pitchFamily="18" charset="-78"/>
                <a:cs typeface="Andalus" pitchFamily="18" charset="-78"/>
              </a:rPr>
              <a:t>Pemilu </a:t>
            </a:r>
            <a:r>
              <a:rPr lang="id-ID" b="1" dirty="0" smtClean="0">
                <a:solidFill>
                  <a:srgbClr val="C00000"/>
                </a:solidFill>
                <a:latin typeface="Andalus" pitchFamily="18" charset="-78"/>
                <a:cs typeface="Andalus" pitchFamily="18" charset="-78"/>
              </a:rPr>
              <a:t>tidak </a:t>
            </a:r>
            <a:r>
              <a:rPr lang="id-ID" b="1" dirty="0">
                <a:solidFill>
                  <a:srgbClr val="C00000"/>
                </a:solidFill>
                <a:latin typeface="Andalus" pitchFamily="18" charset="-78"/>
                <a:cs typeface="Andalus" pitchFamily="18" charset="-78"/>
              </a:rPr>
              <a:t>dilaksanakan dan memakai sisem demokrasi terpimpin</a:t>
            </a:r>
            <a:endParaRPr lang="en-US" b="1" dirty="0">
              <a:solidFill>
                <a:srgbClr val="C00000"/>
              </a:solidFill>
              <a:latin typeface="Andalus" pitchFamily="18" charset="-78"/>
              <a:cs typeface="Andalus" pitchFamily="18" charset="-78"/>
            </a:endParaRPr>
          </a:p>
          <a:p>
            <a:pPr lvl="0" algn="just"/>
            <a:r>
              <a:rPr lang="id-ID" b="1" dirty="0">
                <a:solidFill>
                  <a:srgbClr val="C00000"/>
                </a:solidFill>
                <a:latin typeface="Andalus" pitchFamily="18" charset="-78"/>
                <a:cs typeface="Andalus" pitchFamily="18" charset="-78"/>
              </a:rPr>
              <a:t>Presiden dipilih dan </a:t>
            </a:r>
            <a:r>
              <a:rPr lang="id-ID" b="1" dirty="0" smtClean="0">
                <a:solidFill>
                  <a:srgbClr val="C00000"/>
                </a:solidFill>
                <a:latin typeface="Andalus" pitchFamily="18" charset="-78"/>
                <a:cs typeface="Andalus" pitchFamily="18" charset="-78"/>
              </a:rPr>
              <a:t>diangkat </a:t>
            </a:r>
            <a:r>
              <a:rPr lang="id-ID" b="1" dirty="0">
                <a:solidFill>
                  <a:srgbClr val="C00000"/>
                </a:solidFill>
                <a:latin typeface="Andalus" pitchFamily="18" charset="-78"/>
                <a:cs typeface="Andalus" pitchFamily="18" charset="-78"/>
              </a:rPr>
              <a:t>oleh MPRS</a:t>
            </a:r>
            <a:endParaRPr lang="en-US" b="1" dirty="0">
              <a:solidFill>
                <a:srgbClr val="C00000"/>
              </a:solidFill>
              <a:latin typeface="Andalus" pitchFamily="18" charset="-78"/>
              <a:cs typeface="Andalus" pitchFamily="18" charset="-78"/>
            </a:endParaRPr>
          </a:p>
          <a:p>
            <a:pPr marL="0" lvl="0" indent="0" algn="just">
              <a:buNone/>
            </a:pPr>
            <a:endParaRPr lang="en-US" b="1" dirty="0" smtClean="0">
              <a:solidFill>
                <a:srgbClr val="C00000"/>
              </a:solidFill>
              <a:latin typeface="Andalus" pitchFamily="18" charset="-78"/>
              <a:cs typeface="Andalus" pitchFamily="18" charset="-78"/>
            </a:endParaRPr>
          </a:p>
          <a:p>
            <a:pPr marL="0" indent="0" algn="just">
              <a:buNone/>
            </a:pPr>
            <a:endParaRPr lang="en-US" b="1" dirty="0">
              <a:solidFill>
                <a:srgbClr val="C00000"/>
              </a:solidFill>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2492149395"/>
      </p:ext>
    </p:extLst>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Horizont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Dinamika Pelaksanaan UUD 1945</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2281425" y="1571611"/>
            <a:ext cx="6566314" cy="4929223"/>
          </a:xfrm>
        </p:spPr>
        <p:txBody>
          <a:bodyPr>
            <a:normAutofit fontScale="85000" lnSpcReduction="20000"/>
          </a:bodyPr>
          <a:lstStyle/>
          <a:p>
            <a:pPr marL="0" lvl="0" indent="0" algn="just">
              <a:buNone/>
            </a:pPr>
            <a:r>
              <a:rPr lang="id-ID" b="1" dirty="0" smtClean="0">
                <a:solidFill>
                  <a:srgbClr val="7030A0"/>
                </a:solidFill>
                <a:latin typeface="Andalus" pitchFamily="18" charset="-78"/>
                <a:cs typeface="Andalus" pitchFamily="18" charset="-78"/>
              </a:rPr>
              <a:t>E. Tahun </a:t>
            </a:r>
            <a:r>
              <a:rPr lang="id-ID" b="1" dirty="0">
                <a:solidFill>
                  <a:srgbClr val="7030A0"/>
                </a:solidFill>
                <a:latin typeface="Andalus" pitchFamily="18" charset="-78"/>
                <a:cs typeface="Andalus" pitchFamily="18" charset="-78"/>
              </a:rPr>
              <a:t>1965/1966-1998</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Pancasila </a:t>
            </a:r>
            <a:r>
              <a:rPr lang="id-ID" b="1" dirty="0" smtClean="0">
                <a:solidFill>
                  <a:srgbClr val="7030A0"/>
                </a:solidFill>
                <a:latin typeface="Andalus" pitchFamily="18" charset="-78"/>
                <a:cs typeface="Andalus" pitchFamily="18" charset="-78"/>
              </a:rPr>
              <a:t>sebagai </a:t>
            </a:r>
            <a:r>
              <a:rPr lang="id-ID" b="1" dirty="0">
                <a:solidFill>
                  <a:srgbClr val="7030A0"/>
                </a:solidFill>
                <a:latin typeface="Andalus" pitchFamily="18" charset="-78"/>
                <a:cs typeface="Andalus" pitchFamily="18" charset="-78"/>
              </a:rPr>
              <a:t>dasar negara dan UUD 1945 </a:t>
            </a:r>
            <a:r>
              <a:rPr lang="id-ID" b="1" dirty="0" smtClean="0">
                <a:solidFill>
                  <a:srgbClr val="7030A0"/>
                </a:solidFill>
                <a:latin typeface="Andalus" pitchFamily="18" charset="-78"/>
                <a:cs typeface="Andalus" pitchFamily="18" charset="-78"/>
              </a:rPr>
              <a:t>sebagai </a:t>
            </a:r>
            <a:r>
              <a:rPr lang="id-ID" b="1" dirty="0">
                <a:solidFill>
                  <a:srgbClr val="7030A0"/>
                </a:solidFill>
                <a:latin typeface="Andalus" pitchFamily="18" charset="-78"/>
                <a:cs typeface="Andalus" pitchFamily="18" charset="-78"/>
              </a:rPr>
              <a:t>landasan konstitusional</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Produk hukum </a:t>
            </a:r>
            <a:r>
              <a:rPr lang="id-ID" b="1" dirty="0" smtClean="0">
                <a:solidFill>
                  <a:srgbClr val="7030A0"/>
                </a:solidFill>
                <a:latin typeface="Andalus" pitchFamily="18" charset="-78"/>
                <a:cs typeface="Andalus" pitchFamily="18" charset="-78"/>
              </a:rPr>
              <a:t>seperti </a:t>
            </a:r>
            <a:r>
              <a:rPr lang="id-ID" b="1" dirty="0">
                <a:solidFill>
                  <a:srgbClr val="7030A0"/>
                </a:solidFill>
                <a:latin typeface="Andalus" pitchFamily="18" charset="-78"/>
                <a:cs typeface="Andalus" pitchFamily="18" charset="-78"/>
              </a:rPr>
              <a:t>Tap MPR, </a:t>
            </a:r>
            <a:r>
              <a:rPr lang="id-ID" b="1" dirty="0" smtClean="0">
                <a:solidFill>
                  <a:srgbClr val="7030A0"/>
                </a:solidFill>
                <a:latin typeface="Andalus" pitchFamily="18" charset="-78"/>
                <a:cs typeface="Andalus" pitchFamily="18" charset="-78"/>
              </a:rPr>
              <a:t>Undang-Undang, Peraturan Pemerintah, </a:t>
            </a:r>
            <a:r>
              <a:rPr lang="id-ID" b="1" dirty="0">
                <a:solidFill>
                  <a:srgbClr val="7030A0"/>
                </a:solidFill>
                <a:latin typeface="Andalus" pitchFamily="18" charset="-78"/>
                <a:cs typeface="Andalus" pitchFamily="18" charset="-78"/>
              </a:rPr>
              <a:t>dan </a:t>
            </a:r>
            <a:r>
              <a:rPr lang="id-ID" b="1" dirty="0" smtClean="0">
                <a:solidFill>
                  <a:srgbClr val="7030A0"/>
                </a:solidFill>
                <a:latin typeface="Andalus" pitchFamily="18" charset="-78"/>
                <a:cs typeface="Andalus" pitchFamily="18" charset="-78"/>
              </a:rPr>
              <a:t>Peraturan Daerah </a:t>
            </a:r>
            <a:r>
              <a:rPr lang="id-ID" b="1" dirty="0">
                <a:solidFill>
                  <a:srgbClr val="7030A0"/>
                </a:solidFill>
                <a:latin typeface="Andalus" pitchFamily="18" charset="-78"/>
                <a:cs typeface="Andalus" pitchFamily="18" charset="-78"/>
              </a:rPr>
              <a:t>banyak dikeluarkan</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Lembaga tertinggi dan tinggi negara ditempatkan sesuai dengan UUD </a:t>
            </a:r>
            <a:r>
              <a:rPr lang="id-ID" b="1" dirty="0" smtClean="0">
                <a:solidFill>
                  <a:srgbClr val="7030A0"/>
                </a:solidFill>
                <a:latin typeface="Andalus" pitchFamily="18" charset="-78"/>
                <a:cs typeface="Andalus" pitchFamily="18" charset="-78"/>
              </a:rPr>
              <a:t>1945</a:t>
            </a:r>
          </a:p>
          <a:p>
            <a:pPr lvl="0" algn="just"/>
            <a:r>
              <a:rPr lang="id-ID" b="1" dirty="0">
                <a:solidFill>
                  <a:srgbClr val="7030A0"/>
                </a:solidFill>
                <a:latin typeface="Andalus" pitchFamily="18" charset="-78"/>
                <a:cs typeface="Andalus" pitchFamily="18" charset="-78"/>
              </a:rPr>
              <a:t>Pemilu dilaksanakan setiap lima tahun sekali</a:t>
            </a:r>
            <a:endParaRPr lang="en-US" b="1" dirty="0">
              <a:solidFill>
                <a:srgbClr val="7030A0"/>
              </a:solidFill>
              <a:latin typeface="Andalus" pitchFamily="18" charset="-78"/>
              <a:cs typeface="Andalus" pitchFamily="18" charset="-78"/>
            </a:endParaRPr>
          </a:p>
          <a:p>
            <a:pPr lvl="0" algn="just"/>
            <a:r>
              <a:rPr lang="id-ID" b="1" dirty="0" smtClean="0">
                <a:solidFill>
                  <a:srgbClr val="7030A0"/>
                </a:solidFill>
                <a:latin typeface="Andalus" pitchFamily="18" charset="-78"/>
                <a:cs typeface="Andalus" pitchFamily="18" charset="-78"/>
              </a:rPr>
              <a:t>Tiidak </a:t>
            </a:r>
            <a:r>
              <a:rPr lang="id-ID" b="1" dirty="0">
                <a:solidFill>
                  <a:srgbClr val="7030A0"/>
                </a:solidFill>
                <a:latin typeface="Andalus" pitchFamily="18" charset="-78"/>
                <a:cs typeface="Andalus" pitchFamily="18" charset="-78"/>
              </a:rPr>
              <a:t>ada perubahan </a:t>
            </a:r>
            <a:r>
              <a:rPr lang="id-ID" b="1" dirty="0" smtClean="0">
                <a:solidFill>
                  <a:srgbClr val="7030A0"/>
                </a:solidFill>
                <a:latin typeface="Andalus" pitchFamily="18" charset="-78"/>
                <a:cs typeface="Andalus" pitchFamily="18" charset="-78"/>
              </a:rPr>
              <a:t>tentang </a:t>
            </a:r>
            <a:r>
              <a:rPr lang="id-ID" b="1" dirty="0">
                <a:solidFill>
                  <a:srgbClr val="7030A0"/>
                </a:solidFill>
                <a:latin typeface="Andalus" pitchFamily="18" charset="-78"/>
                <a:cs typeface="Andalus" pitchFamily="18" charset="-78"/>
              </a:rPr>
              <a:t>UUD 1945. Keluarnya TAP MPR </a:t>
            </a:r>
            <a:r>
              <a:rPr lang="id-ID" b="1" dirty="0" smtClean="0">
                <a:solidFill>
                  <a:srgbClr val="7030A0"/>
                </a:solidFill>
                <a:latin typeface="Andalus" pitchFamily="18" charset="-78"/>
                <a:cs typeface="Andalus" pitchFamily="18" charset="-78"/>
              </a:rPr>
              <a:t>tentang </a:t>
            </a:r>
            <a:r>
              <a:rPr lang="id-ID" b="1" dirty="0">
                <a:solidFill>
                  <a:srgbClr val="7030A0"/>
                </a:solidFill>
                <a:latin typeface="Andalus" pitchFamily="18" charset="-78"/>
                <a:cs typeface="Andalus" pitchFamily="18" charset="-78"/>
              </a:rPr>
              <a:t>Referendum </a:t>
            </a:r>
            <a:r>
              <a:rPr lang="id-ID" b="1" dirty="0" smtClean="0">
                <a:solidFill>
                  <a:srgbClr val="7030A0"/>
                </a:solidFill>
                <a:latin typeface="Andalus" pitchFamily="18" charset="-78"/>
                <a:cs typeface="Andalus" pitchFamily="18" charset="-78"/>
              </a:rPr>
              <a:t>yang </a:t>
            </a:r>
            <a:r>
              <a:rPr lang="id-ID" b="1" dirty="0">
                <a:solidFill>
                  <a:srgbClr val="7030A0"/>
                </a:solidFill>
                <a:latin typeface="Andalus" pitchFamily="18" charset="-78"/>
                <a:cs typeface="Andalus" pitchFamily="18" charset="-78"/>
              </a:rPr>
              <a:t>memberi peluang apabila ada pihak </a:t>
            </a:r>
            <a:r>
              <a:rPr lang="id-ID" b="1" dirty="0" smtClean="0">
                <a:solidFill>
                  <a:srgbClr val="7030A0"/>
                </a:solidFill>
                <a:latin typeface="Andalus" pitchFamily="18" charset="-78"/>
                <a:cs typeface="Andalus" pitchFamily="18" charset="-78"/>
              </a:rPr>
              <a:t>yang </a:t>
            </a:r>
            <a:r>
              <a:rPr lang="id-ID" b="1" dirty="0">
                <a:solidFill>
                  <a:srgbClr val="7030A0"/>
                </a:solidFill>
                <a:latin typeface="Andalus" pitchFamily="18" charset="-78"/>
                <a:cs typeface="Andalus" pitchFamily="18" charset="-78"/>
              </a:rPr>
              <a:t>ingin merubah UUD 1945</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Presiden dan wakil presiden dipilih dan diangkat oleh </a:t>
            </a:r>
            <a:r>
              <a:rPr lang="id-ID" b="1" dirty="0" smtClean="0">
                <a:solidFill>
                  <a:srgbClr val="7030A0"/>
                </a:solidFill>
                <a:latin typeface="Andalus" pitchFamily="18" charset="-78"/>
                <a:cs typeface="Andalus" pitchFamily="18" charset="-78"/>
              </a:rPr>
              <a:t>MPR</a:t>
            </a:r>
            <a:endParaRPr lang="en-US" b="1" dirty="0">
              <a:solidFill>
                <a:srgbClr val="7030A0"/>
              </a:solidFill>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2066251611"/>
      </p:ext>
    </p:ext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par>
                                <p:cTn id="13" presetID="16" presetClass="entr" presetSubtype="2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Horizontal)">
                                      <p:cBhvr>
                                        <p:cTn id="15" dur="500"/>
                                        <p:tgtEl>
                                          <p:spTgt spid="3">
                                            <p:txEl>
                                              <p:pRg st="1" end="1"/>
                                            </p:txEl>
                                          </p:spTgt>
                                        </p:tgtEl>
                                      </p:cBhvr>
                                    </p:animEffect>
                                  </p:childTnLst>
                                </p:cTn>
                              </p:par>
                              <p:par>
                                <p:cTn id="16" presetID="16" presetClass="entr" presetSubtype="2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Horizontal)">
                                      <p:cBhvr>
                                        <p:cTn id="18" dur="500"/>
                                        <p:tgtEl>
                                          <p:spTgt spid="3">
                                            <p:txEl>
                                              <p:pRg st="2" end="2"/>
                                            </p:txEl>
                                          </p:spTgt>
                                        </p:tgtEl>
                                      </p:cBhvr>
                                    </p:animEffect>
                                  </p:childTnLst>
                                </p:cTn>
                              </p:par>
                              <p:par>
                                <p:cTn id="19" presetID="16" presetClass="entr" presetSubtype="2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Horizontal)">
                                      <p:cBhvr>
                                        <p:cTn id="21" dur="500"/>
                                        <p:tgtEl>
                                          <p:spTgt spid="3">
                                            <p:txEl>
                                              <p:pRg st="3" end="3"/>
                                            </p:txEl>
                                          </p:spTgt>
                                        </p:tgtEl>
                                      </p:cBhvr>
                                    </p:animEffect>
                                  </p:childTnLst>
                                </p:cTn>
                              </p:par>
                              <p:par>
                                <p:cTn id="22" presetID="16" presetClass="entr" presetSubtype="2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Horizontal)">
                                      <p:cBhvr>
                                        <p:cTn id="24" dur="500"/>
                                        <p:tgtEl>
                                          <p:spTgt spid="3">
                                            <p:txEl>
                                              <p:pRg st="4" end="4"/>
                                            </p:txEl>
                                          </p:spTgt>
                                        </p:tgtEl>
                                      </p:cBhvr>
                                    </p:animEffect>
                                  </p:childTnLst>
                                </p:cTn>
                              </p:par>
                              <p:par>
                                <p:cTn id="25" presetID="16" presetClass="entr" presetSubtype="2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Horizontal)">
                                      <p:cBhvr>
                                        <p:cTn id="27" dur="500"/>
                                        <p:tgtEl>
                                          <p:spTgt spid="3">
                                            <p:txEl>
                                              <p:pRg st="5" end="5"/>
                                            </p:txEl>
                                          </p:spTgt>
                                        </p:tgtEl>
                                      </p:cBhvr>
                                    </p:animEffect>
                                  </p:childTnLst>
                                </p:cTn>
                              </p:par>
                              <p:par>
                                <p:cTn id="28" presetID="16" presetClass="entr" presetSubtype="26"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Dinamika Pelaksanaan UUD 1945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2281425" y="1571611"/>
            <a:ext cx="6566314" cy="4758783"/>
          </a:xfrm>
        </p:spPr>
        <p:txBody>
          <a:bodyPr>
            <a:normAutofit fontScale="62500" lnSpcReduction="20000"/>
          </a:bodyPr>
          <a:lstStyle/>
          <a:p>
            <a:pPr marL="0" lvl="0" indent="0" algn="just">
              <a:buNone/>
            </a:pPr>
            <a:r>
              <a:rPr lang="id-ID" b="1" dirty="0" smtClean="0">
                <a:solidFill>
                  <a:srgbClr val="7030A0"/>
                </a:solidFill>
                <a:latin typeface="Andalus" pitchFamily="18" charset="-78"/>
                <a:cs typeface="Andalus" pitchFamily="18" charset="-78"/>
              </a:rPr>
              <a:t>F. Th </a:t>
            </a:r>
            <a:r>
              <a:rPr lang="id-ID" b="1" dirty="0">
                <a:solidFill>
                  <a:srgbClr val="7030A0"/>
                </a:solidFill>
                <a:latin typeface="Andalus" pitchFamily="18" charset="-78"/>
                <a:cs typeface="Andalus" pitchFamily="18" charset="-78"/>
              </a:rPr>
              <a:t>1998 sampai </a:t>
            </a:r>
            <a:r>
              <a:rPr lang="id-ID" b="1" dirty="0" smtClean="0">
                <a:solidFill>
                  <a:srgbClr val="7030A0"/>
                </a:solidFill>
                <a:latin typeface="Andalus" pitchFamily="18" charset="-78"/>
                <a:cs typeface="Andalus" pitchFamily="18" charset="-78"/>
              </a:rPr>
              <a:t>sekarang</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Pancasila </a:t>
            </a:r>
            <a:r>
              <a:rPr lang="id-ID" b="1" dirty="0" smtClean="0">
                <a:solidFill>
                  <a:srgbClr val="7030A0"/>
                </a:solidFill>
                <a:latin typeface="Andalus" pitchFamily="18" charset="-78"/>
                <a:cs typeface="Andalus" pitchFamily="18" charset="-78"/>
              </a:rPr>
              <a:t>sebagai </a:t>
            </a:r>
            <a:r>
              <a:rPr lang="id-ID" b="1" dirty="0">
                <a:solidFill>
                  <a:srgbClr val="7030A0"/>
                </a:solidFill>
                <a:latin typeface="Andalus" pitchFamily="18" charset="-78"/>
                <a:cs typeface="Andalus" pitchFamily="18" charset="-78"/>
              </a:rPr>
              <a:t>dasar negara dan UUD 1945 </a:t>
            </a:r>
            <a:r>
              <a:rPr lang="id-ID" b="1" dirty="0" smtClean="0">
                <a:solidFill>
                  <a:srgbClr val="7030A0"/>
                </a:solidFill>
                <a:latin typeface="Andalus" pitchFamily="18" charset="-78"/>
                <a:cs typeface="Andalus" pitchFamily="18" charset="-78"/>
              </a:rPr>
              <a:t>sebagai </a:t>
            </a:r>
            <a:r>
              <a:rPr lang="id-ID" b="1" dirty="0">
                <a:solidFill>
                  <a:srgbClr val="7030A0"/>
                </a:solidFill>
                <a:latin typeface="Andalus" pitchFamily="18" charset="-78"/>
                <a:cs typeface="Andalus" pitchFamily="18" charset="-78"/>
              </a:rPr>
              <a:t>landasan konstitusional. Penetapan </a:t>
            </a:r>
            <a:r>
              <a:rPr lang="id-ID" b="1" dirty="0" smtClean="0">
                <a:solidFill>
                  <a:srgbClr val="7030A0"/>
                </a:solidFill>
                <a:latin typeface="Andalus" pitchFamily="18" charset="-78"/>
                <a:cs typeface="Andalus" pitchFamily="18" charset="-78"/>
              </a:rPr>
              <a:t>Pancasila sebagai satu-satunya </a:t>
            </a:r>
            <a:r>
              <a:rPr lang="id-ID" b="1" dirty="0">
                <a:solidFill>
                  <a:srgbClr val="7030A0"/>
                </a:solidFill>
                <a:latin typeface="Andalus" pitchFamily="18" charset="-78"/>
                <a:cs typeface="Andalus" pitchFamily="18" charset="-78"/>
              </a:rPr>
              <a:t>asas partai politik dan organisasi massa, dihapus dengan Tap MPR No.XIII/MPR/1998</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Penghapusan anggota MPR (utusan Golongan) dan DPR (dari ABRI) yg diangkat oleh presiden karena semuanya harus </a:t>
            </a:r>
            <a:r>
              <a:rPr lang="id-ID" b="1" dirty="0" smtClean="0">
                <a:solidFill>
                  <a:srgbClr val="7030A0"/>
                </a:solidFill>
                <a:latin typeface="Andalus" pitchFamily="18" charset="-78"/>
                <a:cs typeface="Andalus" pitchFamily="18" charset="-78"/>
              </a:rPr>
              <a:t>dipilih </a:t>
            </a:r>
            <a:r>
              <a:rPr lang="id-ID" b="1" dirty="0">
                <a:solidFill>
                  <a:srgbClr val="7030A0"/>
                </a:solidFill>
                <a:latin typeface="Andalus" pitchFamily="18" charset="-78"/>
                <a:cs typeface="Andalus" pitchFamily="18" charset="-78"/>
              </a:rPr>
              <a:t>dalam pemilu</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MPR bukan lagi </a:t>
            </a:r>
            <a:r>
              <a:rPr lang="id-ID" b="1" dirty="0" smtClean="0">
                <a:solidFill>
                  <a:srgbClr val="7030A0"/>
                </a:solidFill>
                <a:latin typeface="Andalus" pitchFamily="18" charset="-78"/>
                <a:cs typeface="Andalus" pitchFamily="18" charset="-78"/>
              </a:rPr>
              <a:t>sebagai </a:t>
            </a:r>
            <a:r>
              <a:rPr lang="id-ID" b="1" dirty="0">
                <a:solidFill>
                  <a:srgbClr val="7030A0"/>
                </a:solidFill>
                <a:latin typeface="Andalus" pitchFamily="18" charset="-78"/>
                <a:cs typeface="Andalus" pitchFamily="18" charset="-78"/>
              </a:rPr>
              <a:t>lembaga tertinggi negara, karena MPR </a:t>
            </a:r>
            <a:r>
              <a:rPr lang="id-ID" b="1" dirty="0" smtClean="0">
                <a:solidFill>
                  <a:srgbClr val="7030A0"/>
                </a:solidFill>
                <a:latin typeface="Andalus" pitchFamily="18" charset="-78"/>
                <a:cs typeface="Andalus" pitchFamily="18" charset="-78"/>
              </a:rPr>
              <a:t>tidak </a:t>
            </a:r>
            <a:r>
              <a:rPr lang="id-ID" b="1" dirty="0">
                <a:solidFill>
                  <a:srgbClr val="7030A0"/>
                </a:solidFill>
                <a:latin typeface="Andalus" pitchFamily="18" charset="-78"/>
                <a:cs typeface="Andalus" pitchFamily="18" charset="-78"/>
              </a:rPr>
              <a:t>lagi berwenang mengangkat </a:t>
            </a:r>
            <a:r>
              <a:rPr lang="id-ID" b="1" dirty="0" smtClean="0">
                <a:solidFill>
                  <a:srgbClr val="7030A0"/>
                </a:solidFill>
                <a:latin typeface="Andalus" pitchFamily="18" charset="-78"/>
                <a:cs typeface="Andalus" pitchFamily="18" charset="-78"/>
              </a:rPr>
              <a:t>Presiden</a:t>
            </a:r>
            <a:endParaRPr lang="en-US" b="1" dirty="0">
              <a:solidFill>
                <a:srgbClr val="7030A0"/>
              </a:solidFill>
              <a:latin typeface="Andalus" pitchFamily="18" charset="-78"/>
              <a:cs typeface="Andalus" pitchFamily="18" charset="-78"/>
            </a:endParaRPr>
          </a:p>
          <a:p>
            <a:pPr lvl="0" algn="just"/>
            <a:r>
              <a:rPr lang="id-ID" b="1" dirty="0" smtClean="0">
                <a:solidFill>
                  <a:srgbClr val="7030A0"/>
                </a:solidFill>
                <a:latin typeface="Andalus" pitchFamily="18" charset="-78"/>
                <a:cs typeface="Andalus" pitchFamily="18" charset="-78"/>
              </a:rPr>
              <a:t>Lembaga-lembaga </a:t>
            </a:r>
            <a:r>
              <a:rPr lang="id-ID" b="1" dirty="0">
                <a:solidFill>
                  <a:srgbClr val="7030A0"/>
                </a:solidFill>
                <a:latin typeface="Andalus" pitchFamily="18" charset="-78"/>
                <a:cs typeface="Andalus" pitchFamily="18" charset="-78"/>
              </a:rPr>
              <a:t>tinggi negara ditempatkan sesuai </a:t>
            </a:r>
            <a:r>
              <a:rPr lang="id-ID" b="1" dirty="0" smtClean="0">
                <a:solidFill>
                  <a:srgbClr val="7030A0"/>
                </a:solidFill>
                <a:latin typeface="Andalus" pitchFamily="18" charset="-78"/>
                <a:cs typeface="Andalus" pitchFamily="18" charset="-78"/>
              </a:rPr>
              <a:t>dengan </a:t>
            </a:r>
            <a:r>
              <a:rPr lang="id-ID" b="1" dirty="0">
                <a:solidFill>
                  <a:srgbClr val="7030A0"/>
                </a:solidFill>
                <a:latin typeface="Andalus" pitchFamily="18" charset="-78"/>
                <a:cs typeface="Andalus" pitchFamily="18" charset="-78"/>
              </a:rPr>
              <a:t>UUD 1945</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Dibentuk lembaga baru </a:t>
            </a:r>
            <a:r>
              <a:rPr lang="id-ID" b="1" dirty="0" smtClean="0">
                <a:solidFill>
                  <a:srgbClr val="7030A0"/>
                </a:solidFill>
                <a:latin typeface="Andalus" pitchFamily="18" charset="-78"/>
                <a:cs typeface="Andalus" pitchFamily="18" charset="-78"/>
              </a:rPr>
              <a:t>seperti </a:t>
            </a:r>
            <a:r>
              <a:rPr lang="id-ID" b="1" dirty="0">
                <a:solidFill>
                  <a:srgbClr val="7030A0"/>
                </a:solidFill>
                <a:latin typeface="Andalus" pitchFamily="18" charset="-78"/>
                <a:cs typeface="Andalus" pitchFamily="18" charset="-78"/>
              </a:rPr>
              <a:t>D</a:t>
            </a:r>
            <a:r>
              <a:rPr lang="id-ID" b="1" dirty="0" smtClean="0">
                <a:solidFill>
                  <a:srgbClr val="7030A0"/>
                </a:solidFill>
                <a:latin typeface="Andalus" pitchFamily="18" charset="-78"/>
                <a:cs typeface="Andalus" pitchFamily="18" charset="-78"/>
              </a:rPr>
              <a:t>ewan </a:t>
            </a:r>
            <a:r>
              <a:rPr lang="id-ID" b="1" dirty="0">
                <a:solidFill>
                  <a:srgbClr val="7030A0"/>
                </a:solidFill>
                <a:latin typeface="Andalus" pitchFamily="18" charset="-78"/>
                <a:cs typeface="Andalus" pitchFamily="18" charset="-78"/>
              </a:rPr>
              <a:t>P</a:t>
            </a:r>
            <a:r>
              <a:rPr lang="id-ID" b="1" dirty="0" smtClean="0">
                <a:solidFill>
                  <a:srgbClr val="7030A0"/>
                </a:solidFill>
                <a:latin typeface="Andalus" pitchFamily="18" charset="-78"/>
                <a:cs typeface="Andalus" pitchFamily="18" charset="-78"/>
              </a:rPr>
              <a:t>erwakilan Daerah</a:t>
            </a:r>
            <a:r>
              <a:rPr lang="id-ID" b="1" dirty="0">
                <a:solidFill>
                  <a:srgbClr val="7030A0"/>
                </a:solidFill>
                <a:latin typeface="Andalus" pitchFamily="18" charset="-78"/>
                <a:cs typeface="Andalus" pitchFamily="18" charset="-78"/>
              </a:rPr>
              <a:t>, </a:t>
            </a:r>
            <a:r>
              <a:rPr lang="id-ID" b="1" dirty="0" smtClean="0">
                <a:solidFill>
                  <a:srgbClr val="7030A0"/>
                </a:solidFill>
                <a:latin typeface="Andalus" pitchFamily="18" charset="-78"/>
                <a:cs typeface="Andalus" pitchFamily="18" charset="-78"/>
              </a:rPr>
              <a:t>Mahkamah Konstitusi, Komisi Yudisial </a:t>
            </a:r>
            <a:r>
              <a:rPr lang="id-ID" b="1" dirty="0">
                <a:solidFill>
                  <a:srgbClr val="7030A0"/>
                </a:solidFill>
                <a:latin typeface="Andalus" pitchFamily="18" charset="-78"/>
                <a:cs typeface="Andalus" pitchFamily="18" charset="-78"/>
              </a:rPr>
              <a:t>berdasarkan UUD 1945</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Pemilu dilaksanakan </a:t>
            </a:r>
            <a:r>
              <a:rPr lang="id-ID" b="1" dirty="0" smtClean="0">
                <a:solidFill>
                  <a:srgbClr val="7030A0"/>
                </a:solidFill>
                <a:latin typeface="Andalus" pitchFamily="18" charset="-78"/>
                <a:cs typeface="Andalus" pitchFamily="18" charset="-78"/>
              </a:rPr>
              <a:t>tahun </a:t>
            </a:r>
            <a:r>
              <a:rPr lang="id-ID" b="1" dirty="0">
                <a:solidFill>
                  <a:srgbClr val="7030A0"/>
                </a:solidFill>
                <a:latin typeface="Andalus" pitchFamily="18" charset="-78"/>
                <a:cs typeface="Andalus" pitchFamily="18" charset="-78"/>
              </a:rPr>
              <a:t>1999 diikuti 48 parpol dan tahun 2004 diikuti 24 parpol</a:t>
            </a:r>
            <a:endParaRPr lang="en-US" b="1" dirty="0">
              <a:solidFill>
                <a:srgbClr val="7030A0"/>
              </a:solidFill>
              <a:latin typeface="Andalus" pitchFamily="18" charset="-78"/>
              <a:cs typeface="Andalus" pitchFamily="18" charset="-78"/>
            </a:endParaRPr>
          </a:p>
          <a:p>
            <a:pPr lvl="0" algn="just"/>
            <a:r>
              <a:rPr lang="id-ID" b="1" dirty="0">
                <a:solidFill>
                  <a:srgbClr val="7030A0"/>
                </a:solidFill>
                <a:latin typeface="Andalus" pitchFamily="18" charset="-78"/>
                <a:cs typeface="Andalus" pitchFamily="18" charset="-78"/>
              </a:rPr>
              <a:t>Adanya otonomi </a:t>
            </a:r>
            <a:r>
              <a:rPr lang="id-ID" b="1" dirty="0" smtClean="0">
                <a:solidFill>
                  <a:srgbClr val="7030A0"/>
                </a:solidFill>
                <a:latin typeface="Andalus" pitchFamily="18" charset="-78"/>
                <a:cs typeface="Andalus" pitchFamily="18" charset="-78"/>
              </a:rPr>
              <a:t>daerah</a:t>
            </a:r>
            <a:endParaRPr lang="en-US" b="1" dirty="0" smtClean="0">
              <a:solidFill>
                <a:srgbClr val="7030A0"/>
              </a:solidFill>
              <a:latin typeface="Andalus" pitchFamily="18" charset="-78"/>
              <a:cs typeface="Andalus" pitchFamily="18" charset="-78"/>
            </a:endParaRPr>
          </a:p>
          <a:p>
            <a:pPr marL="0" lvl="0" indent="0" algn="just">
              <a:buNone/>
            </a:pPr>
            <a:endParaRPr lang="en-US" b="1" dirty="0">
              <a:solidFill>
                <a:srgbClr val="7030A0"/>
              </a:solidFill>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206285927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to="" calcmode="lin" valueType="num">
                                      <p:cBhvr>
                                        <p:cTn id="17" dur="1" fill="hold"/>
                                        <p:tgtEl>
                                          <p:spTgt spid="3">
                                            <p:txEl>
                                              <p:pRg st="0" end="0"/>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to="" calcmode="lin" valueType="num">
                                      <p:cBhvr>
                                        <p:cTn id="22" dur="1" fill="hold"/>
                                        <p:tgtEl>
                                          <p:spTgt spid="3">
                                            <p:txEl>
                                              <p:pRg st="1" end="1"/>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to="" calcmode="lin" valueType="num">
                                      <p:cBhvr>
                                        <p:cTn id="27" dur="1" fill="hold"/>
                                        <p:tgtEl>
                                          <p:spTgt spid="3">
                                            <p:txEl>
                                              <p:pRg st="2" end="2"/>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to="" calcmode="lin" valueType="num">
                                      <p:cBhvr>
                                        <p:cTn id="32" dur="1" fill="hold"/>
                                        <p:tgtEl>
                                          <p:spTgt spid="3">
                                            <p:txEl>
                                              <p:pRg st="3" end="3"/>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to="" calcmode="lin" valueType="num">
                                      <p:cBhvr>
                                        <p:cTn id="37" dur="1" fill="hold"/>
                                        <p:tgtEl>
                                          <p:spTgt spid="3">
                                            <p:txEl>
                                              <p:pRg st="4" end="4"/>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to="" calcmode="lin" valueType="num">
                                      <p:cBhvr>
                                        <p:cTn id="42" dur="1" fill="hold"/>
                                        <p:tgtEl>
                                          <p:spTgt spid="3">
                                            <p:txEl>
                                              <p:pRg st="5" end="5"/>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to="" calcmode="lin" valueType="num">
                                      <p:cBhvr>
                                        <p:cTn id="47" dur="1" fill="hold"/>
                                        <p:tgtEl>
                                          <p:spTgt spid="3">
                                            <p:txEl>
                                              <p:pRg st="6" end="6"/>
                                            </p:txEl>
                                          </p:spTgt>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 to="" calcmode="lin" valueType="num">
                                      <p:cBhvr>
                                        <p:cTn id="52" dur="1" fill="hold"/>
                                        <p:tgtEl>
                                          <p:spTgt spid="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Dinamika Pelaksanaan UUD 1945</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2281425" y="1928801"/>
            <a:ext cx="6566314" cy="4401593"/>
          </a:xfrm>
        </p:spPr>
        <p:txBody>
          <a:bodyPr>
            <a:normAutofit/>
          </a:bodyPr>
          <a:lstStyle/>
          <a:p>
            <a:pPr lvl="0" algn="just"/>
            <a:r>
              <a:rPr lang="id-ID" b="1" dirty="0">
                <a:solidFill>
                  <a:srgbClr val="00B050"/>
                </a:solidFill>
                <a:latin typeface="Andalus" pitchFamily="18" charset="-78"/>
                <a:cs typeface="Andalus" pitchFamily="18" charset="-78"/>
              </a:rPr>
              <a:t>MPR merupakan lembaga </a:t>
            </a:r>
            <a:r>
              <a:rPr lang="id-ID" b="1" dirty="0" smtClean="0">
                <a:solidFill>
                  <a:srgbClr val="00B050"/>
                </a:solidFill>
                <a:latin typeface="Andalus" pitchFamily="18" charset="-78"/>
                <a:cs typeface="Andalus" pitchFamily="18" charset="-78"/>
              </a:rPr>
              <a:t>yang </a:t>
            </a:r>
            <a:r>
              <a:rPr lang="id-ID" b="1" dirty="0">
                <a:solidFill>
                  <a:srgbClr val="00B050"/>
                </a:solidFill>
                <a:latin typeface="Andalus" pitchFamily="18" charset="-78"/>
                <a:cs typeface="Andalus" pitchFamily="18" charset="-78"/>
              </a:rPr>
              <a:t>berwenang melakukan amandemen atau perubahan batang tubuh/pasal-pasal UUD 1945</a:t>
            </a:r>
            <a:endParaRPr lang="en-US" b="1" dirty="0">
              <a:solidFill>
                <a:srgbClr val="00B050"/>
              </a:solidFill>
              <a:latin typeface="Andalus" pitchFamily="18" charset="-78"/>
              <a:cs typeface="Andalus" pitchFamily="18" charset="-78"/>
            </a:endParaRPr>
          </a:p>
          <a:p>
            <a:pPr lvl="0" algn="just"/>
            <a:r>
              <a:rPr lang="id-ID" b="1" dirty="0">
                <a:solidFill>
                  <a:srgbClr val="00B050"/>
                </a:solidFill>
                <a:latin typeface="Andalus" pitchFamily="18" charset="-78"/>
                <a:cs typeface="Andalus" pitchFamily="18" charset="-78"/>
              </a:rPr>
              <a:t>Pemilu diselenggarakan untuk memilih anggota DPR, DPD, Presiden dan Wakil Presiden dengan mendasarkan pada UU RI No. 12 tahun 2003</a:t>
            </a:r>
            <a:endParaRPr lang="en-US" b="1" dirty="0">
              <a:solidFill>
                <a:srgbClr val="00B050"/>
              </a:solidFill>
              <a:latin typeface="Andalus" pitchFamily="18" charset="-78"/>
              <a:cs typeface="Andalus" pitchFamily="18" charset="-78"/>
            </a:endParaRPr>
          </a:p>
          <a:p>
            <a:pPr marL="0" lvl="0" indent="0" algn="just">
              <a:buNone/>
            </a:pPr>
            <a:endParaRPr lang="en-US" b="1" dirty="0">
              <a:solidFill>
                <a:srgbClr val="00B050"/>
              </a:solidFill>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267829185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amond(in)">
                                      <p:cBhvr>
                                        <p:cTn id="17" dur="2000"/>
                                        <p:tgtEl>
                                          <p:spTgt spid="3">
                                            <p:txEl>
                                              <p:pRg st="0" end="0"/>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diamond(in)">
                                      <p:cBhvr>
                                        <p:cTn id="2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49" y="833015"/>
            <a:ext cx="5756277" cy="763525"/>
          </a:xfrm>
          <a:prstGeom prst="flowChartTerminator">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id-ID" b="1" spc="300" dirty="0">
                <a:ln w="11430" cmpd="sng">
                  <a:solidFill>
                    <a:sysClr val="windowText" lastClr="000000"/>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gency FB" pitchFamily="34" charset="0"/>
              </a:rPr>
              <a:t>Pengertian Amandemen</a:t>
            </a:r>
            <a:endParaRPr lang="en-US" b="1" spc="300" dirty="0">
              <a:ln w="11430" cmpd="sng">
                <a:solidFill>
                  <a:sysClr val="windowText" lastClr="000000"/>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gency FB" pitchFamily="34" charset="0"/>
            </a:endParaRPr>
          </a:p>
        </p:txBody>
      </p:sp>
      <p:sp>
        <p:nvSpPr>
          <p:cNvPr id="3" name="Content Placeholder 2"/>
          <p:cNvSpPr>
            <a:spLocks noGrp="1"/>
          </p:cNvSpPr>
          <p:nvPr>
            <p:ph idx="1"/>
          </p:nvPr>
        </p:nvSpPr>
        <p:spPr>
          <a:xfrm>
            <a:off x="754375" y="2000240"/>
            <a:ext cx="7635250" cy="4330154"/>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just"/>
            <a:r>
              <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ndalus" pitchFamily="18" charset="-78"/>
                <a:cs typeface="Andalus" pitchFamily="18" charset="-78"/>
              </a:rPr>
              <a:t>Amandemen adalah prosedur penyempurnaan, tanpa harus langsung mengubah UUD dan merupakan pelengkap serta rincian dari UUD asli.</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ndalus" pitchFamily="18" charset="-78"/>
              <a:cs typeface="Andalus" pitchFamily="18" charset="-78"/>
            </a:endParaRPr>
          </a:p>
          <a:p>
            <a:pPr lvl="0" algn="just"/>
            <a:r>
              <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ndalus" pitchFamily="18" charset="-78"/>
                <a:cs typeface="Andalus" pitchFamily="18" charset="-78"/>
              </a:rPr>
              <a:t>Menurut Hukum Tata Negara, amandemen merupakan salah satu hak legislatif untuk mengusulkan perubahan dalam suatu rancangan UU yang diajukan pemerintah.</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ndalus" pitchFamily="18" charset="-78"/>
              <a:cs typeface="Andalus" pitchFamily="18" charset="-78"/>
            </a:endParaRPr>
          </a:p>
          <a:p>
            <a:pPr marL="0" indent="0" algn="just">
              <a:buNone/>
            </a:pP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ndalus" pitchFamily="18" charset="-78"/>
              <a:cs typeface="Andalus" pitchFamily="18" charset="-78"/>
            </a:endParaRPr>
          </a:p>
          <a:p>
            <a:pPr algn="just"/>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4103309497"/>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833015"/>
            <a:ext cx="7787952" cy="763525"/>
          </a:xfrm>
        </p:spPr>
        <p:txBody>
          <a:bodyPr>
            <a:normAutofit fontScale="90000"/>
          </a:bodyPr>
          <a:lstStyle/>
          <a:p>
            <a:pPr fontAlgn="base"/>
            <a:r>
              <a:rPr lang="id-ID" dirty="0">
                <a:ln w="18415" cmpd="sng">
                  <a:solidFill>
                    <a:srgbClr val="FFFF00"/>
                  </a:solidFill>
                  <a:prstDash val="solid"/>
                </a:ln>
                <a:solidFill>
                  <a:srgbClr val="FFFFFF"/>
                </a:solidFill>
                <a:effectLst>
                  <a:outerShdw blurRad="63500" dir="3600000" algn="tl" rotWithShape="0">
                    <a:srgbClr val="000000">
                      <a:alpha val="70000"/>
                    </a:srgbClr>
                  </a:outerShdw>
                </a:effectLst>
                <a:latin typeface="Algerian" pitchFamily="82" charset="0"/>
              </a:rPr>
              <a:t>Tata perundang-undangan diatur dalam :</a:t>
            </a:r>
            <a:endParaRPr lang="en-US" dirty="0">
              <a:ln w="18415" cmpd="sng">
                <a:solidFill>
                  <a:srgbClr val="FFFF00"/>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3" name="Content Placeholder 2"/>
          <p:cNvSpPr>
            <a:spLocks noGrp="1"/>
          </p:cNvSpPr>
          <p:nvPr>
            <p:ph idx="1"/>
          </p:nvPr>
        </p:nvSpPr>
        <p:spPr>
          <a:xfrm>
            <a:off x="754375" y="2071678"/>
            <a:ext cx="7635250" cy="4258716"/>
          </a:xfrm>
        </p:spPr>
        <p:txBody>
          <a:bodyPr>
            <a:normAutofit fontScale="85000" lnSpcReduction="20000"/>
          </a:bodyPr>
          <a:lstStyle/>
          <a:p>
            <a:pPr marL="357188" lvl="0" indent="-357188" fontAlgn="base">
              <a:buNone/>
            </a:pP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1</a:t>
            </a:r>
            <a:r>
              <a:rPr lang="id-ID"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 Tap </a:t>
            </a: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MPRS NO. XX/MPRS/1996 tentang </a:t>
            </a:r>
            <a:r>
              <a:rPr lang="id-ID"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Memorandum </a:t>
            </a: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DPR-GR mengenai sumber tertib </a:t>
            </a:r>
            <a:r>
              <a:rPr lang="id-ID"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hukum </a:t>
            </a: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Republik Indonesia dan tata urutan </a:t>
            </a:r>
            <a:r>
              <a:rPr lang="id-ID"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perundang-undangan </a:t>
            </a: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Republik Indonesia.</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a:p>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Urutannya yaitu :</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1)       UUD 1945;</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2)       Ketetapan MPR;</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3)       </a:t>
            </a:r>
            <a:r>
              <a:rPr lang="id-ID"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UU</a:t>
            </a: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4)       Peraturan Pemerintah;</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5)       Keputusan Presiden;</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6)       Peraturan Pelaksana yang terdiri dari : Peraturan Menteri dan Instruksi Menteri.</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Ketentuan dalam Tap MPR ini sudah tidak berlaku</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a:p>
            <a:pPr marL="0" lvl="0" indent="0">
              <a:buNone/>
            </a:pP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1345866751"/>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833015"/>
            <a:ext cx="7787952" cy="763525"/>
          </a:xfrm>
        </p:spPr>
        <p:txBody>
          <a:bodyPr>
            <a:normAutofit fontScale="90000"/>
          </a:bodyPr>
          <a:lstStyle/>
          <a:p>
            <a:pPr fontAlgn="base"/>
            <a:r>
              <a:rPr lang="id-ID" dirty="0">
                <a:ln w="18415" cmpd="sng">
                  <a:solidFill>
                    <a:srgbClr val="FFFF00"/>
                  </a:solidFill>
                  <a:prstDash val="solid"/>
                </a:ln>
                <a:solidFill>
                  <a:srgbClr val="FFFFFF"/>
                </a:solidFill>
                <a:effectLst>
                  <a:outerShdw blurRad="63500" dir="3600000" algn="tl" rotWithShape="0">
                    <a:srgbClr val="000000">
                      <a:alpha val="70000"/>
                    </a:srgbClr>
                  </a:outerShdw>
                </a:effectLst>
                <a:latin typeface="Andalus" pitchFamily="18" charset="-78"/>
                <a:cs typeface="Andalus" pitchFamily="18" charset="-78"/>
              </a:rPr>
              <a:t>Tata perundang-undangan diatur dalam :</a:t>
            </a:r>
            <a:endParaRPr lang="en-US" dirty="0">
              <a:ln w="18415" cmpd="sng">
                <a:solidFill>
                  <a:srgbClr val="FFFF00"/>
                </a:solidFill>
                <a:prstDash val="solid"/>
              </a:ln>
              <a:solidFill>
                <a:srgbClr val="FFFFFF"/>
              </a:solidFill>
              <a:effectLst>
                <a:outerShdw blurRad="63500" dir="3600000" algn="tl" rotWithShape="0">
                  <a:srgbClr val="000000">
                    <a:alpha val="70000"/>
                  </a:srgbClr>
                </a:outerShdw>
              </a:effectLst>
              <a:latin typeface="Andalus" pitchFamily="18" charset="-78"/>
              <a:cs typeface="Andalus" pitchFamily="18" charset="-78"/>
            </a:endParaRPr>
          </a:p>
        </p:txBody>
      </p:sp>
      <p:sp>
        <p:nvSpPr>
          <p:cNvPr id="3" name="Content Placeholder 2"/>
          <p:cNvSpPr>
            <a:spLocks noGrp="1"/>
          </p:cNvSpPr>
          <p:nvPr>
            <p:ph idx="1"/>
          </p:nvPr>
        </p:nvSpPr>
        <p:spPr>
          <a:xfrm>
            <a:off x="754375" y="2285992"/>
            <a:ext cx="7635250" cy="4044402"/>
          </a:xfrm>
        </p:spPr>
        <p:txBody>
          <a:bodyPr>
            <a:normAutofit fontScale="85000" lnSpcReduction="20000"/>
          </a:bodyPr>
          <a:lstStyle/>
          <a:p>
            <a:pPr marL="357188" lvl="0" indent="-357188" fontAlgn="base">
              <a:buNone/>
            </a:pPr>
            <a:r>
              <a:rPr lang="id-ID"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2.Tap </a:t>
            </a: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MPR No. III/MPR/2000 tentang Sumber Hukum dan Tata Urutan Peraturan Undang-Undang.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a:p>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Berdasarkan ketetapan MPR tersebut, tata urutan peraturan perundang-undangan RI yaitu </a:t>
            </a:r>
            <a:r>
              <a:rPr lang="id-ID"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a:t>
            </a:r>
          </a:p>
          <a:p>
            <a:pPr marL="0" indent="0">
              <a:buNone/>
            </a:pP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1)       UUD 1945;</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2)       Tap MPR;</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3)       UU;</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4)       Peraturan pemerintah pengganti UU;</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5)       PP;</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6)       Keppres;</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7)       Peraturan Daerah;</a:t>
            </a:r>
            <a:b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id-ID"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Ketentuan dalam Tap MPR ini sudah tidak berlaku.</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a:p>
            <a:pPr marL="0" indent="0">
              <a:buNone/>
            </a:pP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327200863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to="" calcmode="lin" valueType="num">
                                      <p:cBhvr>
                                        <p:cTn id="18"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833015"/>
            <a:ext cx="7787952" cy="763525"/>
          </a:xfrm>
          <a:prstGeom prst="snip2DiagRect">
            <a:avLst/>
          </a:prstGeom>
        </p:spPr>
        <p:style>
          <a:lnRef idx="2">
            <a:schemeClr val="dk1"/>
          </a:lnRef>
          <a:fillRef idx="1">
            <a:schemeClr val="lt1"/>
          </a:fillRef>
          <a:effectRef idx="0">
            <a:schemeClr val="dk1"/>
          </a:effectRef>
          <a:fontRef idx="minor">
            <a:schemeClr val="dk1"/>
          </a:fontRef>
        </p:style>
        <p:txBody>
          <a:bodyPr>
            <a:normAutofit fontScale="90000"/>
          </a:bodyPr>
          <a:lstStyle/>
          <a:p>
            <a:pPr fontAlgn="base"/>
            <a:r>
              <a:rPr lang="id-ID" b="1" dirty="0">
                <a:solidFill>
                  <a:srgbClr val="00B0F0"/>
                </a:solidFill>
              </a:rPr>
              <a:t>Tata perundang-undangan diatur dalam </a:t>
            </a:r>
            <a:r>
              <a:rPr lang="id-ID" b="1" dirty="0"/>
              <a:t>:</a:t>
            </a:r>
            <a:endParaRPr lang="en-US" b="1" dirty="0"/>
          </a:p>
        </p:txBody>
      </p:sp>
      <p:sp>
        <p:nvSpPr>
          <p:cNvPr id="3" name="Content Placeholder 2"/>
          <p:cNvSpPr>
            <a:spLocks noGrp="1"/>
          </p:cNvSpPr>
          <p:nvPr>
            <p:ph idx="1"/>
          </p:nvPr>
        </p:nvSpPr>
        <p:spPr>
          <a:xfrm>
            <a:off x="754375" y="1749245"/>
            <a:ext cx="7635250" cy="4581149"/>
          </a:xfrm>
        </p:spPr>
        <p:txBody>
          <a:bodyPr>
            <a:normAutofit fontScale="92500" lnSpcReduction="10000"/>
          </a:bodyPr>
          <a:lstStyle/>
          <a:p>
            <a:pPr marL="357188" lvl="0" indent="-357188" fontAlgn="base">
              <a:buNone/>
            </a:pPr>
            <a:r>
              <a:rPr lang="id-ID" b="1" dirty="0" smtClean="0"/>
              <a:t>3.Undang-Undang </a:t>
            </a:r>
            <a:r>
              <a:rPr lang="id-ID" b="1" dirty="0"/>
              <a:t>Nomor 10 Tahun 2004 tentang Pembentukan Peraturan Perundang-undangan</a:t>
            </a:r>
            <a:r>
              <a:rPr lang="id-ID" dirty="0"/>
              <a:t>.</a:t>
            </a:r>
            <a:endParaRPr lang="en-US" dirty="0"/>
          </a:p>
          <a:p>
            <a:pPr fontAlgn="base"/>
            <a:r>
              <a:rPr lang="id-ID" dirty="0"/>
              <a:t>Berdasarkan ketentuan ini, jenis dan hierarki Peraturan Perundang-undangan Republik Indonesia adalah sebagai berikut :</a:t>
            </a:r>
            <a:br>
              <a:rPr lang="id-ID" dirty="0"/>
            </a:br>
            <a:r>
              <a:rPr lang="id-ID" dirty="0"/>
              <a:t>1)       UUD Negara Republik Indonesia Tahun 1945;</a:t>
            </a:r>
            <a:br>
              <a:rPr lang="id-ID" dirty="0"/>
            </a:br>
            <a:r>
              <a:rPr lang="id-ID" dirty="0"/>
              <a:t>2)       UU/Perppu;</a:t>
            </a:r>
            <a:br>
              <a:rPr lang="id-ID" dirty="0"/>
            </a:br>
            <a:r>
              <a:rPr lang="id-ID" dirty="0"/>
              <a:t>3)       Peraturan Pemerintah;</a:t>
            </a:r>
            <a:br>
              <a:rPr lang="id-ID" dirty="0"/>
            </a:br>
            <a:r>
              <a:rPr lang="id-ID" dirty="0"/>
              <a:t>4)       Peraturan Presiden;</a:t>
            </a:r>
            <a:br>
              <a:rPr lang="id-ID" dirty="0"/>
            </a:br>
            <a:r>
              <a:rPr lang="id-ID" dirty="0"/>
              <a:t>5)       Peraturan Daerah.</a:t>
            </a:r>
            <a:br>
              <a:rPr lang="id-ID" dirty="0"/>
            </a:br>
            <a:r>
              <a:rPr lang="id-ID" dirty="0"/>
              <a:t>Ketentuan dalam Undang-Undang ini sudah tidak berlaku.</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342102927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833015"/>
            <a:ext cx="7787952" cy="763525"/>
          </a:xfrm>
          <a:prstGeom prst="snip2DiagRect">
            <a:avLst/>
          </a:prstGeom>
        </p:spPr>
        <p:style>
          <a:lnRef idx="2">
            <a:schemeClr val="dk1"/>
          </a:lnRef>
          <a:fillRef idx="1">
            <a:schemeClr val="lt1"/>
          </a:fillRef>
          <a:effectRef idx="0">
            <a:schemeClr val="dk1"/>
          </a:effectRef>
          <a:fontRef idx="minor">
            <a:schemeClr val="dk1"/>
          </a:fontRef>
        </p:style>
        <p:txBody>
          <a:bodyPr>
            <a:normAutofit fontScale="90000"/>
          </a:bodyPr>
          <a:lstStyle/>
          <a:p>
            <a:pPr fontAlgn="base"/>
            <a:r>
              <a:rPr lang="id-ID" b="1" dirty="0">
                <a:solidFill>
                  <a:srgbClr val="00B0F0"/>
                </a:solidFill>
              </a:rPr>
              <a:t>Tata perundang-undangan diatur dalam </a:t>
            </a:r>
            <a:r>
              <a:rPr lang="id-ID" b="1" dirty="0"/>
              <a:t>:</a:t>
            </a:r>
            <a:endParaRPr lang="en-US" b="1" dirty="0"/>
          </a:p>
        </p:txBody>
      </p:sp>
      <p:sp>
        <p:nvSpPr>
          <p:cNvPr id="3" name="Content Placeholder 2"/>
          <p:cNvSpPr>
            <a:spLocks noGrp="1"/>
          </p:cNvSpPr>
          <p:nvPr>
            <p:ph idx="1"/>
          </p:nvPr>
        </p:nvSpPr>
        <p:spPr>
          <a:xfrm>
            <a:off x="754375" y="1749245"/>
            <a:ext cx="7635250" cy="4581149"/>
          </a:xfrm>
        </p:spPr>
        <p:txBody>
          <a:bodyPr>
            <a:normAutofit fontScale="92500" lnSpcReduction="20000"/>
          </a:bodyPr>
          <a:lstStyle/>
          <a:p>
            <a:pPr marL="357188" lvl="0" indent="-357188" fontAlgn="base">
              <a:buNone/>
            </a:pPr>
            <a:r>
              <a:rPr lang="id-ID" b="1" dirty="0" smtClean="0"/>
              <a:t>4.Undang-Undang </a:t>
            </a:r>
            <a:r>
              <a:rPr lang="id-ID" b="1" dirty="0"/>
              <a:t>Nomor 12 Tahun 2011 tentang Pembentukan Peraturan Perundang-undangan</a:t>
            </a:r>
            <a:r>
              <a:rPr lang="id-ID" dirty="0"/>
              <a:t>.</a:t>
            </a:r>
            <a:endParaRPr lang="en-US" dirty="0"/>
          </a:p>
          <a:p>
            <a:r>
              <a:rPr lang="id-ID" dirty="0"/>
              <a:t>Berdasarkan ketentuan dalam Undang-Undang ini, jenis dan hierarki peraturan perundang-undangan Republik Indonesia adalah sebagai berikut :</a:t>
            </a:r>
            <a:br>
              <a:rPr lang="id-ID" dirty="0"/>
            </a:br>
            <a:r>
              <a:rPr lang="id-ID" dirty="0"/>
              <a:t>1)       UUD Negara Republik Indonesia Tahun 1945</a:t>
            </a:r>
            <a:r>
              <a:rPr lang="id-ID" dirty="0" smtClean="0"/>
              <a:t>;</a:t>
            </a:r>
          </a:p>
          <a:p>
            <a:pPr marL="357188" indent="0">
              <a:buNone/>
            </a:pPr>
            <a:r>
              <a:rPr lang="id-ID" dirty="0" smtClean="0"/>
              <a:t>2)</a:t>
            </a:r>
            <a:r>
              <a:rPr lang="id-ID" dirty="0"/>
              <a:t>       Ketetapan MPR;</a:t>
            </a:r>
            <a:br>
              <a:rPr lang="id-ID" dirty="0"/>
            </a:br>
            <a:r>
              <a:rPr lang="id-ID" dirty="0"/>
              <a:t>3)       UU/Perppu</a:t>
            </a:r>
            <a:r>
              <a:rPr lang="id-ID" dirty="0" smtClean="0"/>
              <a:t>;</a:t>
            </a:r>
            <a:r>
              <a:rPr lang="id-ID" dirty="0"/>
              <a:t/>
            </a:r>
            <a:br>
              <a:rPr lang="id-ID" dirty="0"/>
            </a:br>
            <a:r>
              <a:rPr lang="id-ID" dirty="0"/>
              <a:t>4)       </a:t>
            </a:r>
            <a:r>
              <a:rPr lang="en-US" dirty="0" smtClean="0"/>
              <a:t>PP/ </a:t>
            </a:r>
            <a:r>
              <a:rPr lang="en-US" dirty="0" err="1" smtClean="0"/>
              <a:t>Peraturan</a:t>
            </a:r>
            <a:r>
              <a:rPr lang="en-US" dirty="0" smtClean="0"/>
              <a:t> </a:t>
            </a:r>
            <a:r>
              <a:rPr lang="en-US" dirty="0" err="1" smtClean="0"/>
              <a:t>Pemerintah</a:t>
            </a:r>
            <a:endParaRPr lang="en-US" dirty="0" smtClean="0"/>
          </a:p>
          <a:p>
            <a:pPr marL="357188" indent="0">
              <a:buNone/>
            </a:pPr>
            <a:r>
              <a:rPr lang="en-US" dirty="0" smtClean="0"/>
              <a:t>5)	   </a:t>
            </a:r>
            <a:r>
              <a:rPr lang="id-ID" dirty="0" smtClean="0"/>
              <a:t>Peraturan </a:t>
            </a:r>
            <a:r>
              <a:rPr lang="id-ID" dirty="0"/>
              <a:t>Presiden;</a:t>
            </a:r>
            <a:br>
              <a:rPr lang="id-ID" dirty="0"/>
            </a:br>
            <a:r>
              <a:rPr lang="en-US" dirty="0" smtClean="0"/>
              <a:t>6</a:t>
            </a:r>
            <a:r>
              <a:rPr lang="id-ID" dirty="0" smtClean="0"/>
              <a:t>)</a:t>
            </a:r>
            <a:r>
              <a:rPr lang="id-ID" dirty="0"/>
              <a:t>       Peraturan Daerah Provinsi;</a:t>
            </a:r>
            <a:br>
              <a:rPr lang="id-ID" dirty="0"/>
            </a:br>
            <a:r>
              <a:rPr lang="en-US" dirty="0" smtClean="0"/>
              <a:t>7</a:t>
            </a:r>
            <a:r>
              <a:rPr lang="id-ID" dirty="0" smtClean="0"/>
              <a:t>)</a:t>
            </a:r>
            <a:r>
              <a:rPr lang="id-ID" dirty="0"/>
              <a:t>       Peraturan Daerah Kabupaten/Kota.</a:t>
            </a:r>
            <a:br>
              <a:rPr lang="id-ID" dirty="0"/>
            </a:br>
            <a:endParaRPr lang="en-US" dirty="0"/>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1456381470"/>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to="" calcmode="lin" valueType="num">
                                      <p:cBhvr>
                                        <p:cTn id="18" dur="1" fill="hold"/>
                                        <p:tgtEl>
                                          <p:spTgt spid="3">
                                            <p:txEl>
                                              <p:pRg st="2" end="2"/>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to="" calcmode="lin" valueType="num">
                                      <p:cBhvr>
                                        <p:cTn id="21"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2818180"/>
            <a:ext cx="7635250" cy="1527050"/>
          </a:xfrm>
        </p:spPr>
        <p:txBody>
          <a:bodyPr>
            <a:normAutofit/>
          </a:bodyPr>
          <a:lstStyle/>
          <a:p>
            <a:pPr algn="ctr"/>
            <a:r>
              <a:rPr lang="id-ID"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lgerian" pitchFamily="82" charset="0"/>
              </a:rPr>
              <a:t>TERIMA KASIH </a:t>
            </a:r>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lgerian" pitchFamily="82" charset="0"/>
              </a:rPr>
              <a:t/>
            </a:r>
            <a:b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lgerian" pitchFamily="82" charset="0"/>
              </a:rPr>
            </a:br>
            <a:r>
              <a:rPr lang="id-ID"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lgerian" pitchFamily="82" charset="0"/>
              </a:rPr>
              <a:t>ATAS PERHATIANNYA</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lgerian" pitchFamily="82" charset="0"/>
            </a:endParaRPr>
          </a:p>
        </p:txBody>
      </p:sp>
      <p:sp>
        <p:nvSpPr>
          <p:cNvPr id="3" name="Footer Placeholder 2"/>
          <p:cNvSpPr>
            <a:spLocks noGrp="1"/>
          </p:cNvSpPr>
          <p:nvPr>
            <p:ph type="ftr" sz="quarter" idx="11"/>
          </p:nvPr>
        </p:nvSpPr>
        <p:spPr/>
        <p:txBody>
          <a:bodyPr/>
          <a:lstStyle/>
          <a:p>
            <a:r>
              <a:rPr lang="en-US" smtClean="0">
                <a:latin typeface="Comic Sans MS" pitchFamily="66" charset="0"/>
              </a:rPr>
              <a:t>BAB 6</a:t>
            </a:r>
            <a:endParaRPr lang="en-US" dirty="0">
              <a:latin typeface="Comic Sans MS" pitchFamily="66" charset="0"/>
            </a:endParaRPr>
          </a:p>
        </p:txBody>
      </p:sp>
    </p:spTree>
    <p:extLst>
      <p:ext uri="{BB962C8B-B14F-4D97-AF65-F5344CB8AC3E}">
        <p14:creationId xmlns="" xmlns:p14="http://schemas.microsoft.com/office/powerpoint/2010/main" val="4205161909"/>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5" y="833015"/>
            <a:ext cx="5970591" cy="763525"/>
          </a:xfrm>
          <a:prstGeom prst="flowChartTerminator">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id-ID" b="1" dirty="0" smtClean="0">
                <a:ln w="10541" cmpd="sng">
                  <a:solidFill>
                    <a:sysClr val="windowText" lastClr="000000"/>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rPr>
              <a:t>Dasar Pemikiran </a:t>
            </a:r>
            <a:r>
              <a:rPr lang="id-ID" b="1" dirty="0">
                <a:ln w="10541" cmpd="sng">
                  <a:solidFill>
                    <a:sysClr val="windowText" lastClr="000000"/>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rPr>
              <a:t>Amandemen</a:t>
            </a:r>
            <a:endParaRPr lang="en-US" b="1" dirty="0">
              <a:ln w="10541" cmpd="sng">
                <a:solidFill>
                  <a:sysClr val="windowText" lastClr="000000"/>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endParaRPr>
          </a:p>
        </p:txBody>
      </p:sp>
      <p:sp>
        <p:nvSpPr>
          <p:cNvPr id="3" name="Content Placeholder 2"/>
          <p:cNvSpPr>
            <a:spLocks noGrp="1"/>
          </p:cNvSpPr>
          <p:nvPr>
            <p:ph idx="1"/>
          </p:nvPr>
        </p:nvSpPr>
        <p:spPr>
          <a:xfrm>
            <a:off x="754375" y="2143116"/>
            <a:ext cx="7635250" cy="4339984"/>
          </a:xfrm>
        </p:spPr>
        <p:txBody>
          <a:bodyPr>
            <a:normAutofit fontScale="70000" lnSpcReduction="20000"/>
          </a:bodyPr>
          <a:lstStyle/>
          <a:p>
            <a:pPr marL="271463" lvl="0" indent="-271463" algn="just" fontAlgn="base">
              <a:buNone/>
            </a:pPr>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1.Undang-Undang </a:t>
            </a:r>
            <a:r>
              <a:rPr lang="id-ID"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Dasar Negara Republik Indonesia Tahun 1945 membentuk struktur ketatanegaraan yang bertumpu pada kekuasaan tertinggi ditangan MPR yang sepenuhnya melaksanakan kedaulatan ralyat. Hal ini berakibat pada tidak terjadinya saling mengawasi dan saling mengimbangi (checks and balances) pada institusi-institusi </a:t>
            </a:r>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ketatanegaraan</a:t>
            </a:r>
          </a:p>
          <a:p>
            <a:pPr marL="271463" lvl="0" indent="-271463" algn="just" fontAlgn="base">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endParaRPr>
          </a:p>
          <a:p>
            <a:pPr marL="271463" lvl="0" indent="-271463" algn="just">
              <a:buNone/>
            </a:pPr>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2. Undang-Undang Dasar Negara Republik Indonesia Tahun 1945 memberikan kekuasaan yang sangat besar kepada pemegang kekuasaan eksekutif (presiden), Hak Prerogatif . Dua cabang kekuasaan negara yang seharusnya dipisahkan dan dijalani oleh lembaga negara yang berbeda, tetapi nyatanya berada di satu tangan (presidan) yang menyebabkan tidak bekerjanya prinsip saling mengawasi dan saling </a:t>
            </a:r>
            <a:r>
              <a:rPr lang="id-ID"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mengimbangi (checks and balances) dan berpotensi mendorong lahirnya kekuasaan yang otoriter</a:t>
            </a:r>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393505022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18" presetID="3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800" decel="100000"/>
                                        <p:tgtEl>
                                          <p:spTgt spid="3">
                                            <p:txEl>
                                              <p:pRg st="2" end="2"/>
                                            </p:txEl>
                                          </p:spTgt>
                                        </p:tgtEl>
                                      </p:cBhvr>
                                    </p:animEffect>
                                    <p:anim calcmode="lin" valueType="num">
                                      <p:cBhvr>
                                        <p:cTn id="21"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2"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3"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173" y="833015"/>
            <a:ext cx="5899153" cy="763525"/>
          </a:xfrm>
          <a:prstGeom prst="flowChartTerminator">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r>
              <a:rPr lang="id-ID" b="1" dirty="0" smtClean="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Dasar Pemikiran </a:t>
            </a:r>
            <a:r>
              <a:rPr lang="id-ID"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Amandemen</a:t>
            </a:r>
            <a:endParaRPr lang="en-US"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754375" y="1928802"/>
            <a:ext cx="7635250" cy="4554298"/>
          </a:xfrm>
        </p:spPr>
        <p:txBody>
          <a:bodyPr>
            <a:normAutofit fontScale="92500" lnSpcReduction="20000"/>
          </a:bodyPr>
          <a:lstStyle/>
          <a:p>
            <a:pPr marL="357188" indent="-357188" algn="just" fontAlgn="base">
              <a:buNone/>
              <a:tabLst>
                <a:tab pos="357188" algn="l"/>
              </a:tabLst>
            </a:pPr>
            <a:r>
              <a:rPr lang="id-ID" dirty="0" smtClean="0">
                <a:ln w="18415" cmpd="sng">
                  <a:solidFill>
                    <a:srgbClr val="EE006C"/>
                  </a:solidFill>
                  <a:prstDash val="solid"/>
                </a:ln>
                <a:effectLst>
                  <a:outerShdw blurRad="63500" dir="3600000" algn="tl" rotWithShape="0">
                    <a:srgbClr val="000000">
                      <a:alpha val="70000"/>
                    </a:srgbClr>
                  </a:outerShdw>
                </a:effectLst>
                <a:latin typeface="Andalus" pitchFamily="18" charset="-78"/>
                <a:cs typeface="Andalus" pitchFamily="18" charset="-78"/>
              </a:rPr>
              <a:t>3.Undang-Undang </a:t>
            </a:r>
            <a:r>
              <a:rPr lang="id-ID" dirty="0">
                <a:ln w="18415" cmpd="sng">
                  <a:solidFill>
                    <a:srgbClr val="EE006C"/>
                  </a:solidFill>
                  <a:prstDash val="solid"/>
                </a:ln>
                <a:effectLst>
                  <a:outerShdw blurRad="63500" dir="3600000" algn="tl" rotWithShape="0">
                    <a:srgbClr val="000000">
                      <a:alpha val="70000"/>
                    </a:srgbClr>
                  </a:outerShdw>
                </a:effectLst>
                <a:latin typeface="Andalus" pitchFamily="18" charset="-78"/>
                <a:cs typeface="Andalus" pitchFamily="18" charset="-78"/>
              </a:rPr>
              <a:t>Dasar Negara Republik Indonesia Tahun 1945 mengandung pasal-pasal yang terlalu “luwes” sehingga dapat menimbulkan lebih dari satu tafsiran (multitafsir), misalnya Pasal 7 Undang-Undang Dasar Negara Republik Indonesia Tahun 1945 (sebelum diubah) berbunyi “Presiden memegang jabatannya selama masa lima tahun dan sesudahnya dapat dipilih kembali” Rumusan pasal itu dapat ditafsirkan lebih dari satu, yakni tafsir pertama bahwa presiden dan wakil presiden dapat dipilih berkali-kali dan tafsir kedua adalah bahwa presiden dan wakil presiden hanya boleh memangku jabatan maksimal dua kali dan sesudah itu tidak boleh dipilih kembali.</a:t>
            </a:r>
            <a:endParaRPr lang="en-US" dirty="0">
              <a:ln w="18415" cmpd="sng">
                <a:solidFill>
                  <a:srgbClr val="EE006C"/>
                </a:solidFill>
                <a:prstDash val="solid"/>
              </a:ln>
              <a:effectLst>
                <a:outerShdw blurRad="63500" dir="3600000" algn="tl" rotWithShape="0">
                  <a:srgbClr val="000000">
                    <a:alpha val="70000"/>
                  </a:srgbClr>
                </a:outerShdw>
              </a:effectLst>
              <a:latin typeface="Andalus" pitchFamily="18" charset="-78"/>
              <a:cs typeface="Andalus" pitchFamily="18" charset="-78"/>
            </a:endParaRPr>
          </a:p>
          <a:p>
            <a:pPr marL="271463" lvl="0" indent="-271463" algn="just" fontAlgn="base">
              <a:buNone/>
            </a:pPr>
            <a:endParaRPr lang="en-US" dirty="0">
              <a:ln w="18415" cmpd="sng">
                <a:solidFill>
                  <a:srgbClr val="EE006C"/>
                </a:solidFill>
                <a:prstDash val="solid"/>
              </a:ln>
              <a:effectLst>
                <a:outerShdw blurRad="63500" dir="3600000" algn="tl" rotWithShape="0">
                  <a:srgbClr val="000000">
                    <a:alpha val="70000"/>
                  </a:srgbClr>
                </a:outerShdw>
              </a:effectLst>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3100228900"/>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1" y="833015"/>
            <a:ext cx="6184905" cy="763525"/>
          </a:xfrm>
          <a:prstGeom prst="flowChartTerminator">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id-ID" b="1" dirty="0" smtClean="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Dasar Pemikiran </a:t>
            </a:r>
            <a:r>
              <a:rPr lang="id-ID"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Amandemen</a:t>
            </a:r>
            <a:endParaRPr lang="en-US"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754375" y="1749246"/>
            <a:ext cx="7635250" cy="4733854"/>
          </a:xfrm>
        </p:spPr>
        <p:txBody>
          <a:bodyPr>
            <a:normAutofit fontScale="92500" lnSpcReduction="10000"/>
          </a:bodyPr>
          <a:lstStyle/>
          <a:p>
            <a:pPr marL="357188" lvl="0" indent="-357188" algn="just" fontAlgn="base">
              <a:buNone/>
            </a:pPr>
            <a:r>
              <a:rPr lang="id-ID" b="1" dirty="0" smtClean="0">
                <a:ln>
                  <a:solidFill>
                    <a:schemeClr val="tx2"/>
                  </a:solidFill>
                </a:ln>
                <a:latin typeface="Andalus" pitchFamily="18" charset="-78"/>
                <a:cs typeface="Andalus" pitchFamily="18" charset="-78"/>
              </a:rPr>
              <a:t>3.Undang-Undang </a:t>
            </a:r>
            <a:r>
              <a:rPr lang="id-ID" b="1" dirty="0">
                <a:ln>
                  <a:solidFill>
                    <a:schemeClr val="tx2"/>
                  </a:solidFill>
                </a:ln>
                <a:latin typeface="Andalus" pitchFamily="18" charset="-78"/>
                <a:cs typeface="Andalus" pitchFamily="18" charset="-78"/>
              </a:rPr>
              <a:t>Dasar Negara Republik Indonesia Tahun 1945 terlalu banyak memberikan kewenangan kepada kekuasaan Presiden untuk mengatur hal-hal yang penting dengan Undang-Undang. </a:t>
            </a:r>
            <a:endParaRPr lang="en-US" b="1" dirty="0">
              <a:ln>
                <a:solidFill>
                  <a:schemeClr val="tx2"/>
                </a:solidFill>
              </a:ln>
              <a:latin typeface="Andalus" pitchFamily="18" charset="-78"/>
              <a:cs typeface="Andalus" pitchFamily="18" charset="-78"/>
            </a:endParaRPr>
          </a:p>
          <a:p>
            <a:pPr marL="357188" lvl="0" indent="-357188" algn="just" fontAlgn="base">
              <a:buNone/>
            </a:pPr>
            <a:r>
              <a:rPr lang="id-ID" b="1" dirty="0" smtClean="0">
                <a:ln>
                  <a:solidFill>
                    <a:schemeClr val="tx2"/>
                  </a:solidFill>
                </a:ln>
                <a:latin typeface="Andalus" pitchFamily="18" charset="-78"/>
                <a:cs typeface="Andalus" pitchFamily="18" charset="-78"/>
              </a:rPr>
              <a:t>4.Rumusan </a:t>
            </a:r>
            <a:r>
              <a:rPr lang="id-ID" b="1" dirty="0">
                <a:ln>
                  <a:solidFill>
                    <a:schemeClr val="tx2"/>
                  </a:solidFill>
                </a:ln>
                <a:latin typeface="Andalus" pitchFamily="18" charset="-78"/>
                <a:cs typeface="Andalus" pitchFamily="18" charset="-78"/>
              </a:rPr>
              <a:t>Undang-Undang Dasar Negara Republik Indonesia Tahun 1945 tentang semangat penyelenggaraan negara belum cukup didukung ketentuan konstitusi yang memuat aturan dasar tentang kehidupan yang demokratis, supremasi hukum, pemberdayaan rakyat, penghormatan hak asasi manusia (HAM), dan otonomi daerah.</a:t>
            </a:r>
            <a:endParaRPr lang="en-US" b="1" dirty="0">
              <a:ln>
                <a:solidFill>
                  <a:schemeClr val="tx2"/>
                </a:solidFill>
              </a:ln>
              <a:latin typeface="Andalus" pitchFamily="18" charset="-78"/>
              <a:cs typeface="Andalus" pitchFamily="18" charset="-78"/>
            </a:endParaRPr>
          </a:p>
          <a:p>
            <a:pPr marL="271463" lvl="0" indent="-271463" algn="just" fontAlgn="base">
              <a:buNone/>
            </a:pPr>
            <a:endParaRPr lang="en-US" b="1" dirty="0">
              <a:ln>
                <a:solidFill>
                  <a:schemeClr val="tx2"/>
                </a:solidFill>
              </a:ln>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2647423804"/>
      </p:ext>
    </p:ext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429" y="833015"/>
            <a:ext cx="5041897" cy="763525"/>
          </a:xfrm>
          <a:prstGeom prst="flowChartTerminator">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id-ID" b="1" dirty="0" smtClean="0">
                <a:ln w="10541" cmpd="sng">
                  <a:solidFill>
                    <a:schemeClr val="tx2"/>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Tujuan </a:t>
            </a:r>
            <a:r>
              <a:rPr lang="id-ID" b="1" dirty="0">
                <a:ln w="10541" cmpd="sng">
                  <a:solidFill>
                    <a:schemeClr val="tx2"/>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Amandemen</a:t>
            </a:r>
            <a:endParaRPr lang="en-US" b="1" dirty="0">
              <a:ln w="10541" cmpd="sng">
                <a:solidFill>
                  <a:schemeClr val="tx2"/>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754375" y="1749245"/>
            <a:ext cx="7635250" cy="4581149"/>
          </a:xfrm>
        </p:spPr>
        <p:txBody>
          <a:bodyPr>
            <a:normAutofit lnSpcReduction="10000"/>
          </a:bodyPr>
          <a:lstStyle/>
          <a:p>
            <a:pPr marL="514350" lvl="0" indent="-514350" algn="just">
              <a:buFont typeface="+mj-lt"/>
              <a:buAutoNum type="arabicPeriod"/>
            </a:pPr>
            <a:r>
              <a:rPr lang="id-ID" dirty="0">
                <a:ln>
                  <a:solidFill>
                    <a:srgbClr val="D93F01"/>
                  </a:solidFill>
                </a:ln>
                <a:latin typeface="Andalus" pitchFamily="18" charset="-78"/>
                <a:cs typeface="Andalus" pitchFamily="18" charset="-78"/>
              </a:rPr>
              <a:t>Menyempurnakan aturan dasar mengenai tatanan dasar dalam mencapai tujuan nasional yang tertuang dalam pembukaan </a:t>
            </a:r>
            <a:r>
              <a:rPr lang="id-ID" dirty="0" smtClean="0">
                <a:ln>
                  <a:solidFill>
                    <a:srgbClr val="D93F01"/>
                  </a:solidFill>
                </a:ln>
                <a:latin typeface="Andalus" pitchFamily="18" charset="-78"/>
                <a:cs typeface="Andalus" pitchFamily="18" charset="-78"/>
              </a:rPr>
              <a:t>Undang-</a:t>
            </a:r>
            <a:r>
              <a:rPr lang="id-ID" dirty="0">
                <a:ln>
                  <a:solidFill>
                    <a:srgbClr val="D93F01"/>
                  </a:solidFill>
                </a:ln>
                <a:latin typeface="Andalus" pitchFamily="18" charset="-78"/>
                <a:cs typeface="Andalus" pitchFamily="18" charset="-78"/>
              </a:rPr>
              <a:t>Undang Dasar Negara Republik Indonesia Tahun 1945 dan memperkokoh Negara Kesatuan Republik Indonesia yang berdasarkan Pancasila.</a:t>
            </a:r>
            <a:endParaRPr lang="en-US" dirty="0">
              <a:ln>
                <a:solidFill>
                  <a:srgbClr val="D93F01"/>
                </a:solidFill>
              </a:ln>
              <a:latin typeface="Andalus" pitchFamily="18" charset="-78"/>
              <a:cs typeface="Andalus" pitchFamily="18" charset="-78"/>
            </a:endParaRPr>
          </a:p>
          <a:p>
            <a:pPr marL="514350" lvl="0" indent="-514350" algn="just">
              <a:buFont typeface="+mj-lt"/>
              <a:buAutoNum type="arabicPeriod"/>
            </a:pPr>
            <a:r>
              <a:rPr lang="id-ID" dirty="0">
                <a:ln>
                  <a:solidFill>
                    <a:srgbClr val="D93F01"/>
                  </a:solidFill>
                </a:ln>
                <a:latin typeface="Andalus" pitchFamily="18" charset="-78"/>
                <a:cs typeface="Andalus" pitchFamily="18" charset="-78"/>
              </a:rPr>
              <a:t>Menyempurnakan aturan dasar mengenai jaminan dan pelaksanaan kedaulatan rakyat serta memperluas partisipasi rakyat agar sesuai dengan perkembangan paham demokrasi</a:t>
            </a:r>
            <a:r>
              <a:rPr lang="id-ID" dirty="0" smtClean="0">
                <a:ln>
                  <a:solidFill>
                    <a:srgbClr val="D93F01"/>
                  </a:solidFill>
                </a:ln>
                <a:latin typeface="Andalus" pitchFamily="18" charset="-78"/>
                <a:cs typeface="Andalus" pitchFamily="18" charset="-78"/>
              </a:rPr>
              <a:t>.</a:t>
            </a: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358323911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43" y="833015"/>
            <a:ext cx="4827583" cy="763525"/>
          </a:xfrm>
          <a:prstGeom prst="flowChartTerminator">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id-ID" b="1" dirty="0" smtClean="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Tujuan </a:t>
            </a:r>
            <a:r>
              <a:rPr lang="id-ID"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Amandemen</a:t>
            </a:r>
            <a:endParaRPr lang="en-US"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754375" y="2071678"/>
            <a:ext cx="7635250" cy="4258716"/>
          </a:xfrm>
        </p:spPr>
        <p:txBody>
          <a:bodyPr>
            <a:normAutofit fontScale="77500" lnSpcReduction="20000"/>
          </a:bodyPr>
          <a:lstStyle/>
          <a:p>
            <a:pPr marL="514350" indent="-514350" algn="just">
              <a:buFont typeface="+mj-lt"/>
              <a:buAutoNum type="arabicPeriod" startAt="3"/>
            </a:pPr>
            <a:r>
              <a:rPr lang="id-ID" b="1" dirty="0">
                <a:ln>
                  <a:solidFill>
                    <a:srgbClr val="FF0000"/>
                  </a:solidFill>
                </a:ln>
                <a:latin typeface="Andalus" pitchFamily="18" charset="-78"/>
                <a:cs typeface="Andalus" pitchFamily="18" charset="-78"/>
              </a:rPr>
              <a:t>Menyempurnakan aturan dasar mengenai jaminan dan perlindungan hak asasi manusia agar sesuai dengan perkembangan paham hak asasi  manusia dan peradaban umat manusia yang sekaligus merupakan syarat bagi suatu negara hukum dicita-citakan oleh Undang-Undang Dasar Negara Republik Indonesia Tahun 1945</a:t>
            </a:r>
            <a:r>
              <a:rPr lang="id-ID" b="1" dirty="0" smtClean="0">
                <a:ln>
                  <a:solidFill>
                    <a:srgbClr val="FF0000"/>
                  </a:solidFill>
                </a:ln>
                <a:latin typeface="Andalus" pitchFamily="18" charset="-78"/>
                <a:cs typeface="Andalus" pitchFamily="18" charset="-78"/>
              </a:rPr>
              <a:t>.</a:t>
            </a:r>
          </a:p>
          <a:p>
            <a:pPr marL="514350" indent="-514350" algn="just">
              <a:buFont typeface="+mj-lt"/>
              <a:buAutoNum type="arabicPeriod" startAt="3"/>
            </a:pPr>
            <a:r>
              <a:rPr lang="id-ID" b="1" dirty="0" smtClean="0">
                <a:ln>
                  <a:solidFill>
                    <a:srgbClr val="FF0000"/>
                  </a:solidFill>
                </a:ln>
                <a:latin typeface="Andalus" pitchFamily="18" charset="-78"/>
                <a:cs typeface="Andalus" pitchFamily="18" charset="-78"/>
              </a:rPr>
              <a:t>Menyempurnakan </a:t>
            </a:r>
            <a:r>
              <a:rPr lang="id-ID" b="1" dirty="0">
                <a:ln>
                  <a:solidFill>
                    <a:srgbClr val="FF0000"/>
                  </a:solidFill>
                </a:ln>
                <a:latin typeface="Andalus" pitchFamily="18" charset="-78"/>
                <a:cs typeface="Andalus" pitchFamily="18" charset="-78"/>
              </a:rPr>
              <a:t>aturan dasar penyelenggaraab negara secara demokratis dan modern.</a:t>
            </a:r>
            <a:endParaRPr lang="en-US" b="1" dirty="0">
              <a:ln>
                <a:solidFill>
                  <a:srgbClr val="FF0000"/>
                </a:solidFill>
              </a:ln>
              <a:latin typeface="Andalus" pitchFamily="18" charset="-78"/>
              <a:cs typeface="Andalus" pitchFamily="18" charset="-78"/>
            </a:endParaRPr>
          </a:p>
          <a:p>
            <a:pPr marL="514350" indent="-514350" algn="just">
              <a:buFont typeface="+mj-lt"/>
              <a:buAutoNum type="arabicPeriod" startAt="3"/>
            </a:pPr>
            <a:r>
              <a:rPr lang="id-ID" b="1" dirty="0">
                <a:ln>
                  <a:solidFill>
                    <a:srgbClr val="FF0000"/>
                  </a:solidFill>
                </a:ln>
                <a:latin typeface="Andalus" pitchFamily="18" charset="-78"/>
                <a:cs typeface="Andalus" pitchFamily="18" charset="-78"/>
              </a:rPr>
              <a:t>Menyempurnakan aturan dasar mengenai jaminan konstitusional dan kewajiban negara mewujudkan kesejahteraan sosial, mencerdaskan kehidupan bangsa, menegakkan etika, moral, dan solidaritas dalam kehudupan bermasyarakat, berbangsa, dan bernegara sesuai dengan harkat dan martabat kemanusiaan dalam perjuangan mewujudkan negara sejahtera</a:t>
            </a:r>
            <a:r>
              <a:rPr lang="id-ID" b="1" dirty="0" smtClean="0">
                <a:ln>
                  <a:solidFill>
                    <a:srgbClr val="FF0000"/>
                  </a:solidFill>
                </a:ln>
                <a:latin typeface="Andalus" pitchFamily="18" charset="-78"/>
                <a:cs typeface="Andalus" pitchFamily="18" charset="-78"/>
              </a:rPr>
              <a:t>.</a:t>
            </a:r>
          </a:p>
          <a:p>
            <a:pPr marL="0" lvl="0" indent="0" algn="just">
              <a:buNone/>
            </a:pPr>
            <a:endParaRPr lang="en-US" b="1" dirty="0">
              <a:ln>
                <a:solidFill>
                  <a:srgbClr val="FF0000"/>
                </a:solidFill>
              </a:ln>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834502964"/>
      </p:ext>
    </p:extLst>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to="" calcmode="lin" valueType="num">
                                      <p:cBhvr>
                                        <p:cTn id="18"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67" y="833015"/>
            <a:ext cx="4970459" cy="763525"/>
          </a:xfrm>
          <a:prstGeom prst="flowChartTerminator">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id-ID" b="1" dirty="0" smtClean="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Tujuan </a:t>
            </a:r>
            <a:r>
              <a:rPr lang="id-ID"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Amandemen</a:t>
            </a:r>
            <a:endParaRPr lang="en-US"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754375" y="1749245"/>
            <a:ext cx="7635250" cy="4581149"/>
          </a:xfrm>
        </p:spPr>
        <p:txBody>
          <a:bodyPr>
            <a:normAutofit fontScale="92500"/>
          </a:bodyPr>
          <a:lstStyle/>
          <a:p>
            <a:pPr marL="514350" indent="-514350" algn="just">
              <a:buSzPct val="100000"/>
              <a:buFont typeface="+mj-lt"/>
              <a:buAutoNum type="arabicPeriod" startAt="6"/>
            </a:pPr>
            <a:r>
              <a:rPr lang="id-ID" dirty="0">
                <a:ln>
                  <a:solidFill>
                    <a:srgbClr val="D93F01"/>
                  </a:solidFill>
                </a:ln>
                <a:latin typeface="Andalus" pitchFamily="18" charset="-78"/>
                <a:cs typeface="Andalus" pitchFamily="18" charset="-78"/>
              </a:rPr>
              <a:t>Melengkapi aturan dasar yang sangat penting dalam penyelenggaraan negara bagi eksistensi negara dan perjuangan negara mewujudkan demokrasi, seperti pengaturan wilayah negara dan pemilihan umum</a:t>
            </a:r>
            <a:r>
              <a:rPr lang="id-ID" dirty="0" smtClean="0">
                <a:ln>
                  <a:solidFill>
                    <a:srgbClr val="D93F01"/>
                  </a:solidFill>
                </a:ln>
                <a:latin typeface="Andalus" pitchFamily="18" charset="-78"/>
                <a:cs typeface="Andalus" pitchFamily="18" charset="-78"/>
              </a:rPr>
              <a:t>.</a:t>
            </a:r>
          </a:p>
          <a:p>
            <a:pPr marL="514350" lvl="0" indent="-514350" algn="just">
              <a:buSzPct val="100000"/>
              <a:buFont typeface="+mj-lt"/>
              <a:buAutoNum type="arabicPeriod" startAt="6"/>
            </a:pPr>
            <a:r>
              <a:rPr lang="id-ID" dirty="0">
                <a:ln>
                  <a:solidFill>
                    <a:srgbClr val="D93F01"/>
                  </a:solidFill>
                </a:ln>
                <a:latin typeface="Andalus" pitchFamily="18" charset="-78"/>
                <a:cs typeface="Andalus" pitchFamily="18" charset="-78"/>
              </a:rPr>
              <a:t>Menyempurnakan aturan dasar mengenai kehidupan bernegara dan berbangsa sesuai dengan perkembangan aspirasi, kebutuhan, serta kepentingan  bangsa dan negara Indonesia dewasa ini sekaligus mengakomodasi kecenderungannya untuk kurun waktu yang akan datang.</a:t>
            </a:r>
            <a:endParaRPr lang="en-US" dirty="0">
              <a:ln>
                <a:solidFill>
                  <a:srgbClr val="D93F01"/>
                </a:solidFill>
              </a:ln>
              <a:latin typeface="Andalus" pitchFamily="18" charset="-78"/>
              <a:cs typeface="Andalus" pitchFamily="18" charset="-78"/>
            </a:endParaRPr>
          </a:p>
          <a:p>
            <a:pPr marL="514350" indent="-514350" algn="just">
              <a:buSzPct val="100000"/>
              <a:buFont typeface="+mj-lt"/>
              <a:buAutoNum type="arabicPeriod" startAt="6"/>
            </a:pPr>
            <a:endParaRPr lang="en-US" dirty="0">
              <a:ln>
                <a:solidFill>
                  <a:srgbClr val="D93F01"/>
                </a:solidFill>
              </a:ln>
              <a:latin typeface="Andalus" pitchFamily="18" charset="-78"/>
              <a:cs typeface="Andalus" pitchFamily="18" charset="-78"/>
            </a:endParaRPr>
          </a:p>
          <a:p>
            <a:pPr marL="0" lvl="0" indent="0" algn="just">
              <a:buNone/>
            </a:pPr>
            <a:endParaRPr lang="en-US" dirty="0">
              <a:ln>
                <a:solidFill>
                  <a:srgbClr val="D93F01"/>
                </a:solidFill>
              </a:ln>
              <a:latin typeface="Andalus" pitchFamily="18" charset="-78"/>
              <a:cs typeface="Andalus" pitchFamily="18" charset="-78"/>
            </a:endParaRPr>
          </a:p>
        </p:txBody>
      </p:sp>
      <p:sp>
        <p:nvSpPr>
          <p:cNvPr id="4" name="Footer Placeholder 3"/>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292943375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to="" calcmode="lin" valueType="num">
                                      <p:cBhvr>
                                        <p:cTn id="15"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2" y="374900"/>
            <a:ext cx="6413610" cy="916230"/>
          </a:xfrm>
          <a:prstGeom prst="roundRect">
            <a:avLst/>
          </a:prstGeom>
        </p:spPr>
        <p:style>
          <a:lnRef idx="2">
            <a:schemeClr val="accent2"/>
          </a:lnRef>
          <a:fillRef idx="1">
            <a:schemeClr val="lt1"/>
          </a:fillRef>
          <a:effectRef idx="0">
            <a:schemeClr val="accent2"/>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Prinsip-prinsip dalam UUD 1945 setelah Amandemen</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Content Placeholder 4"/>
          <p:cNvSpPr>
            <a:spLocks noGrp="1"/>
          </p:cNvSpPr>
          <p:nvPr>
            <p:ph idx="1"/>
          </p:nvPr>
        </p:nvSpPr>
        <p:spPr>
          <a:xfrm>
            <a:off x="2434131" y="1443835"/>
            <a:ext cx="6413610" cy="4986822"/>
          </a:xfrm>
        </p:spPr>
        <p:txBody>
          <a:bodyPr>
            <a:normAutofit fontScale="77500" lnSpcReduction="20000"/>
          </a:bodyPr>
          <a:lstStyle/>
          <a:p>
            <a:pPr lvl="0" algn="just"/>
            <a:r>
              <a:rPr lang="id-ID" b="1" dirty="0">
                <a:ln>
                  <a:solidFill>
                    <a:srgbClr val="FFB3BE"/>
                  </a:solidFill>
                </a:ln>
                <a:solidFill>
                  <a:schemeClr val="accent2">
                    <a:lumMod val="75000"/>
                  </a:schemeClr>
                </a:solidFill>
                <a:latin typeface="Andalus" pitchFamily="18" charset="-78"/>
                <a:cs typeface="Andalus" pitchFamily="18" charset="-78"/>
              </a:rPr>
              <a:t>MPR terdiri dari anggota DPR dan anggota DPD yg dipilih melalui pemilu dan diatur dengan uu (pasal 2). Sebelumnya anggota MPR terdiri dari anggota DPR, </a:t>
            </a:r>
            <a:r>
              <a:rPr lang="id-ID" b="1" dirty="0" smtClean="0">
                <a:ln>
                  <a:solidFill>
                    <a:srgbClr val="FFB3BE"/>
                  </a:solidFill>
                </a:ln>
                <a:solidFill>
                  <a:schemeClr val="accent2">
                    <a:lumMod val="75000"/>
                  </a:schemeClr>
                </a:solidFill>
                <a:latin typeface="Andalus" pitchFamily="18" charset="-78"/>
                <a:cs typeface="Andalus" pitchFamily="18" charset="-78"/>
              </a:rPr>
              <a:t>Utusan </a:t>
            </a:r>
            <a:r>
              <a:rPr lang="id-ID" b="1" dirty="0">
                <a:ln>
                  <a:solidFill>
                    <a:srgbClr val="FFB3BE"/>
                  </a:solidFill>
                </a:ln>
                <a:solidFill>
                  <a:schemeClr val="accent2">
                    <a:lumMod val="75000"/>
                  </a:schemeClr>
                </a:solidFill>
                <a:latin typeface="Andalus" pitchFamily="18" charset="-78"/>
                <a:cs typeface="Andalus" pitchFamily="18" charset="-78"/>
              </a:rPr>
              <a:t>Golongan dan </a:t>
            </a:r>
            <a:r>
              <a:rPr lang="id-ID" b="1" dirty="0" smtClean="0">
                <a:ln>
                  <a:solidFill>
                    <a:srgbClr val="FFB3BE"/>
                  </a:solidFill>
                </a:ln>
                <a:solidFill>
                  <a:schemeClr val="accent2">
                    <a:lumMod val="75000"/>
                  </a:schemeClr>
                </a:solidFill>
                <a:latin typeface="Andalus" pitchFamily="18" charset="-78"/>
                <a:cs typeface="Andalus" pitchFamily="18" charset="-78"/>
              </a:rPr>
              <a:t>Urusan </a:t>
            </a:r>
            <a:r>
              <a:rPr lang="id-ID" b="1" dirty="0">
                <a:ln>
                  <a:solidFill>
                    <a:srgbClr val="FFB3BE"/>
                  </a:solidFill>
                </a:ln>
                <a:solidFill>
                  <a:schemeClr val="accent2">
                    <a:lumMod val="75000"/>
                  </a:schemeClr>
                </a:solidFill>
                <a:latin typeface="Andalus" pitchFamily="18" charset="-78"/>
                <a:cs typeface="Andalus" pitchFamily="18" charset="-78"/>
              </a:rPr>
              <a:t>daerah</a:t>
            </a:r>
            <a:endParaRPr lang="en-US" b="1" dirty="0">
              <a:ln>
                <a:solidFill>
                  <a:srgbClr val="FFB3BE"/>
                </a:solidFill>
              </a:ln>
              <a:solidFill>
                <a:schemeClr val="accent2">
                  <a:lumMod val="75000"/>
                </a:schemeClr>
              </a:solidFill>
              <a:latin typeface="Andalus" pitchFamily="18" charset="-78"/>
              <a:cs typeface="Andalus" pitchFamily="18" charset="-78"/>
            </a:endParaRPr>
          </a:p>
          <a:p>
            <a:pPr lvl="0" algn="just"/>
            <a:r>
              <a:rPr lang="id-ID" b="1" dirty="0">
                <a:ln>
                  <a:solidFill>
                    <a:srgbClr val="FFB3BE"/>
                  </a:solidFill>
                </a:ln>
                <a:solidFill>
                  <a:schemeClr val="accent2">
                    <a:lumMod val="75000"/>
                  </a:schemeClr>
                </a:solidFill>
                <a:latin typeface="Andalus" pitchFamily="18" charset="-78"/>
                <a:cs typeface="Andalus" pitchFamily="18" charset="-78"/>
              </a:rPr>
              <a:t>Masa jabatan seorang presiden dan wakil presiden </a:t>
            </a:r>
            <a:r>
              <a:rPr lang="id-ID" b="1" dirty="0" smtClean="0">
                <a:ln>
                  <a:solidFill>
                    <a:srgbClr val="FFB3BE"/>
                  </a:solidFill>
                </a:ln>
                <a:solidFill>
                  <a:schemeClr val="accent2">
                    <a:lumMod val="75000"/>
                  </a:schemeClr>
                </a:solidFill>
                <a:latin typeface="Andalus" pitchFamily="18" charset="-78"/>
                <a:cs typeface="Andalus" pitchFamily="18" charset="-78"/>
              </a:rPr>
              <a:t>yang </a:t>
            </a:r>
            <a:r>
              <a:rPr lang="id-ID" b="1" dirty="0">
                <a:ln>
                  <a:solidFill>
                    <a:srgbClr val="FFB3BE"/>
                  </a:solidFill>
                </a:ln>
                <a:solidFill>
                  <a:schemeClr val="accent2">
                    <a:lumMod val="75000"/>
                  </a:schemeClr>
                </a:solidFill>
                <a:latin typeface="Andalus" pitchFamily="18" charset="-78"/>
                <a:cs typeface="Andalus" pitchFamily="18" charset="-78"/>
              </a:rPr>
              <a:t>hanya dapat  dipilih kembali dalam satu kali masa jabatan (pasal 7). Ada penambahan pasal 6A,7A,7B, dan 7C</a:t>
            </a:r>
            <a:endParaRPr lang="en-US" b="1" dirty="0">
              <a:ln>
                <a:solidFill>
                  <a:srgbClr val="FFB3BE"/>
                </a:solidFill>
              </a:ln>
              <a:solidFill>
                <a:schemeClr val="accent2">
                  <a:lumMod val="75000"/>
                </a:schemeClr>
              </a:solidFill>
              <a:latin typeface="Andalus" pitchFamily="18" charset="-78"/>
              <a:cs typeface="Andalus" pitchFamily="18" charset="-78"/>
            </a:endParaRPr>
          </a:p>
          <a:p>
            <a:pPr lvl="0" algn="just"/>
            <a:r>
              <a:rPr lang="id-ID" b="1" dirty="0">
                <a:ln>
                  <a:solidFill>
                    <a:srgbClr val="FFB3BE"/>
                  </a:solidFill>
                </a:ln>
                <a:solidFill>
                  <a:schemeClr val="accent2">
                    <a:lumMod val="75000"/>
                  </a:schemeClr>
                </a:solidFill>
                <a:latin typeface="Andalus" pitchFamily="18" charset="-78"/>
                <a:cs typeface="Andalus" pitchFamily="18" charset="-78"/>
              </a:rPr>
              <a:t>Persyaratan pemilihan presiden dan wakil presiden secara langusng </a:t>
            </a:r>
            <a:r>
              <a:rPr lang="id-ID" b="1" dirty="0" smtClean="0">
                <a:ln>
                  <a:solidFill>
                    <a:srgbClr val="FFB3BE"/>
                  </a:solidFill>
                </a:ln>
                <a:solidFill>
                  <a:schemeClr val="accent2">
                    <a:lumMod val="75000"/>
                  </a:schemeClr>
                </a:solidFill>
                <a:latin typeface="Andalus" pitchFamily="18" charset="-78"/>
                <a:cs typeface="Andalus" pitchFamily="18" charset="-78"/>
              </a:rPr>
              <a:t>oleh </a:t>
            </a:r>
            <a:r>
              <a:rPr lang="id-ID" b="1" dirty="0">
                <a:ln>
                  <a:solidFill>
                    <a:srgbClr val="FFB3BE"/>
                  </a:solidFill>
                </a:ln>
                <a:solidFill>
                  <a:schemeClr val="accent2">
                    <a:lumMod val="75000"/>
                  </a:schemeClr>
                </a:solidFill>
                <a:latin typeface="Andalus" pitchFamily="18" charset="-78"/>
                <a:cs typeface="Andalus" pitchFamily="18" charset="-78"/>
              </a:rPr>
              <a:t>rakyat (pasal 6A)</a:t>
            </a:r>
            <a:endParaRPr lang="en-US" b="1" dirty="0">
              <a:ln>
                <a:solidFill>
                  <a:srgbClr val="FFB3BE"/>
                </a:solidFill>
              </a:ln>
              <a:solidFill>
                <a:schemeClr val="accent2">
                  <a:lumMod val="75000"/>
                </a:schemeClr>
              </a:solidFill>
              <a:latin typeface="Andalus" pitchFamily="18" charset="-78"/>
              <a:cs typeface="Andalus" pitchFamily="18" charset="-78"/>
            </a:endParaRPr>
          </a:p>
          <a:p>
            <a:pPr lvl="0" algn="just"/>
            <a:r>
              <a:rPr lang="id-ID" b="1" dirty="0">
                <a:ln>
                  <a:solidFill>
                    <a:srgbClr val="FFB3BE"/>
                  </a:solidFill>
                </a:ln>
                <a:solidFill>
                  <a:schemeClr val="accent2">
                    <a:lumMod val="75000"/>
                  </a:schemeClr>
                </a:solidFill>
                <a:latin typeface="Andalus" pitchFamily="18" charset="-78"/>
                <a:cs typeface="Andalus" pitchFamily="18" charset="-78"/>
              </a:rPr>
              <a:t>Pembentukan MK </a:t>
            </a:r>
            <a:r>
              <a:rPr lang="id-ID" b="1" dirty="0" smtClean="0">
                <a:ln>
                  <a:solidFill>
                    <a:srgbClr val="FFB3BE"/>
                  </a:solidFill>
                </a:ln>
                <a:solidFill>
                  <a:schemeClr val="accent2">
                    <a:lumMod val="75000"/>
                  </a:schemeClr>
                </a:solidFill>
                <a:latin typeface="Andalus" pitchFamily="18" charset="-78"/>
                <a:cs typeface="Andalus" pitchFamily="18" charset="-78"/>
              </a:rPr>
              <a:t>yang </a:t>
            </a:r>
            <a:r>
              <a:rPr lang="id-ID" b="1" dirty="0">
                <a:ln>
                  <a:solidFill>
                    <a:srgbClr val="FFB3BE"/>
                  </a:solidFill>
                </a:ln>
                <a:solidFill>
                  <a:schemeClr val="accent2">
                    <a:lumMod val="75000"/>
                  </a:schemeClr>
                </a:solidFill>
                <a:latin typeface="Andalus" pitchFamily="18" charset="-78"/>
                <a:cs typeface="Andalus" pitchFamily="18" charset="-78"/>
              </a:rPr>
              <a:t>mempunyai tugas </a:t>
            </a:r>
            <a:r>
              <a:rPr lang="id-ID" b="1" dirty="0" smtClean="0">
                <a:ln>
                  <a:solidFill>
                    <a:srgbClr val="FFB3BE"/>
                  </a:solidFill>
                </a:ln>
                <a:solidFill>
                  <a:schemeClr val="accent2">
                    <a:lumMod val="75000"/>
                  </a:schemeClr>
                </a:solidFill>
                <a:latin typeface="Andalus" pitchFamily="18" charset="-78"/>
                <a:cs typeface="Andalus" pitchFamily="18" charset="-78"/>
              </a:rPr>
              <a:t>untuk </a:t>
            </a:r>
            <a:r>
              <a:rPr lang="id-ID" b="1" dirty="0">
                <a:ln>
                  <a:solidFill>
                    <a:srgbClr val="FFB3BE"/>
                  </a:solidFill>
                </a:ln>
                <a:solidFill>
                  <a:schemeClr val="accent2">
                    <a:lumMod val="75000"/>
                  </a:schemeClr>
                </a:solidFill>
                <a:latin typeface="Andalus" pitchFamily="18" charset="-78"/>
                <a:cs typeface="Andalus" pitchFamily="18" charset="-78"/>
              </a:rPr>
              <a:t>memeriksa, mengadili dan memutus pendapat DPR bahwa Presiden dan/atau wakilnya telah melakukan pelanggaran hukum berupa pengkhianatan </a:t>
            </a:r>
            <a:r>
              <a:rPr lang="id-ID" b="1" dirty="0" smtClean="0">
                <a:ln>
                  <a:solidFill>
                    <a:srgbClr val="FFB3BE"/>
                  </a:solidFill>
                </a:ln>
                <a:solidFill>
                  <a:schemeClr val="accent2">
                    <a:lumMod val="75000"/>
                  </a:schemeClr>
                </a:solidFill>
                <a:latin typeface="Andalus" pitchFamily="18" charset="-78"/>
                <a:cs typeface="Andalus" pitchFamily="18" charset="-78"/>
              </a:rPr>
              <a:t>terhadap </a:t>
            </a:r>
            <a:r>
              <a:rPr lang="id-ID" b="1" dirty="0">
                <a:ln>
                  <a:solidFill>
                    <a:srgbClr val="FFB3BE"/>
                  </a:solidFill>
                </a:ln>
                <a:solidFill>
                  <a:schemeClr val="accent2">
                    <a:lumMod val="75000"/>
                  </a:schemeClr>
                </a:solidFill>
                <a:latin typeface="Andalus" pitchFamily="18" charset="-78"/>
                <a:cs typeface="Andalus" pitchFamily="18" charset="-78"/>
              </a:rPr>
              <a:t>negara, korupsi, penyuapan, tindak pidana berat lainnya atau perbuatan </a:t>
            </a:r>
            <a:r>
              <a:rPr lang="id-ID" b="1" dirty="0" smtClean="0">
                <a:ln>
                  <a:solidFill>
                    <a:srgbClr val="FFB3BE"/>
                  </a:solidFill>
                </a:ln>
                <a:solidFill>
                  <a:schemeClr val="accent2">
                    <a:lumMod val="75000"/>
                  </a:schemeClr>
                </a:solidFill>
                <a:latin typeface="Andalus" pitchFamily="18" charset="-78"/>
                <a:cs typeface="Andalus" pitchFamily="18" charset="-78"/>
              </a:rPr>
              <a:t>tercela </a:t>
            </a:r>
            <a:r>
              <a:rPr lang="id-ID" b="1" dirty="0">
                <a:ln>
                  <a:solidFill>
                    <a:srgbClr val="FFB3BE"/>
                  </a:solidFill>
                </a:ln>
                <a:solidFill>
                  <a:schemeClr val="accent2">
                    <a:lumMod val="75000"/>
                  </a:schemeClr>
                </a:solidFill>
                <a:latin typeface="Andalus" pitchFamily="18" charset="-78"/>
                <a:cs typeface="Andalus" pitchFamily="18" charset="-78"/>
              </a:rPr>
              <a:t>(pasal 7 B ayat 1)</a:t>
            </a:r>
            <a:endParaRPr lang="en-US" b="1" dirty="0">
              <a:ln>
                <a:solidFill>
                  <a:srgbClr val="FFB3BE"/>
                </a:solidFill>
              </a:ln>
              <a:solidFill>
                <a:schemeClr val="accent2">
                  <a:lumMod val="75000"/>
                </a:schemeClr>
              </a:solidFill>
              <a:latin typeface="Andalus" pitchFamily="18" charset="-78"/>
              <a:cs typeface="Andalus" pitchFamily="18" charset="-78"/>
            </a:endParaRPr>
          </a:p>
          <a:p>
            <a:pPr marL="514350" indent="-514350" algn="just">
              <a:buFont typeface="+mj-lt"/>
              <a:buAutoNum type="arabicPeriod"/>
            </a:pPr>
            <a:endParaRPr lang="en-US" b="1" dirty="0" smtClean="0">
              <a:ln>
                <a:solidFill>
                  <a:srgbClr val="FFB3BE"/>
                </a:solidFill>
              </a:ln>
              <a:solidFill>
                <a:schemeClr val="accent2">
                  <a:lumMod val="75000"/>
                </a:schemeClr>
              </a:solidFill>
              <a:latin typeface="Andalus" pitchFamily="18" charset="-78"/>
              <a:cs typeface="Andalus" pitchFamily="18" charset="-78"/>
            </a:endParaRPr>
          </a:p>
        </p:txBody>
      </p:sp>
      <p:sp>
        <p:nvSpPr>
          <p:cNvPr id="6" name="Footer Placeholder 5"/>
          <p:cNvSpPr>
            <a:spLocks noGrp="1"/>
          </p:cNvSpPr>
          <p:nvPr>
            <p:ph type="ftr" sz="quarter" idx="11"/>
          </p:nvPr>
        </p:nvSpPr>
        <p:spPr/>
        <p:txBody>
          <a:bodyPr/>
          <a:lstStyle/>
          <a:p>
            <a:r>
              <a:rPr lang="en-US" smtClean="0"/>
              <a:t>BAB 6</a:t>
            </a:r>
            <a:endParaRPr lang="en-US"/>
          </a:p>
        </p:txBody>
      </p:sp>
    </p:spTree>
    <p:extLst>
      <p:ext uri="{BB962C8B-B14F-4D97-AF65-F5344CB8AC3E}">
        <p14:creationId xmlns="" xmlns:p14="http://schemas.microsoft.com/office/powerpoint/2010/main" val="1101633878"/>
      </p:ext>
    </p:ext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to="" calcmode="lin" valueType="num">
                                      <p:cBhvr>
                                        <p:cTn id="12" dur="1" fill="hold"/>
                                        <p:tgtEl>
                                          <p:spTgt spid="5">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to="" calcmode="lin" valueType="num">
                                      <p:cBhvr>
                                        <p:cTn id="15" dur="1" fill="hold"/>
                                        <p:tgtEl>
                                          <p:spTgt spid="5">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to="" calcmode="lin" valueType="num">
                                      <p:cBhvr>
                                        <p:cTn id="18" dur="1" fill="hold"/>
                                        <p:tgtEl>
                                          <p:spTgt spid="5">
                                            <p:txEl>
                                              <p:pRg st="2" end="2"/>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to="" calcmode="lin" valueType="num">
                                      <p:cBhvr>
                                        <p:cTn id="21" dur="1" fill="hold"/>
                                        <p:tgtEl>
                                          <p:spTgt spid="5">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TotalTime>
  <Words>1447</Words>
  <Application>Microsoft Office PowerPoint</Application>
  <PresentationFormat>On-screen Show (4:3)</PresentationFormat>
  <Paragraphs>139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AMANDEMEN UUD RI 1945</vt:lpstr>
      <vt:lpstr>Pengertian Amandemen</vt:lpstr>
      <vt:lpstr>Dasar Pemikiran Amandemen</vt:lpstr>
      <vt:lpstr>Dasar Pemikiran Amandemen</vt:lpstr>
      <vt:lpstr>Dasar Pemikiran Amandemen</vt:lpstr>
      <vt:lpstr>Tujuan Amandemen</vt:lpstr>
      <vt:lpstr>Tujuan Amandemen</vt:lpstr>
      <vt:lpstr>Tujuan Amandemen</vt:lpstr>
      <vt:lpstr>Prinsip-prinsip dalam UUD 1945 setelah Amandemen</vt:lpstr>
      <vt:lpstr>Prinsip-prinsip dalam UUD 1945 setelah Amandemen</vt:lpstr>
      <vt:lpstr>Prinsip-prinsip dalam UUD 1945 setelah Amandemen</vt:lpstr>
      <vt:lpstr>Prinsip-prinsip dalam UUD 1945 setelah Amandemen</vt:lpstr>
      <vt:lpstr>Dinamika Pelaksanaan UUD 1945</vt:lpstr>
      <vt:lpstr>Dinamika Pelaksanaan UUD 1945</vt:lpstr>
      <vt:lpstr>Dinamika Pelaksanaan UUD 1945</vt:lpstr>
      <vt:lpstr>Dinamika Pelaksanaan UUD 1945</vt:lpstr>
      <vt:lpstr>Dinamika Pelaksanaan UUD 1945</vt:lpstr>
      <vt:lpstr>Dinamika Pelaksanaan UUD 1945</vt:lpstr>
      <vt:lpstr>Dinamika Pelaksanaan UUD 1945</vt:lpstr>
      <vt:lpstr>Tata perundang-undangan diatur dalam :</vt:lpstr>
      <vt:lpstr>Tata perundang-undangan diatur dalam :</vt:lpstr>
      <vt:lpstr>Tata perundang-undangan diatur dalam :</vt:lpstr>
      <vt:lpstr>Tata perundang-undangan diatur dalam :</vt:lpstr>
      <vt:lpstr>TERIMA KASIH  ATAS PERHATIANNYA</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asus</cp:lastModifiedBy>
  <cp:revision>148</cp:revision>
  <dcterms:created xsi:type="dcterms:W3CDTF">2013-08-21T19:17:07Z</dcterms:created>
  <dcterms:modified xsi:type="dcterms:W3CDTF">2016-10-21T01:55:02Z</dcterms:modified>
</cp:coreProperties>
</file>