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74" r:id="rId6"/>
    <p:sldId id="264" r:id="rId7"/>
    <p:sldId id="258" r:id="rId8"/>
    <p:sldId id="262" r:id="rId9"/>
    <p:sldId id="267" r:id="rId10"/>
    <p:sldId id="273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D330"/>
    <a:srgbClr val="00CC00"/>
    <a:srgbClr val="0C7CD2"/>
    <a:srgbClr val="1F7EE7"/>
    <a:srgbClr val="AE1517"/>
    <a:srgbClr val="CC0000"/>
    <a:srgbClr val="0087B9"/>
    <a:srgbClr val="2A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 varScale="1">
        <p:scale>
          <a:sx n="45" d="100"/>
          <a:sy n="45" d="100"/>
        </p:scale>
        <p:origin x="-6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3C767-A560-4D25-9AD1-AD22BF1826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D4713-F357-4004-9D59-A69A9C3CE02F}">
      <dgm:prSet phldrT="[Text]" custT="1"/>
      <dgm:spPr/>
      <dgm:t>
        <a:bodyPr/>
        <a:lstStyle/>
        <a:p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Transaktif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: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ada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kesepakatan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pihak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penerima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dan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pemberi</a:t>
          </a:r>
          <a:endParaRPr lang="en-US" sz="2000" b="0" dirty="0"/>
        </a:p>
      </dgm:t>
    </dgm:pt>
    <dgm:pt modelId="{7E025A4C-9188-4E01-90FE-70D09CD63998}" type="parTrans" cxnId="{EBEB487E-067C-4378-A5ED-1B8F852873B9}">
      <dgm:prSet/>
      <dgm:spPr/>
      <dgm:t>
        <a:bodyPr/>
        <a:lstStyle/>
        <a:p>
          <a:endParaRPr lang="en-US"/>
        </a:p>
      </dgm:t>
    </dgm:pt>
    <dgm:pt modelId="{DAB96257-9DFB-40A3-BA67-A89E86B5E648}" type="sibTrans" cxnId="{EBEB487E-067C-4378-A5ED-1B8F852873B9}">
      <dgm:prSet/>
      <dgm:spPr/>
      <dgm:t>
        <a:bodyPr/>
        <a:lstStyle/>
        <a:p>
          <a:endParaRPr lang="en-US"/>
        </a:p>
      </dgm:t>
    </dgm:pt>
    <dgm:pt modelId="{4DEA6EC3-F5EE-4481-A4B3-B7780E97369F}">
      <dgm:prSet custT="1"/>
      <dgm:spPr/>
      <dgm:t>
        <a:bodyPr/>
        <a:lstStyle/>
        <a:p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Eksortif:pihak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pemberi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dipaksa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memberi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suap</a:t>
          </a:r>
          <a:endParaRPr lang="en-US" sz="2000" b="0" dirty="0" smtClean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562A7682-E159-4EA5-AD94-95F222939A45}" type="parTrans" cxnId="{088C841D-CACC-4124-A2EE-C18F854C43B4}">
      <dgm:prSet/>
      <dgm:spPr/>
      <dgm:t>
        <a:bodyPr/>
        <a:lstStyle/>
        <a:p>
          <a:endParaRPr lang="en-US"/>
        </a:p>
      </dgm:t>
    </dgm:pt>
    <dgm:pt modelId="{9B579CE0-EC4A-4706-8C8F-0A0C1FBF2871}" type="sibTrans" cxnId="{088C841D-CACC-4124-A2EE-C18F854C43B4}">
      <dgm:prSet/>
      <dgm:spPr/>
      <dgm:t>
        <a:bodyPr/>
        <a:lstStyle/>
        <a:p>
          <a:endParaRPr lang="en-US"/>
        </a:p>
      </dgm:t>
    </dgm:pt>
    <dgm:pt modelId="{C0805265-6B0C-4205-A399-B85C961B2348}">
      <dgm:prSet custT="1"/>
      <dgm:spPr/>
      <dgm:t>
        <a:bodyPr/>
        <a:lstStyle/>
        <a:p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Investif:melibatkan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suatu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penawaran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barang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/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jasa</a:t>
          </a:r>
          <a:endParaRPr lang="en-US" sz="2000" b="0" dirty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16D06E54-91A0-486F-9CCB-623E8B561346}" type="parTrans" cxnId="{458DF1C1-E019-4752-9A63-529CCD547954}">
      <dgm:prSet/>
      <dgm:spPr/>
      <dgm:t>
        <a:bodyPr/>
        <a:lstStyle/>
        <a:p>
          <a:endParaRPr lang="en-US"/>
        </a:p>
      </dgm:t>
    </dgm:pt>
    <dgm:pt modelId="{44D8D44E-A49D-49C9-A601-A7CA3FFED967}" type="sibTrans" cxnId="{458DF1C1-E019-4752-9A63-529CCD547954}">
      <dgm:prSet/>
      <dgm:spPr/>
      <dgm:t>
        <a:bodyPr/>
        <a:lstStyle/>
        <a:p>
          <a:endParaRPr lang="en-US"/>
        </a:p>
      </dgm:t>
    </dgm:pt>
    <dgm:pt modelId="{240E5B82-FD9F-4C78-884C-2F6E14102B6E}">
      <dgm:prSet custT="1"/>
      <dgm:spPr/>
      <dgm:t>
        <a:bodyPr/>
        <a:lstStyle/>
        <a:p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Nepotistik:perlakuan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khusus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kepada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teman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/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kerabat</a:t>
          </a:r>
          <a:endParaRPr lang="en-US" sz="2000" b="0" dirty="0" smtClean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849C59C4-C5DA-4C06-BD65-730D111E1679}" type="parTrans" cxnId="{88BACBFF-7B77-4EB4-B039-1D9A0B9C9B9D}">
      <dgm:prSet/>
      <dgm:spPr/>
      <dgm:t>
        <a:bodyPr/>
        <a:lstStyle/>
        <a:p>
          <a:endParaRPr lang="en-US"/>
        </a:p>
      </dgm:t>
    </dgm:pt>
    <dgm:pt modelId="{7B8F2352-8A10-4689-9709-2E51E174BF55}" type="sibTrans" cxnId="{88BACBFF-7B77-4EB4-B039-1D9A0B9C9B9D}">
      <dgm:prSet/>
      <dgm:spPr/>
      <dgm:t>
        <a:bodyPr/>
        <a:lstStyle/>
        <a:p>
          <a:endParaRPr lang="en-US"/>
        </a:p>
      </dgm:t>
    </dgm:pt>
    <dgm:pt modelId="{BFF891A6-E6D7-455F-BC80-E681AB19EFED}">
      <dgm:prSet custT="1"/>
      <dgm:spPr/>
      <dgm:t>
        <a:bodyPr/>
        <a:lstStyle/>
        <a:p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Autigenik:dilakukan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atas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individu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saat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ada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kesempatan</a:t>
          </a:r>
          <a:endParaRPr lang="en-US" sz="2000" b="0" dirty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DE53FC42-69E5-4152-88A1-632DEF0849EA}" type="parTrans" cxnId="{0C41E38A-B37C-44CC-9D88-626346FD89F2}">
      <dgm:prSet/>
      <dgm:spPr/>
      <dgm:t>
        <a:bodyPr/>
        <a:lstStyle/>
        <a:p>
          <a:endParaRPr lang="en-US"/>
        </a:p>
      </dgm:t>
    </dgm:pt>
    <dgm:pt modelId="{25A27213-6C48-4F42-9043-6981D72443A1}" type="sibTrans" cxnId="{0C41E38A-B37C-44CC-9D88-626346FD89F2}">
      <dgm:prSet/>
      <dgm:spPr/>
      <dgm:t>
        <a:bodyPr/>
        <a:lstStyle/>
        <a:p>
          <a:endParaRPr lang="en-US"/>
        </a:p>
      </dgm:t>
    </dgm:pt>
    <dgm:pt modelId="{9EB65ECA-F3E1-4CC0-8D67-209766697053}">
      <dgm:prSet custT="1"/>
      <dgm:spPr/>
      <dgm:t>
        <a:bodyPr/>
        <a:lstStyle/>
        <a:p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Suportif:memicu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suasana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melindungi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koruptor</a:t>
          </a:r>
          <a:endParaRPr lang="en-US" sz="2000" b="0" dirty="0"/>
        </a:p>
      </dgm:t>
    </dgm:pt>
    <dgm:pt modelId="{23AA04FA-51F8-435E-A811-DB12957727B5}" type="parTrans" cxnId="{1034A152-79EC-4742-ABA3-A29C08CD89B4}">
      <dgm:prSet/>
      <dgm:spPr/>
      <dgm:t>
        <a:bodyPr/>
        <a:lstStyle/>
        <a:p>
          <a:endParaRPr lang="en-US"/>
        </a:p>
      </dgm:t>
    </dgm:pt>
    <dgm:pt modelId="{60A4BEDA-A6CE-4A3F-8F0A-64A1A3D86672}" type="sibTrans" cxnId="{1034A152-79EC-4742-ABA3-A29C08CD89B4}">
      <dgm:prSet/>
      <dgm:spPr/>
      <dgm:t>
        <a:bodyPr/>
        <a:lstStyle/>
        <a:p>
          <a:endParaRPr lang="en-US"/>
        </a:p>
      </dgm:t>
    </dgm:pt>
    <dgm:pt modelId="{F9AA1565-194D-40DA-A247-E2115C060070}">
      <dgm:prSet custT="1"/>
      <dgm:spPr/>
      <dgm:t>
        <a:bodyPr/>
        <a:lstStyle/>
        <a:p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Defensif:dilakukan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terpaksa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untuk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melindungi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diri</a:t>
          </a:r>
          <a:endParaRPr lang="en-US" sz="2000" b="0" dirty="0"/>
        </a:p>
      </dgm:t>
    </dgm:pt>
    <dgm:pt modelId="{FF6612FE-F14D-4D15-BFEF-3916F008A5A0}" type="parTrans" cxnId="{31D2B09F-20C4-4B51-B56F-E0A5BA40E0DC}">
      <dgm:prSet/>
      <dgm:spPr/>
      <dgm:t>
        <a:bodyPr/>
        <a:lstStyle/>
        <a:p>
          <a:endParaRPr lang="en-US"/>
        </a:p>
      </dgm:t>
    </dgm:pt>
    <dgm:pt modelId="{3454A4A4-8F72-4E19-A0A3-AD28C12E2B33}" type="sibTrans" cxnId="{31D2B09F-20C4-4B51-B56F-E0A5BA40E0DC}">
      <dgm:prSet/>
      <dgm:spPr/>
      <dgm:t>
        <a:bodyPr/>
        <a:lstStyle/>
        <a:p>
          <a:endParaRPr lang="en-US"/>
        </a:p>
      </dgm:t>
    </dgm:pt>
    <dgm:pt modelId="{6E73BC67-7AF4-4CF3-B62C-C9C3EB4B8435}" type="pres">
      <dgm:prSet presAssocID="{9573C767-A560-4D25-9AD1-AD22BF1826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37A31-5E91-4BCC-A956-0E7E02B97BE0}" type="pres">
      <dgm:prSet presAssocID="{EF6D4713-F357-4004-9D59-A69A9C3CE02F}" presName="parentLin" presStyleCnt="0"/>
      <dgm:spPr/>
    </dgm:pt>
    <dgm:pt modelId="{70E90EDE-CDB3-43D2-9DCB-A37BBCCB4F83}" type="pres">
      <dgm:prSet presAssocID="{EF6D4713-F357-4004-9D59-A69A9C3CE02F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75678E5-34D6-462F-B764-2CE7A1A5FAAA}" type="pres">
      <dgm:prSet presAssocID="{EF6D4713-F357-4004-9D59-A69A9C3CE02F}" presName="parentText" presStyleLbl="node1" presStyleIdx="0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2480C-30AF-4C0F-8910-75A2482EEBF6}" type="pres">
      <dgm:prSet presAssocID="{EF6D4713-F357-4004-9D59-A69A9C3CE02F}" presName="negativeSpace" presStyleCnt="0"/>
      <dgm:spPr/>
    </dgm:pt>
    <dgm:pt modelId="{ACE85A86-8C12-4FF5-92AE-40AFC8747996}" type="pres">
      <dgm:prSet presAssocID="{EF6D4713-F357-4004-9D59-A69A9C3CE02F}" presName="childText" presStyleLbl="conFgAcc1" presStyleIdx="0" presStyleCnt="7" custScaleY="125120">
        <dgm:presLayoutVars>
          <dgm:bulletEnabled val="1"/>
        </dgm:presLayoutVars>
      </dgm:prSet>
      <dgm:spPr/>
    </dgm:pt>
    <dgm:pt modelId="{D5216B30-0C3B-4A63-A03B-656FD9D196A2}" type="pres">
      <dgm:prSet presAssocID="{DAB96257-9DFB-40A3-BA67-A89E86B5E648}" presName="spaceBetweenRectangles" presStyleCnt="0"/>
      <dgm:spPr/>
    </dgm:pt>
    <dgm:pt modelId="{3041E75E-AB80-4463-9A58-2B9BB7C82B08}" type="pres">
      <dgm:prSet presAssocID="{4DEA6EC3-F5EE-4481-A4B3-B7780E97369F}" presName="parentLin" presStyleCnt="0"/>
      <dgm:spPr/>
    </dgm:pt>
    <dgm:pt modelId="{D16BDB25-CE70-42AA-A247-79A78AF9D7A8}" type="pres">
      <dgm:prSet presAssocID="{4DEA6EC3-F5EE-4481-A4B3-B7780E97369F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E281C9D-B491-4F29-BCE9-72E6FC6C3BEA}" type="pres">
      <dgm:prSet presAssocID="{4DEA6EC3-F5EE-4481-A4B3-B7780E97369F}" presName="parentText" presStyleLbl="node1" presStyleIdx="1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FECEE-6657-4BB7-89BF-7E96D574CF80}" type="pres">
      <dgm:prSet presAssocID="{4DEA6EC3-F5EE-4481-A4B3-B7780E97369F}" presName="negativeSpace" presStyleCnt="0"/>
      <dgm:spPr/>
    </dgm:pt>
    <dgm:pt modelId="{3EF906FF-FC11-46D9-B298-7686320DB2C1}" type="pres">
      <dgm:prSet presAssocID="{4DEA6EC3-F5EE-4481-A4B3-B7780E97369F}" presName="childText" presStyleLbl="conFgAcc1" presStyleIdx="1" presStyleCnt="7" custScaleY="125120">
        <dgm:presLayoutVars>
          <dgm:bulletEnabled val="1"/>
        </dgm:presLayoutVars>
      </dgm:prSet>
      <dgm:spPr/>
    </dgm:pt>
    <dgm:pt modelId="{78D06DA6-DB8D-4800-A95B-CD8C1E77DD23}" type="pres">
      <dgm:prSet presAssocID="{9B579CE0-EC4A-4706-8C8F-0A0C1FBF2871}" presName="spaceBetweenRectangles" presStyleCnt="0"/>
      <dgm:spPr/>
    </dgm:pt>
    <dgm:pt modelId="{6277C81F-BE12-4052-B0A2-DC808C9EBD72}" type="pres">
      <dgm:prSet presAssocID="{C0805265-6B0C-4205-A399-B85C961B2348}" presName="parentLin" presStyleCnt="0"/>
      <dgm:spPr/>
    </dgm:pt>
    <dgm:pt modelId="{9F1DB4C5-5AAD-4328-92F6-5ACAD10C379D}" type="pres">
      <dgm:prSet presAssocID="{C0805265-6B0C-4205-A399-B85C961B2348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F70F0BB-B845-4257-9E19-60E9C5AE3980}" type="pres">
      <dgm:prSet presAssocID="{C0805265-6B0C-4205-A399-B85C961B2348}" presName="parentText" presStyleLbl="node1" presStyleIdx="2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75C16-D078-4799-80CC-8633021E3405}" type="pres">
      <dgm:prSet presAssocID="{C0805265-6B0C-4205-A399-B85C961B2348}" presName="negativeSpace" presStyleCnt="0"/>
      <dgm:spPr/>
    </dgm:pt>
    <dgm:pt modelId="{8DD5CE98-D2D6-49EF-BDED-A4E74693E3C2}" type="pres">
      <dgm:prSet presAssocID="{C0805265-6B0C-4205-A399-B85C961B2348}" presName="childText" presStyleLbl="conFgAcc1" presStyleIdx="2" presStyleCnt="7" custScaleY="125120">
        <dgm:presLayoutVars>
          <dgm:bulletEnabled val="1"/>
        </dgm:presLayoutVars>
      </dgm:prSet>
      <dgm:spPr/>
    </dgm:pt>
    <dgm:pt modelId="{490D18F2-285E-4486-A827-6EF5E3AA881B}" type="pres">
      <dgm:prSet presAssocID="{44D8D44E-A49D-49C9-A601-A7CA3FFED967}" presName="spaceBetweenRectangles" presStyleCnt="0"/>
      <dgm:spPr/>
    </dgm:pt>
    <dgm:pt modelId="{3ACA79F0-C8E9-4724-A43F-C8F2742FB89A}" type="pres">
      <dgm:prSet presAssocID="{240E5B82-FD9F-4C78-884C-2F6E14102B6E}" presName="parentLin" presStyleCnt="0"/>
      <dgm:spPr/>
    </dgm:pt>
    <dgm:pt modelId="{8980443D-1001-4E2F-A56E-7F489CE31D38}" type="pres">
      <dgm:prSet presAssocID="{240E5B82-FD9F-4C78-884C-2F6E14102B6E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3786BDBD-370C-493E-B434-09AC5EEF2FC4}" type="pres">
      <dgm:prSet presAssocID="{240E5B82-FD9F-4C78-884C-2F6E14102B6E}" presName="parentText" presStyleLbl="node1" presStyleIdx="3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9E5C0-468D-45CB-A7A1-1792BDB27FC9}" type="pres">
      <dgm:prSet presAssocID="{240E5B82-FD9F-4C78-884C-2F6E14102B6E}" presName="negativeSpace" presStyleCnt="0"/>
      <dgm:spPr/>
    </dgm:pt>
    <dgm:pt modelId="{0235DAD7-164B-4FED-A5B2-489363AA8163}" type="pres">
      <dgm:prSet presAssocID="{240E5B82-FD9F-4C78-884C-2F6E14102B6E}" presName="childText" presStyleLbl="conFgAcc1" presStyleIdx="3" presStyleCnt="7" custScaleY="125120">
        <dgm:presLayoutVars>
          <dgm:bulletEnabled val="1"/>
        </dgm:presLayoutVars>
      </dgm:prSet>
      <dgm:spPr/>
    </dgm:pt>
    <dgm:pt modelId="{5DB83B48-23C4-496E-9B73-B7E65F7C97A4}" type="pres">
      <dgm:prSet presAssocID="{7B8F2352-8A10-4689-9709-2E51E174BF55}" presName="spaceBetweenRectangles" presStyleCnt="0"/>
      <dgm:spPr/>
    </dgm:pt>
    <dgm:pt modelId="{D52A7201-0A97-4309-9C35-C9B50F36CB18}" type="pres">
      <dgm:prSet presAssocID="{BFF891A6-E6D7-455F-BC80-E681AB19EFED}" presName="parentLin" presStyleCnt="0"/>
      <dgm:spPr/>
    </dgm:pt>
    <dgm:pt modelId="{80662167-EF93-4572-8A50-6C7EA1411F58}" type="pres">
      <dgm:prSet presAssocID="{BFF891A6-E6D7-455F-BC80-E681AB19EFED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1196045E-9F0A-4361-B491-0707BD9E6C08}" type="pres">
      <dgm:prSet presAssocID="{BFF891A6-E6D7-455F-BC80-E681AB19EFED}" presName="parentText" presStyleLbl="node1" presStyleIdx="4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F065A-1DEE-429B-9453-B71D5215E5EA}" type="pres">
      <dgm:prSet presAssocID="{BFF891A6-E6D7-455F-BC80-E681AB19EFED}" presName="negativeSpace" presStyleCnt="0"/>
      <dgm:spPr/>
    </dgm:pt>
    <dgm:pt modelId="{98A35179-A238-4808-B28A-D447434DE590}" type="pres">
      <dgm:prSet presAssocID="{BFF891A6-E6D7-455F-BC80-E681AB19EFED}" presName="childText" presStyleLbl="conFgAcc1" presStyleIdx="4" presStyleCnt="7" custScaleY="125120">
        <dgm:presLayoutVars>
          <dgm:bulletEnabled val="1"/>
        </dgm:presLayoutVars>
      </dgm:prSet>
      <dgm:spPr/>
    </dgm:pt>
    <dgm:pt modelId="{2B9EB206-7054-4C34-A216-288D9BB88EC1}" type="pres">
      <dgm:prSet presAssocID="{25A27213-6C48-4F42-9043-6981D72443A1}" presName="spaceBetweenRectangles" presStyleCnt="0"/>
      <dgm:spPr/>
    </dgm:pt>
    <dgm:pt modelId="{13CFC676-202F-4897-850A-C91E48102B77}" type="pres">
      <dgm:prSet presAssocID="{9EB65ECA-F3E1-4CC0-8D67-209766697053}" presName="parentLin" presStyleCnt="0"/>
      <dgm:spPr/>
    </dgm:pt>
    <dgm:pt modelId="{77CAF74F-A385-4729-B602-B22A41574F08}" type="pres">
      <dgm:prSet presAssocID="{9EB65ECA-F3E1-4CC0-8D67-209766697053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26CE9269-D457-4D67-971C-9C2B3806553C}" type="pres">
      <dgm:prSet presAssocID="{9EB65ECA-F3E1-4CC0-8D67-209766697053}" presName="parentText" presStyleLbl="node1" presStyleIdx="5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E294-DBDE-4A16-9A57-72867BCF33D6}" type="pres">
      <dgm:prSet presAssocID="{9EB65ECA-F3E1-4CC0-8D67-209766697053}" presName="negativeSpace" presStyleCnt="0"/>
      <dgm:spPr/>
    </dgm:pt>
    <dgm:pt modelId="{6A20C3DB-5F18-4FD6-872D-4B688FA84050}" type="pres">
      <dgm:prSet presAssocID="{9EB65ECA-F3E1-4CC0-8D67-209766697053}" presName="childText" presStyleLbl="conFgAcc1" presStyleIdx="5" presStyleCnt="7" custScaleY="125120">
        <dgm:presLayoutVars>
          <dgm:bulletEnabled val="1"/>
        </dgm:presLayoutVars>
      </dgm:prSet>
      <dgm:spPr/>
    </dgm:pt>
    <dgm:pt modelId="{1538D74C-595C-4D0C-8B99-83BF743FB490}" type="pres">
      <dgm:prSet presAssocID="{60A4BEDA-A6CE-4A3F-8F0A-64A1A3D86672}" presName="spaceBetweenRectangles" presStyleCnt="0"/>
      <dgm:spPr/>
    </dgm:pt>
    <dgm:pt modelId="{5688D212-525A-43FC-841C-1BAD3E9D30AE}" type="pres">
      <dgm:prSet presAssocID="{F9AA1565-194D-40DA-A247-E2115C060070}" presName="parentLin" presStyleCnt="0"/>
      <dgm:spPr/>
    </dgm:pt>
    <dgm:pt modelId="{0844078B-8508-4FAE-BC36-F65E51EDA412}" type="pres">
      <dgm:prSet presAssocID="{F9AA1565-194D-40DA-A247-E2115C060070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0FD0B653-D041-4335-B4AA-226E2D90B988}" type="pres">
      <dgm:prSet presAssocID="{F9AA1565-194D-40DA-A247-E2115C060070}" presName="parentText" presStyleLbl="node1" presStyleIdx="6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7D0EE-7DD5-4BF4-A8A8-7019C9BEBD77}" type="pres">
      <dgm:prSet presAssocID="{F9AA1565-194D-40DA-A247-E2115C060070}" presName="negativeSpace" presStyleCnt="0"/>
      <dgm:spPr/>
    </dgm:pt>
    <dgm:pt modelId="{84F7E938-0928-4D09-9B97-C8BFEA067D28}" type="pres">
      <dgm:prSet presAssocID="{F9AA1565-194D-40DA-A247-E2115C060070}" presName="childText" presStyleLbl="conFgAcc1" presStyleIdx="6" presStyleCnt="7" custScaleY="125120">
        <dgm:presLayoutVars>
          <dgm:bulletEnabled val="1"/>
        </dgm:presLayoutVars>
      </dgm:prSet>
      <dgm:spPr/>
    </dgm:pt>
  </dgm:ptLst>
  <dgm:cxnLst>
    <dgm:cxn modelId="{F968D891-8992-42A8-BAAC-C8780111DB2D}" type="presOf" srcId="{4DEA6EC3-F5EE-4481-A4B3-B7780E97369F}" destId="{9E281C9D-B491-4F29-BCE9-72E6FC6C3BEA}" srcOrd="1" destOrd="0" presId="urn:microsoft.com/office/officeart/2005/8/layout/list1"/>
    <dgm:cxn modelId="{252FCA50-EB60-47D0-9611-A7D9A90CD503}" type="presOf" srcId="{240E5B82-FD9F-4C78-884C-2F6E14102B6E}" destId="{3786BDBD-370C-493E-B434-09AC5EEF2FC4}" srcOrd="1" destOrd="0" presId="urn:microsoft.com/office/officeart/2005/8/layout/list1"/>
    <dgm:cxn modelId="{5D10B786-9103-4489-A328-82A5EB442C38}" type="presOf" srcId="{9EB65ECA-F3E1-4CC0-8D67-209766697053}" destId="{26CE9269-D457-4D67-971C-9C2B3806553C}" srcOrd="1" destOrd="0" presId="urn:microsoft.com/office/officeart/2005/8/layout/list1"/>
    <dgm:cxn modelId="{28435C6F-40CE-44BD-B6BD-F9F4C2A2D8D5}" type="presOf" srcId="{EF6D4713-F357-4004-9D59-A69A9C3CE02F}" destId="{675678E5-34D6-462F-B764-2CE7A1A5FAAA}" srcOrd="1" destOrd="0" presId="urn:microsoft.com/office/officeart/2005/8/layout/list1"/>
    <dgm:cxn modelId="{F80FB20A-9109-47CC-BE92-9136D7A1F76F}" type="presOf" srcId="{4DEA6EC3-F5EE-4481-A4B3-B7780E97369F}" destId="{D16BDB25-CE70-42AA-A247-79A78AF9D7A8}" srcOrd="0" destOrd="0" presId="urn:microsoft.com/office/officeart/2005/8/layout/list1"/>
    <dgm:cxn modelId="{8F3C5D55-5621-4FB6-AE8A-DB2FF6B14D96}" type="presOf" srcId="{C0805265-6B0C-4205-A399-B85C961B2348}" destId="{9F1DB4C5-5AAD-4328-92F6-5ACAD10C379D}" srcOrd="0" destOrd="0" presId="urn:microsoft.com/office/officeart/2005/8/layout/list1"/>
    <dgm:cxn modelId="{2EBD2352-8748-4A34-9DB1-47792D9A1D31}" type="presOf" srcId="{9EB65ECA-F3E1-4CC0-8D67-209766697053}" destId="{77CAF74F-A385-4729-B602-B22A41574F08}" srcOrd="0" destOrd="0" presId="urn:microsoft.com/office/officeart/2005/8/layout/list1"/>
    <dgm:cxn modelId="{EBEB487E-067C-4378-A5ED-1B8F852873B9}" srcId="{9573C767-A560-4D25-9AD1-AD22BF182642}" destId="{EF6D4713-F357-4004-9D59-A69A9C3CE02F}" srcOrd="0" destOrd="0" parTransId="{7E025A4C-9188-4E01-90FE-70D09CD63998}" sibTransId="{DAB96257-9DFB-40A3-BA67-A89E86B5E648}"/>
    <dgm:cxn modelId="{458DF1C1-E019-4752-9A63-529CCD547954}" srcId="{9573C767-A560-4D25-9AD1-AD22BF182642}" destId="{C0805265-6B0C-4205-A399-B85C961B2348}" srcOrd="2" destOrd="0" parTransId="{16D06E54-91A0-486F-9CCB-623E8B561346}" sibTransId="{44D8D44E-A49D-49C9-A601-A7CA3FFED967}"/>
    <dgm:cxn modelId="{0768BEF8-9C76-4200-8788-BE5DFCFC9621}" type="presOf" srcId="{F9AA1565-194D-40DA-A247-E2115C060070}" destId="{0FD0B653-D041-4335-B4AA-226E2D90B988}" srcOrd="1" destOrd="0" presId="urn:microsoft.com/office/officeart/2005/8/layout/list1"/>
    <dgm:cxn modelId="{88BACBFF-7B77-4EB4-B039-1D9A0B9C9B9D}" srcId="{9573C767-A560-4D25-9AD1-AD22BF182642}" destId="{240E5B82-FD9F-4C78-884C-2F6E14102B6E}" srcOrd="3" destOrd="0" parTransId="{849C59C4-C5DA-4C06-BD65-730D111E1679}" sibTransId="{7B8F2352-8A10-4689-9709-2E51E174BF55}"/>
    <dgm:cxn modelId="{088C841D-CACC-4124-A2EE-C18F854C43B4}" srcId="{9573C767-A560-4D25-9AD1-AD22BF182642}" destId="{4DEA6EC3-F5EE-4481-A4B3-B7780E97369F}" srcOrd="1" destOrd="0" parTransId="{562A7682-E159-4EA5-AD94-95F222939A45}" sibTransId="{9B579CE0-EC4A-4706-8C8F-0A0C1FBF2871}"/>
    <dgm:cxn modelId="{F784ECE2-7745-45D3-B722-9072D4385836}" type="presOf" srcId="{BFF891A6-E6D7-455F-BC80-E681AB19EFED}" destId="{1196045E-9F0A-4361-B491-0707BD9E6C08}" srcOrd="1" destOrd="0" presId="urn:microsoft.com/office/officeart/2005/8/layout/list1"/>
    <dgm:cxn modelId="{C8DE074C-7BDF-490A-9BDC-70284829486B}" type="presOf" srcId="{EF6D4713-F357-4004-9D59-A69A9C3CE02F}" destId="{70E90EDE-CDB3-43D2-9DCB-A37BBCCB4F83}" srcOrd="0" destOrd="0" presId="urn:microsoft.com/office/officeart/2005/8/layout/list1"/>
    <dgm:cxn modelId="{7E24A1E1-47CF-4546-B4E0-620DA69090A2}" type="presOf" srcId="{240E5B82-FD9F-4C78-884C-2F6E14102B6E}" destId="{8980443D-1001-4E2F-A56E-7F489CE31D38}" srcOrd="0" destOrd="0" presId="urn:microsoft.com/office/officeart/2005/8/layout/list1"/>
    <dgm:cxn modelId="{D3423D61-1CDC-45FE-9B21-327B89D8827A}" type="presOf" srcId="{9573C767-A560-4D25-9AD1-AD22BF182642}" destId="{6E73BC67-7AF4-4CF3-B62C-C9C3EB4B8435}" srcOrd="0" destOrd="0" presId="urn:microsoft.com/office/officeart/2005/8/layout/list1"/>
    <dgm:cxn modelId="{CBB7F941-392B-4E1A-8FA6-589A70C540B1}" type="presOf" srcId="{BFF891A6-E6D7-455F-BC80-E681AB19EFED}" destId="{80662167-EF93-4572-8A50-6C7EA1411F58}" srcOrd="0" destOrd="0" presId="urn:microsoft.com/office/officeart/2005/8/layout/list1"/>
    <dgm:cxn modelId="{31D2B09F-20C4-4B51-B56F-E0A5BA40E0DC}" srcId="{9573C767-A560-4D25-9AD1-AD22BF182642}" destId="{F9AA1565-194D-40DA-A247-E2115C060070}" srcOrd="6" destOrd="0" parTransId="{FF6612FE-F14D-4D15-BFEF-3916F008A5A0}" sibTransId="{3454A4A4-8F72-4E19-A0A3-AD28C12E2B33}"/>
    <dgm:cxn modelId="{434C675F-E464-4EAC-8651-09C25B0AC0E2}" type="presOf" srcId="{C0805265-6B0C-4205-A399-B85C961B2348}" destId="{4F70F0BB-B845-4257-9E19-60E9C5AE3980}" srcOrd="1" destOrd="0" presId="urn:microsoft.com/office/officeart/2005/8/layout/list1"/>
    <dgm:cxn modelId="{1034A152-79EC-4742-ABA3-A29C08CD89B4}" srcId="{9573C767-A560-4D25-9AD1-AD22BF182642}" destId="{9EB65ECA-F3E1-4CC0-8D67-209766697053}" srcOrd="5" destOrd="0" parTransId="{23AA04FA-51F8-435E-A811-DB12957727B5}" sibTransId="{60A4BEDA-A6CE-4A3F-8F0A-64A1A3D86672}"/>
    <dgm:cxn modelId="{0C41E38A-B37C-44CC-9D88-626346FD89F2}" srcId="{9573C767-A560-4D25-9AD1-AD22BF182642}" destId="{BFF891A6-E6D7-455F-BC80-E681AB19EFED}" srcOrd="4" destOrd="0" parTransId="{DE53FC42-69E5-4152-88A1-632DEF0849EA}" sibTransId="{25A27213-6C48-4F42-9043-6981D72443A1}"/>
    <dgm:cxn modelId="{596809F3-F992-45BA-AB64-F347270CDEEF}" type="presOf" srcId="{F9AA1565-194D-40DA-A247-E2115C060070}" destId="{0844078B-8508-4FAE-BC36-F65E51EDA412}" srcOrd="0" destOrd="0" presId="urn:microsoft.com/office/officeart/2005/8/layout/list1"/>
    <dgm:cxn modelId="{A8192E09-086C-4BAB-BE22-AD016308CA78}" type="presParOf" srcId="{6E73BC67-7AF4-4CF3-B62C-C9C3EB4B8435}" destId="{01737A31-5E91-4BCC-A956-0E7E02B97BE0}" srcOrd="0" destOrd="0" presId="urn:microsoft.com/office/officeart/2005/8/layout/list1"/>
    <dgm:cxn modelId="{F0E76A21-6F98-4C5C-8B9B-C44939517251}" type="presParOf" srcId="{01737A31-5E91-4BCC-A956-0E7E02B97BE0}" destId="{70E90EDE-CDB3-43D2-9DCB-A37BBCCB4F83}" srcOrd="0" destOrd="0" presId="urn:microsoft.com/office/officeart/2005/8/layout/list1"/>
    <dgm:cxn modelId="{BAA4842F-BECA-401D-8045-768FD0606DBD}" type="presParOf" srcId="{01737A31-5E91-4BCC-A956-0E7E02B97BE0}" destId="{675678E5-34D6-462F-B764-2CE7A1A5FAAA}" srcOrd="1" destOrd="0" presId="urn:microsoft.com/office/officeart/2005/8/layout/list1"/>
    <dgm:cxn modelId="{5A47C1FB-0E00-4793-80BB-637D56D751D0}" type="presParOf" srcId="{6E73BC67-7AF4-4CF3-B62C-C9C3EB4B8435}" destId="{D802480C-30AF-4C0F-8910-75A2482EEBF6}" srcOrd="1" destOrd="0" presId="urn:microsoft.com/office/officeart/2005/8/layout/list1"/>
    <dgm:cxn modelId="{AD59CC46-9EC9-4073-AA0D-F1E6717281B1}" type="presParOf" srcId="{6E73BC67-7AF4-4CF3-B62C-C9C3EB4B8435}" destId="{ACE85A86-8C12-4FF5-92AE-40AFC8747996}" srcOrd="2" destOrd="0" presId="urn:microsoft.com/office/officeart/2005/8/layout/list1"/>
    <dgm:cxn modelId="{DC8C4C82-02B8-449B-8F3D-9FDB9379A482}" type="presParOf" srcId="{6E73BC67-7AF4-4CF3-B62C-C9C3EB4B8435}" destId="{D5216B30-0C3B-4A63-A03B-656FD9D196A2}" srcOrd="3" destOrd="0" presId="urn:microsoft.com/office/officeart/2005/8/layout/list1"/>
    <dgm:cxn modelId="{19D82C88-314E-4E6F-B2A8-C67289DF64C0}" type="presParOf" srcId="{6E73BC67-7AF4-4CF3-B62C-C9C3EB4B8435}" destId="{3041E75E-AB80-4463-9A58-2B9BB7C82B08}" srcOrd="4" destOrd="0" presId="urn:microsoft.com/office/officeart/2005/8/layout/list1"/>
    <dgm:cxn modelId="{AB03719B-C2DF-4F0B-A67E-CDA96B202D63}" type="presParOf" srcId="{3041E75E-AB80-4463-9A58-2B9BB7C82B08}" destId="{D16BDB25-CE70-42AA-A247-79A78AF9D7A8}" srcOrd="0" destOrd="0" presId="urn:microsoft.com/office/officeart/2005/8/layout/list1"/>
    <dgm:cxn modelId="{FF72ABF9-4125-43C9-B78A-AD7FE3E4C868}" type="presParOf" srcId="{3041E75E-AB80-4463-9A58-2B9BB7C82B08}" destId="{9E281C9D-B491-4F29-BCE9-72E6FC6C3BEA}" srcOrd="1" destOrd="0" presId="urn:microsoft.com/office/officeart/2005/8/layout/list1"/>
    <dgm:cxn modelId="{FFE7D423-76DF-487B-9969-498BE3960D94}" type="presParOf" srcId="{6E73BC67-7AF4-4CF3-B62C-C9C3EB4B8435}" destId="{0D2FECEE-6657-4BB7-89BF-7E96D574CF80}" srcOrd="5" destOrd="0" presId="urn:microsoft.com/office/officeart/2005/8/layout/list1"/>
    <dgm:cxn modelId="{8F21BD09-EF6B-48C1-83FF-0A17C297DC58}" type="presParOf" srcId="{6E73BC67-7AF4-4CF3-B62C-C9C3EB4B8435}" destId="{3EF906FF-FC11-46D9-B298-7686320DB2C1}" srcOrd="6" destOrd="0" presId="urn:microsoft.com/office/officeart/2005/8/layout/list1"/>
    <dgm:cxn modelId="{9FEFF15C-6FD2-4B44-8FA2-6F5B5DE3562C}" type="presParOf" srcId="{6E73BC67-7AF4-4CF3-B62C-C9C3EB4B8435}" destId="{78D06DA6-DB8D-4800-A95B-CD8C1E77DD23}" srcOrd="7" destOrd="0" presId="urn:microsoft.com/office/officeart/2005/8/layout/list1"/>
    <dgm:cxn modelId="{8C74236D-2D4B-4AC8-86A0-AAC1BCCFD521}" type="presParOf" srcId="{6E73BC67-7AF4-4CF3-B62C-C9C3EB4B8435}" destId="{6277C81F-BE12-4052-B0A2-DC808C9EBD72}" srcOrd="8" destOrd="0" presId="urn:microsoft.com/office/officeart/2005/8/layout/list1"/>
    <dgm:cxn modelId="{6DA5E34C-F92B-4E9A-A3FF-4CA26989C5F1}" type="presParOf" srcId="{6277C81F-BE12-4052-B0A2-DC808C9EBD72}" destId="{9F1DB4C5-5AAD-4328-92F6-5ACAD10C379D}" srcOrd="0" destOrd="0" presId="urn:microsoft.com/office/officeart/2005/8/layout/list1"/>
    <dgm:cxn modelId="{9C56D489-BD9A-4F96-B0EC-97FA4011B644}" type="presParOf" srcId="{6277C81F-BE12-4052-B0A2-DC808C9EBD72}" destId="{4F70F0BB-B845-4257-9E19-60E9C5AE3980}" srcOrd="1" destOrd="0" presId="urn:microsoft.com/office/officeart/2005/8/layout/list1"/>
    <dgm:cxn modelId="{148765B9-8E1C-42B9-BC6A-FABB8229C259}" type="presParOf" srcId="{6E73BC67-7AF4-4CF3-B62C-C9C3EB4B8435}" destId="{CBB75C16-D078-4799-80CC-8633021E3405}" srcOrd="9" destOrd="0" presId="urn:microsoft.com/office/officeart/2005/8/layout/list1"/>
    <dgm:cxn modelId="{FDA0FF9E-66F9-4D18-AF71-DC2CC5B0AE24}" type="presParOf" srcId="{6E73BC67-7AF4-4CF3-B62C-C9C3EB4B8435}" destId="{8DD5CE98-D2D6-49EF-BDED-A4E74693E3C2}" srcOrd="10" destOrd="0" presId="urn:microsoft.com/office/officeart/2005/8/layout/list1"/>
    <dgm:cxn modelId="{ECB4308E-C462-42C0-AEF4-90BD613E1B0E}" type="presParOf" srcId="{6E73BC67-7AF4-4CF3-B62C-C9C3EB4B8435}" destId="{490D18F2-285E-4486-A827-6EF5E3AA881B}" srcOrd="11" destOrd="0" presId="urn:microsoft.com/office/officeart/2005/8/layout/list1"/>
    <dgm:cxn modelId="{5A105D92-3DFB-4DB3-8C96-E3B5A16E0D93}" type="presParOf" srcId="{6E73BC67-7AF4-4CF3-B62C-C9C3EB4B8435}" destId="{3ACA79F0-C8E9-4724-A43F-C8F2742FB89A}" srcOrd="12" destOrd="0" presId="urn:microsoft.com/office/officeart/2005/8/layout/list1"/>
    <dgm:cxn modelId="{BC5EC877-0926-4E9F-AEB2-4B3842D8B80F}" type="presParOf" srcId="{3ACA79F0-C8E9-4724-A43F-C8F2742FB89A}" destId="{8980443D-1001-4E2F-A56E-7F489CE31D38}" srcOrd="0" destOrd="0" presId="urn:microsoft.com/office/officeart/2005/8/layout/list1"/>
    <dgm:cxn modelId="{4942BBC1-3BA7-4495-BC3F-516D17F2C8AC}" type="presParOf" srcId="{3ACA79F0-C8E9-4724-A43F-C8F2742FB89A}" destId="{3786BDBD-370C-493E-B434-09AC5EEF2FC4}" srcOrd="1" destOrd="0" presId="urn:microsoft.com/office/officeart/2005/8/layout/list1"/>
    <dgm:cxn modelId="{EA9526F6-C4DA-48B3-A1F2-F8258C55769C}" type="presParOf" srcId="{6E73BC67-7AF4-4CF3-B62C-C9C3EB4B8435}" destId="{3419E5C0-468D-45CB-A7A1-1792BDB27FC9}" srcOrd="13" destOrd="0" presId="urn:microsoft.com/office/officeart/2005/8/layout/list1"/>
    <dgm:cxn modelId="{3FAEC178-B06F-42DF-A990-24853F1D5E87}" type="presParOf" srcId="{6E73BC67-7AF4-4CF3-B62C-C9C3EB4B8435}" destId="{0235DAD7-164B-4FED-A5B2-489363AA8163}" srcOrd="14" destOrd="0" presId="urn:microsoft.com/office/officeart/2005/8/layout/list1"/>
    <dgm:cxn modelId="{FA87ADA2-6182-4907-8764-FB8016049E77}" type="presParOf" srcId="{6E73BC67-7AF4-4CF3-B62C-C9C3EB4B8435}" destId="{5DB83B48-23C4-496E-9B73-B7E65F7C97A4}" srcOrd="15" destOrd="0" presId="urn:microsoft.com/office/officeart/2005/8/layout/list1"/>
    <dgm:cxn modelId="{70CBFCFE-55A2-4813-A24B-034D7C481485}" type="presParOf" srcId="{6E73BC67-7AF4-4CF3-B62C-C9C3EB4B8435}" destId="{D52A7201-0A97-4309-9C35-C9B50F36CB18}" srcOrd="16" destOrd="0" presId="urn:microsoft.com/office/officeart/2005/8/layout/list1"/>
    <dgm:cxn modelId="{5BE7AD44-7094-4CF6-8136-3E6095899800}" type="presParOf" srcId="{D52A7201-0A97-4309-9C35-C9B50F36CB18}" destId="{80662167-EF93-4572-8A50-6C7EA1411F58}" srcOrd="0" destOrd="0" presId="urn:microsoft.com/office/officeart/2005/8/layout/list1"/>
    <dgm:cxn modelId="{0E8AF990-5A33-4318-9A57-7E5BC97F379D}" type="presParOf" srcId="{D52A7201-0A97-4309-9C35-C9B50F36CB18}" destId="{1196045E-9F0A-4361-B491-0707BD9E6C08}" srcOrd="1" destOrd="0" presId="urn:microsoft.com/office/officeart/2005/8/layout/list1"/>
    <dgm:cxn modelId="{3CBE555C-E465-4474-B1E2-41ABC2BD7C90}" type="presParOf" srcId="{6E73BC67-7AF4-4CF3-B62C-C9C3EB4B8435}" destId="{EC0F065A-1DEE-429B-9453-B71D5215E5EA}" srcOrd="17" destOrd="0" presId="urn:microsoft.com/office/officeart/2005/8/layout/list1"/>
    <dgm:cxn modelId="{954A5FC3-9736-4FA4-B567-3BBF5428D39D}" type="presParOf" srcId="{6E73BC67-7AF4-4CF3-B62C-C9C3EB4B8435}" destId="{98A35179-A238-4808-B28A-D447434DE590}" srcOrd="18" destOrd="0" presId="urn:microsoft.com/office/officeart/2005/8/layout/list1"/>
    <dgm:cxn modelId="{8B36DB77-E496-4B5A-91B8-67FF31B6979B}" type="presParOf" srcId="{6E73BC67-7AF4-4CF3-B62C-C9C3EB4B8435}" destId="{2B9EB206-7054-4C34-A216-288D9BB88EC1}" srcOrd="19" destOrd="0" presId="urn:microsoft.com/office/officeart/2005/8/layout/list1"/>
    <dgm:cxn modelId="{5D46A3FC-24CF-49C5-B9E6-078F952C9394}" type="presParOf" srcId="{6E73BC67-7AF4-4CF3-B62C-C9C3EB4B8435}" destId="{13CFC676-202F-4897-850A-C91E48102B77}" srcOrd="20" destOrd="0" presId="urn:microsoft.com/office/officeart/2005/8/layout/list1"/>
    <dgm:cxn modelId="{60F97F7D-B07B-47B5-B60F-AC17745C7456}" type="presParOf" srcId="{13CFC676-202F-4897-850A-C91E48102B77}" destId="{77CAF74F-A385-4729-B602-B22A41574F08}" srcOrd="0" destOrd="0" presId="urn:microsoft.com/office/officeart/2005/8/layout/list1"/>
    <dgm:cxn modelId="{C82FA881-60FA-45B4-B885-268F837E42C9}" type="presParOf" srcId="{13CFC676-202F-4897-850A-C91E48102B77}" destId="{26CE9269-D457-4D67-971C-9C2B3806553C}" srcOrd="1" destOrd="0" presId="urn:microsoft.com/office/officeart/2005/8/layout/list1"/>
    <dgm:cxn modelId="{D0431C58-EBB1-4D61-A596-2EC2BB61DDD5}" type="presParOf" srcId="{6E73BC67-7AF4-4CF3-B62C-C9C3EB4B8435}" destId="{F662E294-DBDE-4A16-9A57-72867BCF33D6}" srcOrd="21" destOrd="0" presId="urn:microsoft.com/office/officeart/2005/8/layout/list1"/>
    <dgm:cxn modelId="{FD19182E-53B1-41E6-B85E-4071E40951B7}" type="presParOf" srcId="{6E73BC67-7AF4-4CF3-B62C-C9C3EB4B8435}" destId="{6A20C3DB-5F18-4FD6-872D-4B688FA84050}" srcOrd="22" destOrd="0" presId="urn:microsoft.com/office/officeart/2005/8/layout/list1"/>
    <dgm:cxn modelId="{BFC8BCD7-2707-46AF-9928-63B34C28FED8}" type="presParOf" srcId="{6E73BC67-7AF4-4CF3-B62C-C9C3EB4B8435}" destId="{1538D74C-595C-4D0C-8B99-83BF743FB490}" srcOrd="23" destOrd="0" presId="urn:microsoft.com/office/officeart/2005/8/layout/list1"/>
    <dgm:cxn modelId="{41A3C159-A8BF-4EDD-BEE1-25BD2A0AE35E}" type="presParOf" srcId="{6E73BC67-7AF4-4CF3-B62C-C9C3EB4B8435}" destId="{5688D212-525A-43FC-841C-1BAD3E9D30AE}" srcOrd="24" destOrd="0" presId="urn:microsoft.com/office/officeart/2005/8/layout/list1"/>
    <dgm:cxn modelId="{2512A2B7-F54A-43B1-B277-A005151F63E7}" type="presParOf" srcId="{5688D212-525A-43FC-841C-1BAD3E9D30AE}" destId="{0844078B-8508-4FAE-BC36-F65E51EDA412}" srcOrd="0" destOrd="0" presId="urn:microsoft.com/office/officeart/2005/8/layout/list1"/>
    <dgm:cxn modelId="{6422296A-5909-4A2B-A3DF-425AF00A1AEF}" type="presParOf" srcId="{5688D212-525A-43FC-841C-1BAD3E9D30AE}" destId="{0FD0B653-D041-4335-B4AA-226E2D90B988}" srcOrd="1" destOrd="0" presId="urn:microsoft.com/office/officeart/2005/8/layout/list1"/>
    <dgm:cxn modelId="{62309A36-0D6F-42DA-B686-79594B96013D}" type="presParOf" srcId="{6E73BC67-7AF4-4CF3-B62C-C9C3EB4B8435}" destId="{F257D0EE-7DD5-4BF4-A8A8-7019C9BEBD77}" srcOrd="25" destOrd="0" presId="urn:microsoft.com/office/officeart/2005/8/layout/list1"/>
    <dgm:cxn modelId="{DC8194B3-CC2C-46C1-921B-D1EFD76E8EED}" type="presParOf" srcId="{6E73BC67-7AF4-4CF3-B62C-C9C3EB4B8435}" destId="{84F7E938-0928-4D09-9B97-C8BFEA067D2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73C767-A560-4D25-9AD1-AD22BF1826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D4713-F357-4004-9D59-A69A9C3CE02F}">
      <dgm:prSet phldrT="[Text]" custT="1"/>
      <dgm:spPr/>
      <dgm:t>
        <a:bodyPr/>
        <a:lstStyle/>
        <a:p>
          <a:r>
            <a:rPr lang="en-US" sz="2400" b="0" dirty="0" smtClean="0">
              <a:solidFill>
                <a:srgbClr val="0070C0"/>
              </a:solidFill>
            </a:rPr>
            <a:t>Betrayal</a:t>
          </a:r>
          <a:r>
            <a:rPr lang="en-US" sz="2400" b="0" baseline="0" dirty="0" smtClean="0">
              <a:solidFill>
                <a:srgbClr val="0070C0"/>
              </a:solidFill>
            </a:rPr>
            <a:t> of trust : </a:t>
          </a:r>
          <a:r>
            <a:rPr lang="en-US" sz="2400" b="0" baseline="0" dirty="0" err="1" smtClean="0">
              <a:solidFill>
                <a:srgbClr val="0070C0"/>
              </a:solidFill>
            </a:rPr>
            <a:t>pengkhianatan</a:t>
          </a:r>
          <a:r>
            <a:rPr lang="en-US" sz="2400" b="0" baseline="0" dirty="0" smtClean="0">
              <a:solidFill>
                <a:srgbClr val="0070C0"/>
              </a:solidFill>
            </a:rPr>
            <a:t> </a:t>
          </a:r>
          <a:r>
            <a:rPr lang="en-US" sz="2400" b="0" baseline="0" dirty="0" err="1" smtClean="0">
              <a:solidFill>
                <a:srgbClr val="0070C0"/>
              </a:solidFill>
            </a:rPr>
            <a:t>kepercayaan</a:t>
          </a:r>
          <a:endParaRPr lang="en-US" sz="2400" b="0" dirty="0">
            <a:solidFill>
              <a:srgbClr val="0070C0"/>
            </a:solidFill>
          </a:endParaRPr>
        </a:p>
      </dgm:t>
    </dgm:pt>
    <dgm:pt modelId="{7E025A4C-9188-4E01-90FE-70D09CD63998}" type="parTrans" cxnId="{EBEB487E-067C-4378-A5ED-1B8F852873B9}">
      <dgm:prSet/>
      <dgm:spPr/>
      <dgm:t>
        <a:bodyPr/>
        <a:lstStyle/>
        <a:p>
          <a:endParaRPr lang="en-US"/>
        </a:p>
      </dgm:t>
    </dgm:pt>
    <dgm:pt modelId="{DAB96257-9DFB-40A3-BA67-A89E86B5E648}" type="sibTrans" cxnId="{EBEB487E-067C-4378-A5ED-1B8F852873B9}">
      <dgm:prSet/>
      <dgm:spPr/>
      <dgm:t>
        <a:bodyPr/>
        <a:lstStyle/>
        <a:p>
          <a:endParaRPr lang="en-US"/>
        </a:p>
      </dgm:t>
    </dgm:pt>
    <dgm:pt modelId="{4DEA6EC3-F5EE-4481-A4B3-B7780E97369F}">
      <dgm:prSet custT="1"/>
      <dgm:spPr/>
      <dgm:t>
        <a:bodyPr/>
        <a:lstStyle/>
        <a:p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Abuse of Power :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Penyalahgunaan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wewenang</a:t>
          </a:r>
          <a:endParaRPr lang="en-US" sz="2400" b="0" dirty="0" smtClean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562A7682-E159-4EA5-AD94-95F222939A45}" type="parTrans" cxnId="{088C841D-CACC-4124-A2EE-C18F854C43B4}">
      <dgm:prSet/>
      <dgm:spPr/>
      <dgm:t>
        <a:bodyPr/>
        <a:lstStyle/>
        <a:p>
          <a:endParaRPr lang="en-US"/>
        </a:p>
      </dgm:t>
    </dgm:pt>
    <dgm:pt modelId="{9B579CE0-EC4A-4706-8C8F-0A0C1FBF2871}" type="sibTrans" cxnId="{088C841D-CACC-4124-A2EE-C18F854C43B4}">
      <dgm:prSet/>
      <dgm:spPr/>
      <dgm:t>
        <a:bodyPr/>
        <a:lstStyle/>
        <a:p>
          <a:endParaRPr lang="en-US"/>
        </a:p>
      </dgm:t>
    </dgm:pt>
    <dgm:pt modelId="{C0805265-6B0C-4205-A399-B85C961B2348}">
      <dgm:prSet custT="1"/>
      <dgm:spPr/>
      <dgm:t>
        <a:bodyPr/>
        <a:lstStyle/>
        <a:p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Material Benefit : </a:t>
          </a:r>
          <a:r>
            <a:rPr lang="en-US" sz="2400" b="0" err="1" smtClean="0">
              <a:solidFill>
                <a:srgbClr val="0087B9"/>
              </a:solidFill>
              <a:latin typeface="Verdana" panose="020B0604030504040204" pitchFamily="34" charset="0"/>
            </a:rPr>
            <a:t>Mencari</a:t>
          </a:r>
          <a:r>
            <a:rPr lang="en-US" sz="2400" b="0" smtClean="0">
              <a:solidFill>
                <a:srgbClr val="0087B9"/>
              </a:solidFill>
              <a:latin typeface="Verdana" panose="020B0604030504040204" pitchFamily="34" charset="0"/>
            </a:rPr>
            <a:t> keuntungan</a:t>
          </a:r>
          <a:endParaRPr lang="en-US" sz="2400" b="0" dirty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16D06E54-91A0-486F-9CCB-623E8B561346}" type="parTrans" cxnId="{458DF1C1-E019-4752-9A63-529CCD547954}">
      <dgm:prSet/>
      <dgm:spPr/>
      <dgm:t>
        <a:bodyPr/>
        <a:lstStyle/>
        <a:p>
          <a:endParaRPr lang="en-US"/>
        </a:p>
      </dgm:t>
    </dgm:pt>
    <dgm:pt modelId="{44D8D44E-A49D-49C9-A601-A7CA3FFED967}" type="sibTrans" cxnId="{458DF1C1-E019-4752-9A63-529CCD547954}">
      <dgm:prSet/>
      <dgm:spPr/>
      <dgm:t>
        <a:bodyPr/>
        <a:lstStyle/>
        <a:p>
          <a:endParaRPr lang="en-US"/>
        </a:p>
      </dgm:t>
    </dgm:pt>
    <dgm:pt modelId="{6E73BC67-7AF4-4CF3-B62C-C9C3EB4B8435}" type="pres">
      <dgm:prSet presAssocID="{9573C767-A560-4D25-9AD1-AD22BF1826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37A31-5E91-4BCC-A956-0E7E02B97BE0}" type="pres">
      <dgm:prSet presAssocID="{EF6D4713-F357-4004-9D59-A69A9C3CE02F}" presName="parentLin" presStyleCnt="0"/>
      <dgm:spPr/>
    </dgm:pt>
    <dgm:pt modelId="{70E90EDE-CDB3-43D2-9DCB-A37BBCCB4F83}" type="pres">
      <dgm:prSet presAssocID="{EF6D4713-F357-4004-9D59-A69A9C3CE02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75678E5-34D6-462F-B764-2CE7A1A5FAAA}" type="pres">
      <dgm:prSet presAssocID="{EF6D4713-F357-4004-9D59-A69A9C3CE02F}" presName="parentText" presStyleLbl="node1" presStyleIdx="0" presStyleCnt="3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2480C-30AF-4C0F-8910-75A2482EEBF6}" type="pres">
      <dgm:prSet presAssocID="{EF6D4713-F357-4004-9D59-A69A9C3CE02F}" presName="negativeSpace" presStyleCnt="0"/>
      <dgm:spPr/>
    </dgm:pt>
    <dgm:pt modelId="{ACE85A86-8C12-4FF5-92AE-40AFC8747996}" type="pres">
      <dgm:prSet presAssocID="{EF6D4713-F357-4004-9D59-A69A9C3CE02F}" presName="childText" presStyleLbl="conFgAcc1" presStyleIdx="0" presStyleCnt="3" custScaleY="125120">
        <dgm:presLayoutVars>
          <dgm:bulletEnabled val="1"/>
        </dgm:presLayoutVars>
      </dgm:prSet>
      <dgm:spPr/>
    </dgm:pt>
    <dgm:pt modelId="{D5216B30-0C3B-4A63-A03B-656FD9D196A2}" type="pres">
      <dgm:prSet presAssocID="{DAB96257-9DFB-40A3-BA67-A89E86B5E648}" presName="spaceBetweenRectangles" presStyleCnt="0"/>
      <dgm:spPr/>
    </dgm:pt>
    <dgm:pt modelId="{3041E75E-AB80-4463-9A58-2B9BB7C82B08}" type="pres">
      <dgm:prSet presAssocID="{4DEA6EC3-F5EE-4481-A4B3-B7780E97369F}" presName="parentLin" presStyleCnt="0"/>
      <dgm:spPr/>
    </dgm:pt>
    <dgm:pt modelId="{D16BDB25-CE70-42AA-A247-79A78AF9D7A8}" type="pres">
      <dgm:prSet presAssocID="{4DEA6EC3-F5EE-4481-A4B3-B7780E97369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E281C9D-B491-4F29-BCE9-72E6FC6C3BEA}" type="pres">
      <dgm:prSet presAssocID="{4DEA6EC3-F5EE-4481-A4B3-B7780E97369F}" presName="parentText" presStyleLbl="node1" presStyleIdx="1" presStyleCnt="3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FECEE-6657-4BB7-89BF-7E96D574CF80}" type="pres">
      <dgm:prSet presAssocID="{4DEA6EC3-F5EE-4481-A4B3-B7780E97369F}" presName="negativeSpace" presStyleCnt="0"/>
      <dgm:spPr/>
    </dgm:pt>
    <dgm:pt modelId="{3EF906FF-FC11-46D9-B298-7686320DB2C1}" type="pres">
      <dgm:prSet presAssocID="{4DEA6EC3-F5EE-4481-A4B3-B7780E97369F}" presName="childText" presStyleLbl="conFgAcc1" presStyleIdx="1" presStyleCnt="3" custScaleY="125120">
        <dgm:presLayoutVars>
          <dgm:bulletEnabled val="1"/>
        </dgm:presLayoutVars>
      </dgm:prSet>
      <dgm:spPr/>
    </dgm:pt>
    <dgm:pt modelId="{78D06DA6-DB8D-4800-A95B-CD8C1E77DD23}" type="pres">
      <dgm:prSet presAssocID="{9B579CE0-EC4A-4706-8C8F-0A0C1FBF2871}" presName="spaceBetweenRectangles" presStyleCnt="0"/>
      <dgm:spPr/>
    </dgm:pt>
    <dgm:pt modelId="{6277C81F-BE12-4052-B0A2-DC808C9EBD72}" type="pres">
      <dgm:prSet presAssocID="{C0805265-6B0C-4205-A399-B85C961B2348}" presName="parentLin" presStyleCnt="0"/>
      <dgm:spPr/>
    </dgm:pt>
    <dgm:pt modelId="{9F1DB4C5-5AAD-4328-92F6-5ACAD10C379D}" type="pres">
      <dgm:prSet presAssocID="{C0805265-6B0C-4205-A399-B85C961B234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F70F0BB-B845-4257-9E19-60E9C5AE3980}" type="pres">
      <dgm:prSet presAssocID="{C0805265-6B0C-4205-A399-B85C961B2348}" presName="parentText" presStyleLbl="node1" presStyleIdx="2" presStyleCnt="3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75C16-D078-4799-80CC-8633021E3405}" type="pres">
      <dgm:prSet presAssocID="{C0805265-6B0C-4205-A399-B85C961B2348}" presName="negativeSpace" presStyleCnt="0"/>
      <dgm:spPr/>
    </dgm:pt>
    <dgm:pt modelId="{8DD5CE98-D2D6-49EF-BDED-A4E74693E3C2}" type="pres">
      <dgm:prSet presAssocID="{C0805265-6B0C-4205-A399-B85C961B2348}" presName="childText" presStyleLbl="conFgAcc1" presStyleIdx="2" presStyleCnt="3" custScaleY="125120">
        <dgm:presLayoutVars>
          <dgm:bulletEnabled val="1"/>
        </dgm:presLayoutVars>
      </dgm:prSet>
      <dgm:spPr/>
    </dgm:pt>
  </dgm:ptLst>
  <dgm:cxnLst>
    <dgm:cxn modelId="{088C841D-CACC-4124-A2EE-C18F854C43B4}" srcId="{9573C767-A560-4D25-9AD1-AD22BF182642}" destId="{4DEA6EC3-F5EE-4481-A4B3-B7780E97369F}" srcOrd="1" destOrd="0" parTransId="{562A7682-E159-4EA5-AD94-95F222939A45}" sibTransId="{9B579CE0-EC4A-4706-8C8F-0A0C1FBF2871}"/>
    <dgm:cxn modelId="{162B02BC-FCE4-4259-B1F7-E9C1E9B601D3}" type="presOf" srcId="{C0805265-6B0C-4205-A399-B85C961B2348}" destId="{4F70F0BB-B845-4257-9E19-60E9C5AE3980}" srcOrd="1" destOrd="0" presId="urn:microsoft.com/office/officeart/2005/8/layout/list1"/>
    <dgm:cxn modelId="{2E564400-EFF2-4198-8CAE-99DC1B24DF73}" type="presOf" srcId="{EF6D4713-F357-4004-9D59-A69A9C3CE02F}" destId="{70E90EDE-CDB3-43D2-9DCB-A37BBCCB4F83}" srcOrd="0" destOrd="0" presId="urn:microsoft.com/office/officeart/2005/8/layout/list1"/>
    <dgm:cxn modelId="{8B7D283F-73EC-424D-981E-297BDCF63E24}" type="presOf" srcId="{4DEA6EC3-F5EE-4481-A4B3-B7780E97369F}" destId="{9E281C9D-B491-4F29-BCE9-72E6FC6C3BEA}" srcOrd="1" destOrd="0" presId="urn:microsoft.com/office/officeart/2005/8/layout/list1"/>
    <dgm:cxn modelId="{73F184F1-DB8E-4C92-BAAA-0BC839852AE2}" type="presOf" srcId="{4DEA6EC3-F5EE-4481-A4B3-B7780E97369F}" destId="{D16BDB25-CE70-42AA-A247-79A78AF9D7A8}" srcOrd="0" destOrd="0" presId="urn:microsoft.com/office/officeart/2005/8/layout/list1"/>
    <dgm:cxn modelId="{0056DCF7-9DAD-4107-BF94-AFE7CBB00303}" type="presOf" srcId="{C0805265-6B0C-4205-A399-B85C961B2348}" destId="{9F1DB4C5-5AAD-4328-92F6-5ACAD10C379D}" srcOrd="0" destOrd="0" presId="urn:microsoft.com/office/officeart/2005/8/layout/list1"/>
    <dgm:cxn modelId="{458DF1C1-E019-4752-9A63-529CCD547954}" srcId="{9573C767-A560-4D25-9AD1-AD22BF182642}" destId="{C0805265-6B0C-4205-A399-B85C961B2348}" srcOrd="2" destOrd="0" parTransId="{16D06E54-91A0-486F-9CCB-623E8B561346}" sibTransId="{44D8D44E-A49D-49C9-A601-A7CA3FFED967}"/>
    <dgm:cxn modelId="{EBEB487E-067C-4378-A5ED-1B8F852873B9}" srcId="{9573C767-A560-4D25-9AD1-AD22BF182642}" destId="{EF6D4713-F357-4004-9D59-A69A9C3CE02F}" srcOrd="0" destOrd="0" parTransId="{7E025A4C-9188-4E01-90FE-70D09CD63998}" sibTransId="{DAB96257-9DFB-40A3-BA67-A89E86B5E648}"/>
    <dgm:cxn modelId="{E5A501AD-011A-4870-A2E5-0E3AB983800F}" type="presOf" srcId="{9573C767-A560-4D25-9AD1-AD22BF182642}" destId="{6E73BC67-7AF4-4CF3-B62C-C9C3EB4B8435}" srcOrd="0" destOrd="0" presId="urn:microsoft.com/office/officeart/2005/8/layout/list1"/>
    <dgm:cxn modelId="{AA1D141C-16DB-4DE8-AA3F-CE73E5A40D1F}" type="presOf" srcId="{EF6D4713-F357-4004-9D59-A69A9C3CE02F}" destId="{675678E5-34D6-462F-B764-2CE7A1A5FAAA}" srcOrd="1" destOrd="0" presId="urn:microsoft.com/office/officeart/2005/8/layout/list1"/>
    <dgm:cxn modelId="{48B76660-FE9C-4CED-9197-8F3CD5DDE8C9}" type="presParOf" srcId="{6E73BC67-7AF4-4CF3-B62C-C9C3EB4B8435}" destId="{01737A31-5E91-4BCC-A956-0E7E02B97BE0}" srcOrd="0" destOrd="0" presId="urn:microsoft.com/office/officeart/2005/8/layout/list1"/>
    <dgm:cxn modelId="{23B6D320-34D4-40EB-B2E3-3D424514D37E}" type="presParOf" srcId="{01737A31-5E91-4BCC-A956-0E7E02B97BE0}" destId="{70E90EDE-CDB3-43D2-9DCB-A37BBCCB4F83}" srcOrd="0" destOrd="0" presId="urn:microsoft.com/office/officeart/2005/8/layout/list1"/>
    <dgm:cxn modelId="{8744B369-159A-43CE-9537-5C7872C79FF4}" type="presParOf" srcId="{01737A31-5E91-4BCC-A956-0E7E02B97BE0}" destId="{675678E5-34D6-462F-B764-2CE7A1A5FAAA}" srcOrd="1" destOrd="0" presId="urn:microsoft.com/office/officeart/2005/8/layout/list1"/>
    <dgm:cxn modelId="{0BBE8090-06F3-4FCE-9D90-BF6C3977C2FF}" type="presParOf" srcId="{6E73BC67-7AF4-4CF3-B62C-C9C3EB4B8435}" destId="{D802480C-30AF-4C0F-8910-75A2482EEBF6}" srcOrd="1" destOrd="0" presId="urn:microsoft.com/office/officeart/2005/8/layout/list1"/>
    <dgm:cxn modelId="{57DEBC12-FB81-418C-AE6B-E4E3B2560824}" type="presParOf" srcId="{6E73BC67-7AF4-4CF3-B62C-C9C3EB4B8435}" destId="{ACE85A86-8C12-4FF5-92AE-40AFC8747996}" srcOrd="2" destOrd="0" presId="urn:microsoft.com/office/officeart/2005/8/layout/list1"/>
    <dgm:cxn modelId="{B0B9AA39-5141-47A5-9F56-DD4971F55864}" type="presParOf" srcId="{6E73BC67-7AF4-4CF3-B62C-C9C3EB4B8435}" destId="{D5216B30-0C3B-4A63-A03B-656FD9D196A2}" srcOrd="3" destOrd="0" presId="urn:microsoft.com/office/officeart/2005/8/layout/list1"/>
    <dgm:cxn modelId="{F030074C-DA2E-4162-B27B-DF64067FBAAD}" type="presParOf" srcId="{6E73BC67-7AF4-4CF3-B62C-C9C3EB4B8435}" destId="{3041E75E-AB80-4463-9A58-2B9BB7C82B08}" srcOrd="4" destOrd="0" presId="urn:microsoft.com/office/officeart/2005/8/layout/list1"/>
    <dgm:cxn modelId="{8705DA20-6379-4281-9C91-C59CCF3E5C2C}" type="presParOf" srcId="{3041E75E-AB80-4463-9A58-2B9BB7C82B08}" destId="{D16BDB25-CE70-42AA-A247-79A78AF9D7A8}" srcOrd="0" destOrd="0" presId="urn:microsoft.com/office/officeart/2005/8/layout/list1"/>
    <dgm:cxn modelId="{CDDC766A-3F9A-46D3-A17E-05C868323600}" type="presParOf" srcId="{3041E75E-AB80-4463-9A58-2B9BB7C82B08}" destId="{9E281C9D-B491-4F29-BCE9-72E6FC6C3BEA}" srcOrd="1" destOrd="0" presId="urn:microsoft.com/office/officeart/2005/8/layout/list1"/>
    <dgm:cxn modelId="{4AD32EBB-AB8D-47B8-BF06-CF77DCB9962E}" type="presParOf" srcId="{6E73BC67-7AF4-4CF3-B62C-C9C3EB4B8435}" destId="{0D2FECEE-6657-4BB7-89BF-7E96D574CF80}" srcOrd="5" destOrd="0" presId="urn:microsoft.com/office/officeart/2005/8/layout/list1"/>
    <dgm:cxn modelId="{BBA5FC88-B751-48B9-B600-33564FEEA40C}" type="presParOf" srcId="{6E73BC67-7AF4-4CF3-B62C-C9C3EB4B8435}" destId="{3EF906FF-FC11-46D9-B298-7686320DB2C1}" srcOrd="6" destOrd="0" presId="urn:microsoft.com/office/officeart/2005/8/layout/list1"/>
    <dgm:cxn modelId="{FFA9B032-ECC9-4DF7-9245-861926D4E541}" type="presParOf" srcId="{6E73BC67-7AF4-4CF3-B62C-C9C3EB4B8435}" destId="{78D06DA6-DB8D-4800-A95B-CD8C1E77DD23}" srcOrd="7" destOrd="0" presId="urn:microsoft.com/office/officeart/2005/8/layout/list1"/>
    <dgm:cxn modelId="{EA284903-9854-4363-97DB-C151878958EB}" type="presParOf" srcId="{6E73BC67-7AF4-4CF3-B62C-C9C3EB4B8435}" destId="{6277C81F-BE12-4052-B0A2-DC808C9EBD72}" srcOrd="8" destOrd="0" presId="urn:microsoft.com/office/officeart/2005/8/layout/list1"/>
    <dgm:cxn modelId="{AA89216D-8A00-4666-B605-425AF41A2F56}" type="presParOf" srcId="{6277C81F-BE12-4052-B0A2-DC808C9EBD72}" destId="{9F1DB4C5-5AAD-4328-92F6-5ACAD10C379D}" srcOrd="0" destOrd="0" presId="urn:microsoft.com/office/officeart/2005/8/layout/list1"/>
    <dgm:cxn modelId="{21C26545-C0A8-4A17-93A5-CA6BB3B6711D}" type="presParOf" srcId="{6277C81F-BE12-4052-B0A2-DC808C9EBD72}" destId="{4F70F0BB-B845-4257-9E19-60E9C5AE3980}" srcOrd="1" destOrd="0" presId="urn:microsoft.com/office/officeart/2005/8/layout/list1"/>
    <dgm:cxn modelId="{0EEE2ABA-3F98-4BAB-92FF-A1154D8AC5F1}" type="presParOf" srcId="{6E73BC67-7AF4-4CF3-B62C-C9C3EB4B8435}" destId="{CBB75C16-D078-4799-80CC-8633021E3405}" srcOrd="9" destOrd="0" presId="urn:microsoft.com/office/officeart/2005/8/layout/list1"/>
    <dgm:cxn modelId="{CE8E93AF-0CA1-4A3F-8DCE-7CF64AEED558}" type="presParOf" srcId="{6E73BC67-7AF4-4CF3-B62C-C9C3EB4B8435}" destId="{8DD5CE98-D2D6-49EF-BDED-A4E74693E3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73C767-A560-4D25-9AD1-AD22BF1826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D4713-F357-4004-9D59-A69A9C3CE02F}">
      <dgm:prSet phldrT="[Text]" custT="1"/>
      <dgm:spPr/>
      <dgm:t>
        <a:bodyPr/>
        <a:lstStyle/>
        <a:p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Merugikan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keuangan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negara</a:t>
          </a:r>
          <a:endParaRPr lang="en-US" sz="2400" b="0" dirty="0"/>
        </a:p>
      </dgm:t>
    </dgm:pt>
    <dgm:pt modelId="{7E025A4C-9188-4E01-90FE-70D09CD63998}" type="parTrans" cxnId="{EBEB487E-067C-4378-A5ED-1B8F852873B9}">
      <dgm:prSet/>
      <dgm:spPr/>
      <dgm:t>
        <a:bodyPr/>
        <a:lstStyle/>
        <a:p>
          <a:endParaRPr lang="en-US"/>
        </a:p>
      </dgm:t>
    </dgm:pt>
    <dgm:pt modelId="{DAB96257-9DFB-40A3-BA67-A89E86B5E648}" type="sibTrans" cxnId="{EBEB487E-067C-4378-A5ED-1B8F852873B9}">
      <dgm:prSet/>
      <dgm:spPr/>
      <dgm:t>
        <a:bodyPr/>
        <a:lstStyle/>
        <a:p>
          <a:endParaRPr lang="en-US"/>
        </a:p>
      </dgm:t>
    </dgm:pt>
    <dgm:pt modelId="{4DEA6EC3-F5EE-4481-A4B3-B7780E97369F}">
      <dgm:prSet custT="1"/>
      <dgm:spPr/>
      <dgm:t>
        <a:bodyPr/>
        <a:lstStyle/>
        <a:p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Suap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menyuap</a:t>
          </a:r>
          <a:endParaRPr lang="en-US" sz="2400" b="0" dirty="0" smtClean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562A7682-E159-4EA5-AD94-95F222939A45}" type="parTrans" cxnId="{088C841D-CACC-4124-A2EE-C18F854C43B4}">
      <dgm:prSet/>
      <dgm:spPr/>
      <dgm:t>
        <a:bodyPr/>
        <a:lstStyle/>
        <a:p>
          <a:endParaRPr lang="en-US"/>
        </a:p>
      </dgm:t>
    </dgm:pt>
    <dgm:pt modelId="{9B579CE0-EC4A-4706-8C8F-0A0C1FBF2871}" type="sibTrans" cxnId="{088C841D-CACC-4124-A2EE-C18F854C43B4}">
      <dgm:prSet/>
      <dgm:spPr/>
      <dgm:t>
        <a:bodyPr/>
        <a:lstStyle/>
        <a:p>
          <a:endParaRPr lang="en-US"/>
        </a:p>
      </dgm:t>
    </dgm:pt>
    <dgm:pt modelId="{C0805265-6B0C-4205-A399-B85C961B2348}">
      <dgm:prSet custT="1"/>
      <dgm:spPr/>
      <dgm:t>
        <a:bodyPr/>
        <a:lstStyle/>
        <a:p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Penggelapan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dalam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jabatan</a:t>
          </a:r>
          <a:endParaRPr lang="en-US" sz="2400" b="0" dirty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16D06E54-91A0-486F-9CCB-623E8B561346}" type="parTrans" cxnId="{458DF1C1-E019-4752-9A63-529CCD547954}">
      <dgm:prSet/>
      <dgm:spPr/>
      <dgm:t>
        <a:bodyPr/>
        <a:lstStyle/>
        <a:p>
          <a:endParaRPr lang="en-US"/>
        </a:p>
      </dgm:t>
    </dgm:pt>
    <dgm:pt modelId="{44D8D44E-A49D-49C9-A601-A7CA3FFED967}" type="sibTrans" cxnId="{458DF1C1-E019-4752-9A63-529CCD547954}">
      <dgm:prSet/>
      <dgm:spPr/>
      <dgm:t>
        <a:bodyPr/>
        <a:lstStyle/>
        <a:p>
          <a:endParaRPr lang="en-US"/>
        </a:p>
      </dgm:t>
    </dgm:pt>
    <dgm:pt modelId="{240E5B82-FD9F-4C78-884C-2F6E14102B6E}">
      <dgm:prSet custT="1"/>
      <dgm:spPr/>
      <dgm:t>
        <a:bodyPr/>
        <a:lstStyle/>
        <a:p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Pemerasan</a:t>
          </a:r>
          <a:endParaRPr lang="en-US" sz="2400" b="0" dirty="0" smtClean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849C59C4-C5DA-4C06-BD65-730D111E1679}" type="parTrans" cxnId="{88BACBFF-7B77-4EB4-B039-1D9A0B9C9B9D}">
      <dgm:prSet/>
      <dgm:spPr/>
      <dgm:t>
        <a:bodyPr/>
        <a:lstStyle/>
        <a:p>
          <a:endParaRPr lang="en-US"/>
        </a:p>
      </dgm:t>
    </dgm:pt>
    <dgm:pt modelId="{7B8F2352-8A10-4689-9709-2E51E174BF55}" type="sibTrans" cxnId="{88BACBFF-7B77-4EB4-B039-1D9A0B9C9B9D}">
      <dgm:prSet/>
      <dgm:spPr/>
      <dgm:t>
        <a:bodyPr/>
        <a:lstStyle/>
        <a:p>
          <a:endParaRPr lang="en-US"/>
        </a:p>
      </dgm:t>
    </dgm:pt>
    <dgm:pt modelId="{BFF891A6-E6D7-455F-BC80-E681AB19EFED}">
      <dgm:prSet custT="1"/>
      <dgm:spPr/>
      <dgm:t>
        <a:bodyPr/>
        <a:lstStyle/>
        <a:p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Perbuatan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curang</a:t>
          </a:r>
          <a:endParaRPr lang="en-US" sz="2400" b="0" dirty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DE53FC42-69E5-4152-88A1-632DEF0849EA}" type="parTrans" cxnId="{0C41E38A-B37C-44CC-9D88-626346FD89F2}">
      <dgm:prSet/>
      <dgm:spPr/>
      <dgm:t>
        <a:bodyPr/>
        <a:lstStyle/>
        <a:p>
          <a:endParaRPr lang="en-US"/>
        </a:p>
      </dgm:t>
    </dgm:pt>
    <dgm:pt modelId="{25A27213-6C48-4F42-9043-6981D72443A1}" type="sibTrans" cxnId="{0C41E38A-B37C-44CC-9D88-626346FD89F2}">
      <dgm:prSet/>
      <dgm:spPr/>
      <dgm:t>
        <a:bodyPr/>
        <a:lstStyle/>
        <a:p>
          <a:endParaRPr lang="en-US"/>
        </a:p>
      </dgm:t>
    </dgm:pt>
    <dgm:pt modelId="{9EB65ECA-F3E1-4CC0-8D67-209766697053}">
      <dgm:prSet custT="1"/>
      <dgm:spPr/>
      <dgm:t>
        <a:bodyPr/>
        <a:lstStyle/>
        <a:p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Benturan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kepentingan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dengan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pengadaan</a:t>
          </a:r>
          <a:endParaRPr lang="en-US" sz="2400" b="0" dirty="0"/>
        </a:p>
      </dgm:t>
    </dgm:pt>
    <dgm:pt modelId="{23AA04FA-51F8-435E-A811-DB12957727B5}" type="parTrans" cxnId="{1034A152-79EC-4742-ABA3-A29C08CD89B4}">
      <dgm:prSet/>
      <dgm:spPr/>
    </dgm:pt>
    <dgm:pt modelId="{60A4BEDA-A6CE-4A3F-8F0A-64A1A3D86672}" type="sibTrans" cxnId="{1034A152-79EC-4742-ABA3-A29C08CD89B4}">
      <dgm:prSet/>
      <dgm:spPr/>
    </dgm:pt>
    <dgm:pt modelId="{F9AA1565-194D-40DA-A247-E2115C060070}">
      <dgm:prSet custT="1"/>
      <dgm:spPr/>
      <dgm:t>
        <a:bodyPr/>
        <a:lstStyle/>
        <a:p>
          <a:r>
            <a:rPr lang="en-US" sz="24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Gratifikasi</a:t>
          </a:r>
          <a:r>
            <a:rPr lang="en-US" sz="24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endParaRPr lang="en-US" sz="2400" b="0" dirty="0"/>
        </a:p>
      </dgm:t>
    </dgm:pt>
    <dgm:pt modelId="{FF6612FE-F14D-4D15-BFEF-3916F008A5A0}" type="parTrans" cxnId="{31D2B09F-20C4-4B51-B56F-E0A5BA40E0DC}">
      <dgm:prSet/>
      <dgm:spPr/>
    </dgm:pt>
    <dgm:pt modelId="{3454A4A4-8F72-4E19-A0A3-AD28C12E2B33}" type="sibTrans" cxnId="{31D2B09F-20C4-4B51-B56F-E0A5BA40E0DC}">
      <dgm:prSet/>
      <dgm:spPr/>
    </dgm:pt>
    <dgm:pt modelId="{6E73BC67-7AF4-4CF3-B62C-C9C3EB4B8435}" type="pres">
      <dgm:prSet presAssocID="{9573C767-A560-4D25-9AD1-AD22BF1826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37A31-5E91-4BCC-A956-0E7E02B97BE0}" type="pres">
      <dgm:prSet presAssocID="{EF6D4713-F357-4004-9D59-A69A9C3CE02F}" presName="parentLin" presStyleCnt="0"/>
      <dgm:spPr/>
    </dgm:pt>
    <dgm:pt modelId="{70E90EDE-CDB3-43D2-9DCB-A37BBCCB4F83}" type="pres">
      <dgm:prSet presAssocID="{EF6D4713-F357-4004-9D59-A69A9C3CE02F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75678E5-34D6-462F-B764-2CE7A1A5FAAA}" type="pres">
      <dgm:prSet presAssocID="{EF6D4713-F357-4004-9D59-A69A9C3CE02F}" presName="parentText" presStyleLbl="node1" presStyleIdx="0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2480C-30AF-4C0F-8910-75A2482EEBF6}" type="pres">
      <dgm:prSet presAssocID="{EF6D4713-F357-4004-9D59-A69A9C3CE02F}" presName="negativeSpace" presStyleCnt="0"/>
      <dgm:spPr/>
    </dgm:pt>
    <dgm:pt modelId="{ACE85A86-8C12-4FF5-92AE-40AFC8747996}" type="pres">
      <dgm:prSet presAssocID="{EF6D4713-F357-4004-9D59-A69A9C3CE02F}" presName="childText" presStyleLbl="conFgAcc1" presStyleIdx="0" presStyleCnt="7" custScaleY="125120">
        <dgm:presLayoutVars>
          <dgm:bulletEnabled val="1"/>
        </dgm:presLayoutVars>
      </dgm:prSet>
      <dgm:spPr/>
    </dgm:pt>
    <dgm:pt modelId="{D5216B30-0C3B-4A63-A03B-656FD9D196A2}" type="pres">
      <dgm:prSet presAssocID="{DAB96257-9DFB-40A3-BA67-A89E86B5E648}" presName="spaceBetweenRectangles" presStyleCnt="0"/>
      <dgm:spPr/>
    </dgm:pt>
    <dgm:pt modelId="{3041E75E-AB80-4463-9A58-2B9BB7C82B08}" type="pres">
      <dgm:prSet presAssocID="{4DEA6EC3-F5EE-4481-A4B3-B7780E97369F}" presName="parentLin" presStyleCnt="0"/>
      <dgm:spPr/>
    </dgm:pt>
    <dgm:pt modelId="{D16BDB25-CE70-42AA-A247-79A78AF9D7A8}" type="pres">
      <dgm:prSet presAssocID="{4DEA6EC3-F5EE-4481-A4B3-B7780E97369F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9E281C9D-B491-4F29-BCE9-72E6FC6C3BEA}" type="pres">
      <dgm:prSet presAssocID="{4DEA6EC3-F5EE-4481-A4B3-B7780E97369F}" presName="parentText" presStyleLbl="node1" presStyleIdx="1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FECEE-6657-4BB7-89BF-7E96D574CF80}" type="pres">
      <dgm:prSet presAssocID="{4DEA6EC3-F5EE-4481-A4B3-B7780E97369F}" presName="negativeSpace" presStyleCnt="0"/>
      <dgm:spPr/>
    </dgm:pt>
    <dgm:pt modelId="{3EF906FF-FC11-46D9-B298-7686320DB2C1}" type="pres">
      <dgm:prSet presAssocID="{4DEA6EC3-F5EE-4481-A4B3-B7780E97369F}" presName="childText" presStyleLbl="conFgAcc1" presStyleIdx="1" presStyleCnt="7" custScaleY="125120">
        <dgm:presLayoutVars>
          <dgm:bulletEnabled val="1"/>
        </dgm:presLayoutVars>
      </dgm:prSet>
      <dgm:spPr/>
    </dgm:pt>
    <dgm:pt modelId="{78D06DA6-DB8D-4800-A95B-CD8C1E77DD23}" type="pres">
      <dgm:prSet presAssocID="{9B579CE0-EC4A-4706-8C8F-0A0C1FBF2871}" presName="spaceBetweenRectangles" presStyleCnt="0"/>
      <dgm:spPr/>
    </dgm:pt>
    <dgm:pt modelId="{6277C81F-BE12-4052-B0A2-DC808C9EBD72}" type="pres">
      <dgm:prSet presAssocID="{C0805265-6B0C-4205-A399-B85C961B2348}" presName="parentLin" presStyleCnt="0"/>
      <dgm:spPr/>
    </dgm:pt>
    <dgm:pt modelId="{9F1DB4C5-5AAD-4328-92F6-5ACAD10C379D}" type="pres">
      <dgm:prSet presAssocID="{C0805265-6B0C-4205-A399-B85C961B2348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4F70F0BB-B845-4257-9E19-60E9C5AE3980}" type="pres">
      <dgm:prSet presAssocID="{C0805265-6B0C-4205-A399-B85C961B2348}" presName="parentText" presStyleLbl="node1" presStyleIdx="2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75C16-D078-4799-80CC-8633021E3405}" type="pres">
      <dgm:prSet presAssocID="{C0805265-6B0C-4205-A399-B85C961B2348}" presName="negativeSpace" presStyleCnt="0"/>
      <dgm:spPr/>
    </dgm:pt>
    <dgm:pt modelId="{8DD5CE98-D2D6-49EF-BDED-A4E74693E3C2}" type="pres">
      <dgm:prSet presAssocID="{C0805265-6B0C-4205-A399-B85C961B2348}" presName="childText" presStyleLbl="conFgAcc1" presStyleIdx="2" presStyleCnt="7" custScaleY="125120">
        <dgm:presLayoutVars>
          <dgm:bulletEnabled val="1"/>
        </dgm:presLayoutVars>
      </dgm:prSet>
      <dgm:spPr/>
    </dgm:pt>
    <dgm:pt modelId="{490D18F2-285E-4486-A827-6EF5E3AA881B}" type="pres">
      <dgm:prSet presAssocID="{44D8D44E-A49D-49C9-A601-A7CA3FFED967}" presName="spaceBetweenRectangles" presStyleCnt="0"/>
      <dgm:spPr/>
    </dgm:pt>
    <dgm:pt modelId="{3ACA79F0-C8E9-4724-A43F-C8F2742FB89A}" type="pres">
      <dgm:prSet presAssocID="{240E5B82-FD9F-4C78-884C-2F6E14102B6E}" presName="parentLin" presStyleCnt="0"/>
      <dgm:spPr/>
    </dgm:pt>
    <dgm:pt modelId="{8980443D-1001-4E2F-A56E-7F489CE31D38}" type="pres">
      <dgm:prSet presAssocID="{240E5B82-FD9F-4C78-884C-2F6E14102B6E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3786BDBD-370C-493E-B434-09AC5EEF2FC4}" type="pres">
      <dgm:prSet presAssocID="{240E5B82-FD9F-4C78-884C-2F6E14102B6E}" presName="parentText" presStyleLbl="node1" presStyleIdx="3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9E5C0-468D-45CB-A7A1-1792BDB27FC9}" type="pres">
      <dgm:prSet presAssocID="{240E5B82-FD9F-4C78-884C-2F6E14102B6E}" presName="negativeSpace" presStyleCnt="0"/>
      <dgm:spPr/>
    </dgm:pt>
    <dgm:pt modelId="{0235DAD7-164B-4FED-A5B2-489363AA8163}" type="pres">
      <dgm:prSet presAssocID="{240E5B82-FD9F-4C78-884C-2F6E14102B6E}" presName="childText" presStyleLbl="conFgAcc1" presStyleIdx="3" presStyleCnt="7" custScaleY="125120">
        <dgm:presLayoutVars>
          <dgm:bulletEnabled val="1"/>
        </dgm:presLayoutVars>
      </dgm:prSet>
      <dgm:spPr/>
    </dgm:pt>
    <dgm:pt modelId="{5DB83B48-23C4-496E-9B73-B7E65F7C97A4}" type="pres">
      <dgm:prSet presAssocID="{7B8F2352-8A10-4689-9709-2E51E174BF55}" presName="spaceBetweenRectangles" presStyleCnt="0"/>
      <dgm:spPr/>
    </dgm:pt>
    <dgm:pt modelId="{D52A7201-0A97-4309-9C35-C9B50F36CB18}" type="pres">
      <dgm:prSet presAssocID="{BFF891A6-E6D7-455F-BC80-E681AB19EFED}" presName="parentLin" presStyleCnt="0"/>
      <dgm:spPr/>
    </dgm:pt>
    <dgm:pt modelId="{80662167-EF93-4572-8A50-6C7EA1411F58}" type="pres">
      <dgm:prSet presAssocID="{BFF891A6-E6D7-455F-BC80-E681AB19EFED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1196045E-9F0A-4361-B491-0707BD9E6C08}" type="pres">
      <dgm:prSet presAssocID="{BFF891A6-E6D7-455F-BC80-E681AB19EFED}" presName="parentText" presStyleLbl="node1" presStyleIdx="4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F065A-1DEE-429B-9453-B71D5215E5EA}" type="pres">
      <dgm:prSet presAssocID="{BFF891A6-E6D7-455F-BC80-E681AB19EFED}" presName="negativeSpace" presStyleCnt="0"/>
      <dgm:spPr/>
    </dgm:pt>
    <dgm:pt modelId="{98A35179-A238-4808-B28A-D447434DE590}" type="pres">
      <dgm:prSet presAssocID="{BFF891A6-E6D7-455F-BC80-E681AB19EFED}" presName="childText" presStyleLbl="conFgAcc1" presStyleIdx="4" presStyleCnt="7" custScaleY="125120">
        <dgm:presLayoutVars>
          <dgm:bulletEnabled val="1"/>
        </dgm:presLayoutVars>
      </dgm:prSet>
      <dgm:spPr/>
    </dgm:pt>
    <dgm:pt modelId="{2B9EB206-7054-4C34-A216-288D9BB88EC1}" type="pres">
      <dgm:prSet presAssocID="{25A27213-6C48-4F42-9043-6981D72443A1}" presName="spaceBetweenRectangles" presStyleCnt="0"/>
      <dgm:spPr/>
    </dgm:pt>
    <dgm:pt modelId="{13CFC676-202F-4897-850A-C91E48102B77}" type="pres">
      <dgm:prSet presAssocID="{9EB65ECA-F3E1-4CC0-8D67-209766697053}" presName="parentLin" presStyleCnt="0"/>
      <dgm:spPr/>
    </dgm:pt>
    <dgm:pt modelId="{77CAF74F-A385-4729-B602-B22A41574F08}" type="pres">
      <dgm:prSet presAssocID="{9EB65ECA-F3E1-4CC0-8D67-209766697053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26CE9269-D457-4D67-971C-9C2B3806553C}" type="pres">
      <dgm:prSet presAssocID="{9EB65ECA-F3E1-4CC0-8D67-209766697053}" presName="parentText" presStyleLbl="node1" presStyleIdx="5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E294-DBDE-4A16-9A57-72867BCF33D6}" type="pres">
      <dgm:prSet presAssocID="{9EB65ECA-F3E1-4CC0-8D67-209766697053}" presName="negativeSpace" presStyleCnt="0"/>
      <dgm:spPr/>
    </dgm:pt>
    <dgm:pt modelId="{6A20C3DB-5F18-4FD6-872D-4B688FA84050}" type="pres">
      <dgm:prSet presAssocID="{9EB65ECA-F3E1-4CC0-8D67-209766697053}" presName="childText" presStyleLbl="conFgAcc1" presStyleIdx="5" presStyleCnt="7" custScaleY="125120">
        <dgm:presLayoutVars>
          <dgm:bulletEnabled val="1"/>
        </dgm:presLayoutVars>
      </dgm:prSet>
      <dgm:spPr/>
    </dgm:pt>
    <dgm:pt modelId="{1538D74C-595C-4D0C-8B99-83BF743FB490}" type="pres">
      <dgm:prSet presAssocID="{60A4BEDA-A6CE-4A3F-8F0A-64A1A3D86672}" presName="spaceBetweenRectangles" presStyleCnt="0"/>
      <dgm:spPr/>
    </dgm:pt>
    <dgm:pt modelId="{5688D212-525A-43FC-841C-1BAD3E9D30AE}" type="pres">
      <dgm:prSet presAssocID="{F9AA1565-194D-40DA-A247-E2115C060070}" presName="parentLin" presStyleCnt="0"/>
      <dgm:spPr/>
    </dgm:pt>
    <dgm:pt modelId="{0844078B-8508-4FAE-BC36-F65E51EDA412}" type="pres">
      <dgm:prSet presAssocID="{F9AA1565-194D-40DA-A247-E2115C060070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0FD0B653-D041-4335-B4AA-226E2D90B988}" type="pres">
      <dgm:prSet presAssocID="{F9AA1565-194D-40DA-A247-E2115C060070}" presName="parentText" presStyleLbl="node1" presStyleIdx="6" presStyleCnt="7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7D0EE-7DD5-4BF4-A8A8-7019C9BEBD77}" type="pres">
      <dgm:prSet presAssocID="{F9AA1565-194D-40DA-A247-E2115C060070}" presName="negativeSpace" presStyleCnt="0"/>
      <dgm:spPr/>
    </dgm:pt>
    <dgm:pt modelId="{84F7E938-0928-4D09-9B97-C8BFEA067D28}" type="pres">
      <dgm:prSet presAssocID="{F9AA1565-194D-40DA-A247-E2115C060070}" presName="childText" presStyleLbl="conFgAcc1" presStyleIdx="6" presStyleCnt="7" custScaleY="125120">
        <dgm:presLayoutVars>
          <dgm:bulletEnabled val="1"/>
        </dgm:presLayoutVars>
      </dgm:prSet>
      <dgm:spPr/>
    </dgm:pt>
  </dgm:ptLst>
  <dgm:cxnLst>
    <dgm:cxn modelId="{7492D1F8-6965-45B2-B19C-DCA299426295}" type="presOf" srcId="{C0805265-6B0C-4205-A399-B85C961B2348}" destId="{9F1DB4C5-5AAD-4328-92F6-5ACAD10C379D}" srcOrd="0" destOrd="0" presId="urn:microsoft.com/office/officeart/2005/8/layout/list1"/>
    <dgm:cxn modelId="{57855AF0-8F79-4B27-8E12-E91924BF82C6}" type="presOf" srcId="{EF6D4713-F357-4004-9D59-A69A9C3CE02F}" destId="{675678E5-34D6-462F-B764-2CE7A1A5FAAA}" srcOrd="1" destOrd="0" presId="urn:microsoft.com/office/officeart/2005/8/layout/list1"/>
    <dgm:cxn modelId="{EBEB487E-067C-4378-A5ED-1B8F852873B9}" srcId="{9573C767-A560-4D25-9AD1-AD22BF182642}" destId="{EF6D4713-F357-4004-9D59-A69A9C3CE02F}" srcOrd="0" destOrd="0" parTransId="{7E025A4C-9188-4E01-90FE-70D09CD63998}" sibTransId="{DAB96257-9DFB-40A3-BA67-A89E86B5E648}"/>
    <dgm:cxn modelId="{0C41E38A-B37C-44CC-9D88-626346FD89F2}" srcId="{9573C767-A560-4D25-9AD1-AD22BF182642}" destId="{BFF891A6-E6D7-455F-BC80-E681AB19EFED}" srcOrd="4" destOrd="0" parTransId="{DE53FC42-69E5-4152-88A1-632DEF0849EA}" sibTransId="{25A27213-6C48-4F42-9043-6981D72443A1}"/>
    <dgm:cxn modelId="{DBAD3ECE-F464-4180-8382-AE6FB077E35D}" type="presOf" srcId="{4DEA6EC3-F5EE-4481-A4B3-B7780E97369F}" destId="{9E281C9D-B491-4F29-BCE9-72E6FC6C3BEA}" srcOrd="1" destOrd="0" presId="urn:microsoft.com/office/officeart/2005/8/layout/list1"/>
    <dgm:cxn modelId="{31D2B09F-20C4-4B51-B56F-E0A5BA40E0DC}" srcId="{9573C767-A560-4D25-9AD1-AD22BF182642}" destId="{F9AA1565-194D-40DA-A247-E2115C060070}" srcOrd="6" destOrd="0" parTransId="{FF6612FE-F14D-4D15-BFEF-3916F008A5A0}" sibTransId="{3454A4A4-8F72-4E19-A0A3-AD28C12E2B33}"/>
    <dgm:cxn modelId="{C03CCF1D-9A9A-42ED-97A0-6AB940432037}" type="presOf" srcId="{BFF891A6-E6D7-455F-BC80-E681AB19EFED}" destId="{1196045E-9F0A-4361-B491-0707BD9E6C08}" srcOrd="1" destOrd="0" presId="urn:microsoft.com/office/officeart/2005/8/layout/list1"/>
    <dgm:cxn modelId="{A648A14F-1FC1-4AB2-AD9D-46998C9BABE0}" type="presOf" srcId="{9EB65ECA-F3E1-4CC0-8D67-209766697053}" destId="{26CE9269-D457-4D67-971C-9C2B3806553C}" srcOrd="1" destOrd="0" presId="urn:microsoft.com/office/officeart/2005/8/layout/list1"/>
    <dgm:cxn modelId="{CD0E8FB9-DB06-4AA6-8638-073BC4B79C31}" type="presOf" srcId="{BFF891A6-E6D7-455F-BC80-E681AB19EFED}" destId="{80662167-EF93-4572-8A50-6C7EA1411F58}" srcOrd="0" destOrd="0" presId="urn:microsoft.com/office/officeart/2005/8/layout/list1"/>
    <dgm:cxn modelId="{088C841D-CACC-4124-A2EE-C18F854C43B4}" srcId="{9573C767-A560-4D25-9AD1-AD22BF182642}" destId="{4DEA6EC3-F5EE-4481-A4B3-B7780E97369F}" srcOrd="1" destOrd="0" parTransId="{562A7682-E159-4EA5-AD94-95F222939A45}" sibTransId="{9B579CE0-EC4A-4706-8C8F-0A0C1FBF2871}"/>
    <dgm:cxn modelId="{458DF1C1-E019-4752-9A63-529CCD547954}" srcId="{9573C767-A560-4D25-9AD1-AD22BF182642}" destId="{C0805265-6B0C-4205-A399-B85C961B2348}" srcOrd="2" destOrd="0" parTransId="{16D06E54-91A0-486F-9CCB-623E8B561346}" sibTransId="{44D8D44E-A49D-49C9-A601-A7CA3FFED967}"/>
    <dgm:cxn modelId="{694D0DF6-1745-4CA4-A505-7B7A3FB6341C}" type="presOf" srcId="{4DEA6EC3-F5EE-4481-A4B3-B7780E97369F}" destId="{D16BDB25-CE70-42AA-A247-79A78AF9D7A8}" srcOrd="0" destOrd="0" presId="urn:microsoft.com/office/officeart/2005/8/layout/list1"/>
    <dgm:cxn modelId="{4B5A7F9E-C9D6-4F0C-8616-1BC2DF5B4406}" type="presOf" srcId="{240E5B82-FD9F-4C78-884C-2F6E14102B6E}" destId="{8980443D-1001-4E2F-A56E-7F489CE31D38}" srcOrd="0" destOrd="0" presId="urn:microsoft.com/office/officeart/2005/8/layout/list1"/>
    <dgm:cxn modelId="{1034A152-79EC-4742-ABA3-A29C08CD89B4}" srcId="{9573C767-A560-4D25-9AD1-AD22BF182642}" destId="{9EB65ECA-F3E1-4CC0-8D67-209766697053}" srcOrd="5" destOrd="0" parTransId="{23AA04FA-51F8-435E-A811-DB12957727B5}" sibTransId="{60A4BEDA-A6CE-4A3F-8F0A-64A1A3D86672}"/>
    <dgm:cxn modelId="{5C289F4D-DE81-414E-8CA7-9701CABE2BF4}" type="presOf" srcId="{240E5B82-FD9F-4C78-884C-2F6E14102B6E}" destId="{3786BDBD-370C-493E-B434-09AC5EEF2FC4}" srcOrd="1" destOrd="0" presId="urn:microsoft.com/office/officeart/2005/8/layout/list1"/>
    <dgm:cxn modelId="{8CDEB39F-6824-4C7C-A76E-DA33A3A78D41}" type="presOf" srcId="{EF6D4713-F357-4004-9D59-A69A9C3CE02F}" destId="{70E90EDE-CDB3-43D2-9DCB-A37BBCCB4F83}" srcOrd="0" destOrd="0" presId="urn:microsoft.com/office/officeart/2005/8/layout/list1"/>
    <dgm:cxn modelId="{724C783C-9F66-42E2-A9ED-E111B58A4D94}" type="presOf" srcId="{C0805265-6B0C-4205-A399-B85C961B2348}" destId="{4F70F0BB-B845-4257-9E19-60E9C5AE3980}" srcOrd="1" destOrd="0" presId="urn:microsoft.com/office/officeart/2005/8/layout/list1"/>
    <dgm:cxn modelId="{F973BC59-E7A9-4437-9F4B-DF321BE40F06}" type="presOf" srcId="{9EB65ECA-F3E1-4CC0-8D67-209766697053}" destId="{77CAF74F-A385-4729-B602-B22A41574F08}" srcOrd="0" destOrd="0" presId="urn:microsoft.com/office/officeart/2005/8/layout/list1"/>
    <dgm:cxn modelId="{FE4FC07B-46D8-41B3-A8F3-0FC2D7A763CF}" type="presOf" srcId="{9573C767-A560-4D25-9AD1-AD22BF182642}" destId="{6E73BC67-7AF4-4CF3-B62C-C9C3EB4B8435}" srcOrd="0" destOrd="0" presId="urn:microsoft.com/office/officeart/2005/8/layout/list1"/>
    <dgm:cxn modelId="{1588145E-7ABC-4C30-90E6-E7CCFCDCDA80}" type="presOf" srcId="{F9AA1565-194D-40DA-A247-E2115C060070}" destId="{0FD0B653-D041-4335-B4AA-226E2D90B988}" srcOrd="1" destOrd="0" presId="urn:microsoft.com/office/officeart/2005/8/layout/list1"/>
    <dgm:cxn modelId="{BDE34C87-2F9B-4BE7-970C-B9FDFEAAED99}" type="presOf" srcId="{F9AA1565-194D-40DA-A247-E2115C060070}" destId="{0844078B-8508-4FAE-BC36-F65E51EDA412}" srcOrd="0" destOrd="0" presId="urn:microsoft.com/office/officeart/2005/8/layout/list1"/>
    <dgm:cxn modelId="{88BACBFF-7B77-4EB4-B039-1D9A0B9C9B9D}" srcId="{9573C767-A560-4D25-9AD1-AD22BF182642}" destId="{240E5B82-FD9F-4C78-884C-2F6E14102B6E}" srcOrd="3" destOrd="0" parTransId="{849C59C4-C5DA-4C06-BD65-730D111E1679}" sibTransId="{7B8F2352-8A10-4689-9709-2E51E174BF55}"/>
    <dgm:cxn modelId="{65E5DACA-57BB-4EC6-8B88-3A0D0C894CB4}" type="presParOf" srcId="{6E73BC67-7AF4-4CF3-B62C-C9C3EB4B8435}" destId="{01737A31-5E91-4BCC-A956-0E7E02B97BE0}" srcOrd="0" destOrd="0" presId="urn:microsoft.com/office/officeart/2005/8/layout/list1"/>
    <dgm:cxn modelId="{44FA33B6-A6DB-4FFA-A740-575E6D5C2BEC}" type="presParOf" srcId="{01737A31-5E91-4BCC-A956-0E7E02B97BE0}" destId="{70E90EDE-CDB3-43D2-9DCB-A37BBCCB4F83}" srcOrd="0" destOrd="0" presId="urn:microsoft.com/office/officeart/2005/8/layout/list1"/>
    <dgm:cxn modelId="{81186020-6B0A-4D81-B67A-ACD31FCE63CC}" type="presParOf" srcId="{01737A31-5E91-4BCC-A956-0E7E02B97BE0}" destId="{675678E5-34D6-462F-B764-2CE7A1A5FAAA}" srcOrd="1" destOrd="0" presId="urn:microsoft.com/office/officeart/2005/8/layout/list1"/>
    <dgm:cxn modelId="{CB78FF39-37CA-4794-980F-6A174D8BC132}" type="presParOf" srcId="{6E73BC67-7AF4-4CF3-B62C-C9C3EB4B8435}" destId="{D802480C-30AF-4C0F-8910-75A2482EEBF6}" srcOrd="1" destOrd="0" presId="urn:microsoft.com/office/officeart/2005/8/layout/list1"/>
    <dgm:cxn modelId="{186D6F30-A28F-4D39-9B4E-E3E439D72C3E}" type="presParOf" srcId="{6E73BC67-7AF4-4CF3-B62C-C9C3EB4B8435}" destId="{ACE85A86-8C12-4FF5-92AE-40AFC8747996}" srcOrd="2" destOrd="0" presId="urn:microsoft.com/office/officeart/2005/8/layout/list1"/>
    <dgm:cxn modelId="{EBC48491-221E-42FF-B508-52DF4DA55654}" type="presParOf" srcId="{6E73BC67-7AF4-4CF3-B62C-C9C3EB4B8435}" destId="{D5216B30-0C3B-4A63-A03B-656FD9D196A2}" srcOrd="3" destOrd="0" presId="urn:microsoft.com/office/officeart/2005/8/layout/list1"/>
    <dgm:cxn modelId="{CC535396-5E3C-4DE6-903E-F911AFF8EC46}" type="presParOf" srcId="{6E73BC67-7AF4-4CF3-B62C-C9C3EB4B8435}" destId="{3041E75E-AB80-4463-9A58-2B9BB7C82B08}" srcOrd="4" destOrd="0" presId="urn:microsoft.com/office/officeart/2005/8/layout/list1"/>
    <dgm:cxn modelId="{0C808CBF-82A8-4ED1-B941-E3403102A4F4}" type="presParOf" srcId="{3041E75E-AB80-4463-9A58-2B9BB7C82B08}" destId="{D16BDB25-CE70-42AA-A247-79A78AF9D7A8}" srcOrd="0" destOrd="0" presId="urn:microsoft.com/office/officeart/2005/8/layout/list1"/>
    <dgm:cxn modelId="{A1936AC2-5D94-411C-9BE9-D3C704139C0E}" type="presParOf" srcId="{3041E75E-AB80-4463-9A58-2B9BB7C82B08}" destId="{9E281C9D-B491-4F29-BCE9-72E6FC6C3BEA}" srcOrd="1" destOrd="0" presId="urn:microsoft.com/office/officeart/2005/8/layout/list1"/>
    <dgm:cxn modelId="{F82B2764-000F-4BB6-8337-4F4F1BB3FC0F}" type="presParOf" srcId="{6E73BC67-7AF4-4CF3-B62C-C9C3EB4B8435}" destId="{0D2FECEE-6657-4BB7-89BF-7E96D574CF80}" srcOrd="5" destOrd="0" presId="urn:microsoft.com/office/officeart/2005/8/layout/list1"/>
    <dgm:cxn modelId="{0C966D48-7171-4995-8EB1-9F93D1BACA7D}" type="presParOf" srcId="{6E73BC67-7AF4-4CF3-B62C-C9C3EB4B8435}" destId="{3EF906FF-FC11-46D9-B298-7686320DB2C1}" srcOrd="6" destOrd="0" presId="urn:microsoft.com/office/officeart/2005/8/layout/list1"/>
    <dgm:cxn modelId="{18AC62B0-A779-4FEE-91FC-D63930FE0D4D}" type="presParOf" srcId="{6E73BC67-7AF4-4CF3-B62C-C9C3EB4B8435}" destId="{78D06DA6-DB8D-4800-A95B-CD8C1E77DD23}" srcOrd="7" destOrd="0" presId="urn:microsoft.com/office/officeart/2005/8/layout/list1"/>
    <dgm:cxn modelId="{E353769F-32CF-4184-B731-DFFD91614BAD}" type="presParOf" srcId="{6E73BC67-7AF4-4CF3-B62C-C9C3EB4B8435}" destId="{6277C81F-BE12-4052-B0A2-DC808C9EBD72}" srcOrd="8" destOrd="0" presId="urn:microsoft.com/office/officeart/2005/8/layout/list1"/>
    <dgm:cxn modelId="{7F0F08B8-7B88-4B07-9EB6-0A8F6A9D87B7}" type="presParOf" srcId="{6277C81F-BE12-4052-B0A2-DC808C9EBD72}" destId="{9F1DB4C5-5AAD-4328-92F6-5ACAD10C379D}" srcOrd="0" destOrd="0" presId="urn:microsoft.com/office/officeart/2005/8/layout/list1"/>
    <dgm:cxn modelId="{128A5A4E-F12B-405C-A0DD-F7DBF0A7D893}" type="presParOf" srcId="{6277C81F-BE12-4052-B0A2-DC808C9EBD72}" destId="{4F70F0BB-B845-4257-9E19-60E9C5AE3980}" srcOrd="1" destOrd="0" presId="urn:microsoft.com/office/officeart/2005/8/layout/list1"/>
    <dgm:cxn modelId="{01C16EBB-0BA1-4C19-83E0-96167F730876}" type="presParOf" srcId="{6E73BC67-7AF4-4CF3-B62C-C9C3EB4B8435}" destId="{CBB75C16-D078-4799-80CC-8633021E3405}" srcOrd="9" destOrd="0" presId="urn:microsoft.com/office/officeart/2005/8/layout/list1"/>
    <dgm:cxn modelId="{FBD9B188-FAEC-4809-803D-21096F08E3CB}" type="presParOf" srcId="{6E73BC67-7AF4-4CF3-B62C-C9C3EB4B8435}" destId="{8DD5CE98-D2D6-49EF-BDED-A4E74693E3C2}" srcOrd="10" destOrd="0" presId="urn:microsoft.com/office/officeart/2005/8/layout/list1"/>
    <dgm:cxn modelId="{BDE5CE4C-FF13-4537-B6A8-74BA9D313090}" type="presParOf" srcId="{6E73BC67-7AF4-4CF3-B62C-C9C3EB4B8435}" destId="{490D18F2-285E-4486-A827-6EF5E3AA881B}" srcOrd="11" destOrd="0" presId="urn:microsoft.com/office/officeart/2005/8/layout/list1"/>
    <dgm:cxn modelId="{94B7CFD8-3A99-4112-8215-0C6155E72AE0}" type="presParOf" srcId="{6E73BC67-7AF4-4CF3-B62C-C9C3EB4B8435}" destId="{3ACA79F0-C8E9-4724-A43F-C8F2742FB89A}" srcOrd="12" destOrd="0" presId="urn:microsoft.com/office/officeart/2005/8/layout/list1"/>
    <dgm:cxn modelId="{4FD9D369-776D-4ED4-895D-1EAEB4433C3F}" type="presParOf" srcId="{3ACA79F0-C8E9-4724-A43F-C8F2742FB89A}" destId="{8980443D-1001-4E2F-A56E-7F489CE31D38}" srcOrd="0" destOrd="0" presId="urn:microsoft.com/office/officeart/2005/8/layout/list1"/>
    <dgm:cxn modelId="{336C9722-35FE-49FD-9A9A-C5F79EA00E5D}" type="presParOf" srcId="{3ACA79F0-C8E9-4724-A43F-C8F2742FB89A}" destId="{3786BDBD-370C-493E-B434-09AC5EEF2FC4}" srcOrd="1" destOrd="0" presId="urn:microsoft.com/office/officeart/2005/8/layout/list1"/>
    <dgm:cxn modelId="{5B8E6EB3-B2CA-4497-BB40-ED4EDC71B5A6}" type="presParOf" srcId="{6E73BC67-7AF4-4CF3-B62C-C9C3EB4B8435}" destId="{3419E5C0-468D-45CB-A7A1-1792BDB27FC9}" srcOrd="13" destOrd="0" presId="urn:microsoft.com/office/officeart/2005/8/layout/list1"/>
    <dgm:cxn modelId="{3AA6F3FF-69FE-4F18-A794-2726B1155944}" type="presParOf" srcId="{6E73BC67-7AF4-4CF3-B62C-C9C3EB4B8435}" destId="{0235DAD7-164B-4FED-A5B2-489363AA8163}" srcOrd="14" destOrd="0" presId="urn:microsoft.com/office/officeart/2005/8/layout/list1"/>
    <dgm:cxn modelId="{CF0FEB9D-47CD-4784-8610-6DC10C70AC10}" type="presParOf" srcId="{6E73BC67-7AF4-4CF3-B62C-C9C3EB4B8435}" destId="{5DB83B48-23C4-496E-9B73-B7E65F7C97A4}" srcOrd="15" destOrd="0" presId="urn:microsoft.com/office/officeart/2005/8/layout/list1"/>
    <dgm:cxn modelId="{D755D7E6-D814-4A2A-9AF0-582B19DAFA6A}" type="presParOf" srcId="{6E73BC67-7AF4-4CF3-B62C-C9C3EB4B8435}" destId="{D52A7201-0A97-4309-9C35-C9B50F36CB18}" srcOrd="16" destOrd="0" presId="urn:microsoft.com/office/officeart/2005/8/layout/list1"/>
    <dgm:cxn modelId="{0CFF0E5B-251D-4CC5-98FB-7A18D9F45B22}" type="presParOf" srcId="{D52A7201-0A97-4309-9C35-C9B50F36CB18}" destId="{80662167-EF93-4572-8A50-6C7EA1411F58}" srcOrd="0" destOrd="0" presId="urn:microsoft.com/office/officeart/2005/8/layout/list1"/>
    <dgm:cxn modelId="{1979D1FD-7D06-4ECC-8334-2C079E9ECAF7}" type="presParOf" srcId="{D52A7201-0A97-4309-9C35-C9B50F36CB18}" destId="{1196045E-9F0A-4361-B491-0707BD9E6C08}" srcOrd="1" destOrd="0" presId="urn:microsoft.com/office/officeart/2005/8/layout/list1"/>
    <dgm:cxn modelId="{C610AA4F-432B-481F-A264-80F71FC018A6}" type="presParOf" srcId="{6E73BC67-7AF4-4CF3-B62C-C9C3EB4B8435}" destId="{EC0F065A-1DEE-429B-9453-B71D5215E5EA}" srcOrd="17" destOrd="0" presId="urn:microsoft.com/office/officeart/2005/8/layout/list1"/>
    <dgm:cxn modelId="{055847A8-D712-455A-B05D-3E4DDC21A452}" type="presParOf" srcId="{6E73BC67-7AF4-4CF3-B62C-C9C3EB4B8435}" destId="{98A35179-A238-4808-B28A-D447434DE590}" srcOrd="18" destOrd="0" presId="urn:microsoft.com/office/officeart/2005/8/layout/list1"/>
    <dgm:cxn modelId="{AF41F20B-CF08-442B-A105-654A28E5C600}" type="presParOf" srcId="{6E73BC67-7AF4-4CF3-B62C-C9C3EB4B8435}" destId="{2B9EB206-7054-4C34-A216-288D9BB88EC1}" srcOrd="19" destOrd="0" presId="urn:microsoft.com/office/officeart/2005/8/layout/list1"/>
    <dgm:cxn modelId="{B5835801-313D-4E0A-9D69-BD7AF2D41A2C}" type="presParOf" srcId="{6E73BC67-7AF4-4CF3-B62C-C9C3EB4B8435}" destId="{13CFC676-202F-4897-850A-C91E48102B77}" srcOrd="20" destOrd="0" presId="urn:microsoft.com/office/officeart/2005/8/layout/list1"/>
    <dgm:cxn modelId="{5727DC4A-3CB8-4AF5-A58C-A3116AEBA55C}" type="presParOf" srcId="{13CFC676-202F-4897-850A-C91E48102B77}" destId="{77CAF74F-A385-4729-B602-B22A41574F08}" srcOrd="0" destOrd="0" presId="urn:microsoft.com/office/officeart/2005/8/layout/list1"/>
    <dgm:cxn modelId="{2441F264-0E0B-49AC-BF59-5934FBCA44A3}" type="presParOf" srcId="{13CFC676-202F-4897-850A-C91E48102B77}" destId="{26CE9269-D457-4D67-971C-9C2B3806553C}" srcOrd="1" destOrd="0" presId="urn:microsoft.com/office/officeart/2005/8/layout/list1"/>
    <dgm:cxn modelId="{D7EFE2AD-B103-443C-BE13-4CC21764E8C0}" type="presParOf" srcId="{6E73BC67-7AF4-4CF3-B62C-C9C3EB4B8435}" destId="{F662E294-DBDE-4A16-9A57-72867BCF33D6}" srcOrd="21" destOrd="0" presId="urn:microsoft.com/office/officeart/2005/8/layout/list1"/>
    <dgm:cxn modelId="{1E9F260B-6204-4426-8551-CA35E41CEA42}" type="presParOf" srcId="{6E73BC67-7AF4-4CF3-B62C-C9C3EB4B8435}" destId="{6A20C3DB-5F18-4FD6-872D-4B688FA84050}" srcOrd="22" destOrd="0" presId="urn:microsoft.com/office/officeart/2005/8/layout/list1"/>
    <dgm:cxn modelId="{FD735959-6334-4FCA-AE4E-E89A19CE283D}" type="presParOf" srcId="{6E73BC67-7AF4-4CF3-B62C-C9C3EB4B8435}" destId="{1538D74C-595C-4D0C-8B99-83BF743FB490}" srcOrd="23" destOrd="0" presId="urn:microsoft.com/office/officeart/2005/8/layout/list1"/>
    <dgm:cxn modelId="{45DEA815-27A4-4E12-B130-6E8184EBB9C0}" type="presParOf" srcId="{6E73BC67-7AF4-4CF3-B62C-C9C3EB4B8435}" destId="{5688D212-525A-43FC-841C-1BAD3E9D30AE}" srcOrd="24" destOrd="0" presId="urn:microsoft.com/office/officeart/2005/8/layout/list1"/>
    <dgm:cxn modelId="{6A100719-DF49-4DA6-9F9F-038535F54DF6}" type="presParOf" srcId="{5688D212-525A-43FC-841C-1BAD3E9D30AE}" destId="{0844078B-8508-4FAE-BC36-F65E51EDA412}" srcOrd="0" destOrd="0" presId="urn:microsoft.com/office/officeart/2005/8/layout/list1"/>
    <dgm:cxn modelId="{A328930E-1D0D-4CC9-A724-6C626DD21310}" type="presParOf" srcId="{5688D212-525A-43FC-841C-1BAD3E9D30AE}" destId="{0FD0B653-D041-4335-B4AA-226E2D90B988}" srcOrd="1" destOrd="0" presId="urn:microsoft.com/office/officeart/2005/8/layout/list1"/>
    <dgm:cxn modelId="{02133CB1-99CE-431D-B507-79D2C675955F}" type="presParOf" srcId="{6E73BC67-7AF4-4CF3-B62C-C9C3EB4B8435}" destId="{F257D0EE-7DD5-4BF4-A8A8-7019C9BEBD77}" srcOrd="25" destOrd="0" presId="urn:microsoft.com/office/officeart/2005/8/layout/list1"/>
    <dgm:cxn modelId="{2E435E88-C11A-4A92-8357-0D506AE07285}" type="presParOf" srcId="{6E73BC67-7AF4-4CF3-B62C-C9C3EB4B8435}" destId="{84F7E938-0928-4D09-9B97-C8BFEA067D2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73C767-A560-4D25-9AD1-AD22BF1826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D4713-F357-4004-9D59-A69A9C3CE02F}">
      <dgm:prSet phldrT="[Text]" custT="1"/>
      <dgm:spPr/>
      <dgm:t>
        <a:bodyPr/>
        <a:lstStyle/>
        <a:p>
          <a:r>
            <a:rPr lang="en-US" sz="2400" b="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Greeds</a:t>
          </a:r>
          <a:r>
            <a:rPr lang="en-US" sz="2400" b="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 (</a:t>
          </a:r>
          <a:r>
            <a:rPr lang="en-US" sz="2400" b="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Keserakahan</a:t>
          </a:r>
          <a:r>
            <a:rPr lang="en-US" sz="2400" b="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) : </a:t>
          </a:r>
          <a:r>
            <a:rPr lang="en-US" sz="2400" b="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potensial</a:t>
          </a:r>
          <a:r>
            <a:rPr lang="en-US" sz="2400" b="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 </a:t>
          </a:r>
          <a:r>
            <a:rPr lang="en-US" sz="2400" b="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ada</a:t>
          </a:r>
          <a:r>
            <a:rPr lang="en-US" sz="2400" b="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 </a:t>
          </a:r>
          <a:r>
            <a:rPr lang="en-US" sz="2400" b="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dalam</a:t>
          </a:r>
          <a:r>
            <a:rPr lang="en-US" sz="2400" b="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 </a:t>
          </a:r>
          <a:r>
            <a:rPr lang="en-US" sz="2400" b="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manusia</a:t>
          </a:r>
          <a:r>
            <a:rPr lang="en-US" sz="2400" b="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.</a:t>
          </a:r>
          <a:endParaRPr lang="en-US" sz="2400" b="0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7E025A4C-9188-4E01-90FE-70D09CD63998}" type="parTrans" cxnId="{EBEB487E-067C-4378-A5ED-1B8F852873B9}">
      <dgm:prSet/>
      <dgm:spPr/>
      <dgm:t>
        <a:bodyPr/>
        <a:lstStyle/>
        <a:p>
          <a:endParaRPr lang="en-US"/>
        </a:p>
      </dgm:t>
    </dgm:pt>
    <dgm:pt modelId="{DAB96257-9DFB-40A3-BA67-A89E86B5E648}" type="sibTrans" cxnId="{EBEB487E-067C-4378-A5ED-1B8F852873B9}">
      <dgm:prSet/>
      <dgm:spPr/>
      <dgm:t>
        <a:bodyPr/>
        <a:lstStyle/>
        <a:p>
          <a:endParaRPr lang="en-US"/>
        </a:p>
      </dgm:t>
    </dgm:pt>
    <dgm:pt modelId="{4DEA6EC3-F5EE-4481-A4B3-B7780E97369F}">
      <dgm:prSet custT="1"/>
      <dgm:spPr/>
      <dgm:t>
        <a:bodyPr/>
        <a:lstStyle/>
        <a:p>
          <a:r>
            <a:rPr lang="en-US" sz="2000" b="0" dirty="0" smtClean="0">
              <a:solidFill>
                <a:srgbClr val="0070C0"/>
              </a:solidFill>
              <a:latin typeface="Verdana" panose="020B0604030504040204" pitchFamily="34" charset="0"/>
            </a:rPr>
            <a:t>Opportunities (</a:t>
          </a:r>
          <a:r>
            <a:rPr lang="en-US" sz="2000" b="0" dirty="0" err="1" smtClean="0">
              <a:solidFill>
                <a:srgbClr val="0070C0"/>
              </a:solidFill>
              <a:latin typeface="Verdana" panose="020B0604030504040204" pitchFamily="34" charset="0"/>
            </a:rPr>
            <a:t>kesempatan</a:t>
          </a:r>
          <a:r>
            <a:rPr lang="en-US" sz="2000" b="0" dirty="0" smtClean="0">
              <a:solidFill>
                <a:srgbClr val="0070C0"/>
              </a:solidFill>
              <a:latin typeface="Verdana" panose="020B0604030504040204" pitchFamily="34" charset="0"/>
            </a:rPr>
            <a:t>) : </a:t>
          </a:r>
          <a:r>
            <a:rPr lang="en-US" sz="2000" b="0" dirty="0" err="1" smtClean="0">
              <a:solidFill>
                <a:srgbClr val="0070C0"/>
              </a:solidFill>
              <a:latin typeface="Verdana" panose="020B0604030504040204" pitchFamily="34" charset="0"/>
            </a:rPr>
            <a:t>berkaitan</a:t>
          </a:r>
          <a:r>
            <a:rPr lang="en-US" sz="2000" b="0" dirty="0" smtClean="0">
              <a:solidFill>
                <a:srgbClr val="0070C0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70C0"/>
              </a:solidFill>
              <a:latin typeface="Verdana" panose="020B0604030504040204" pitchFamily="34" charset="0"/>
            </a:rPr>
            <a:t>keadaan</a:t>
          </a:r>
          <a:r>
            <a:rPr lang="en-US" sz="2000" b="0" dirty="0" smtClean="0">
              <a:solidFill>
                <a:srgbClr val="0070C0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70C0"/>
              </a:solidFill>
              <a:latin typeface="Verdana" panose="020B0604030504040204" pitchFamily="34" charset="0"/>
            </a:rPr>
            <a:t>instansi</a:t>
          </a:r>
          <a:r>
            <a:rPr lang="en-US" sz="2000" b="0" dirty="0" smtClean="0">
              <a:solidFill>
                <a:srgbClr val="0070C0"/>
              </a:solidFill>
              <a:latin typeface="Verdana" panose="020B0604030504040204" pitchFamily="34" charset="0"/>
            </a:rPr>
            <a:t>/</a:t>
          </a:r>
          <a:r>
            <a:rPr lang="en-US" sz="2000" b="0" dirty="0" err="1" smtClean="0">
              <a:solidFill>
                <a:srgbClr val="0070C0"/>
              </a:solidFill>
              <a:latin typeface="Verdana" panose="020B0604030504040204" pitchFamily="34" charset="0"/>
            </a:rPr>
            <a:t>masyarakat</a:t>
          </a:r>
          <a:endParaRPr lang="en-US" sz="2000" b="0" dirty="0" smtClean="0">
            <a:solidFill>
              <a:srgbClr val="0070C0"/>
            </a:solidFill>
            <a:latin typeface="Verdana" panose="020B0604030504040204" pitchFamily="34" charset="0"/>
          </a:endParaRPr>
        </a:p>
      </dgm:t>
    </dgm:pt>
    <dgm:pt modelId="{562A7682-E159-4EA5-AD94-95F222939A45}" type="parTrans" cxnId="{088C841D-CACC-4124-A2EE-C18F854C43B4}">
      <dgm:prSet/>
      <dgm:spPr/>
      <dgm:t>
        <a:bodyPr/>
        <a:lstStyle/>
        <a:p>
          <a:endParaRPr lang="en-US"/>
        </a:p>
      </dgm:t>
    </dgm:pt>
    <dgm:pt modelId="{9B579CE0-EC4A-4706-8C8F-0A0C1FBF2871}" type="sibTrans" cxnId="{088C841D-CACC-4124-A2EE-C18F854C43B4}">
      <dgm:prSet/>
      <dgm:spPr/>
      <dgm:t>
        <a:bodyPr/>
        <a:lstStyle/>
        <a:p>
          <a:endParaRPr lang="en-US"/>
        </a:p>
      </dgm:t>
    </dgm:pt>
    <dgm:pt modelId="{C0805265-6B0C-4205-A399-B85C961B2348}">
      <dgm:prSet custT="1"/>
      <dgm:spPr/>
      <dgm:t>
        <a:bodyPr/>
        <a:lstStyle/>
        <a:p>
          <a:r>
            <a:rPr lang="en-US" sz="2000" b="0" dirty="0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Needs (</a:t>
          </a:r>
          <a:r>
            <a:rPr lang="en-US" sz="2000" b="0" dirty="0" err="1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kebutuhan</a:t>
          </a:r>
          <a:r>
            <a:rPr lang="en-US" sz="2000" b="0" dirty="0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) : </a:t>
          </a:r>
          <a:r>
            <a:rPr lang="en-US" sz="2000" b="0" dirty="0" err="1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berkaitan</a:t>
          </a:r>
          <a:r>
            <a:rPr lang="en-US" sz="2000" b="0" dirty="0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kebutuhan</a:t>
          </a:r>
          <a:r>
            <a:rPr lang="en-US" sz="2000" b="0" dirty="0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hidup</a:t>
          </a:r>
          <a:endParaRPr lang="en-US" sz="2000" b="0" dirty="0">
            <a:solidFill>
              <a:schemeClr val="accent6">
                <a:lumMod val="60000"/>
                <a:lumOff val="40000"/>
              </a:schemeClr>
            </a:solidFill>
            <a:latin typeface="Verdana" panose="020B0604030504040204" pitchFamily="34" charset="0"/>
          </a:endParaRPr>
        </a:p>
      </dgm:t>
    </dgm:pt>
    <dgm:pt modelId="{16D06E54-91A0-486F-9CCB-623E8B561346}" type="parTrans" cxnId="{458DF1C1-E019-4752-9A63-529CCD547954}">
      <dgm:prSet/>
      <dgm:spPr/>
      <dgm:t>
        <a:bodyPr/>
        <a:lstStyle/>
        <a:p>
          <a:endParaRPr lang="en-US"/>
        </a:p>
      </dgm:t>
    </dgm:pt>
    <dgm:pt modelId="{44D8D44E-A49D-49C9-A601-A7CA3FFED967}" type="sibTrans" cxnId="{458DF1C1-E019-4752-9A63-529CCD547954}">
      <dgm:prSet/>
      <dgm:spPr/>
      <dgm:t>
        <a:bodyPr/>
        <a:lstStyle/>
        <a:p>
          <a:endParaRPr lang="en-US"/>
        </a:p>
      </dgm:t>
    </dgm:pt>
    <dgm:pt modelId="{240E5B82-FD9F-4C78-884C-2F6E14102B6E}">
      <dgm:prSet custT="1"/>
      <dgm:spPr/>
      <dgm:t>
        <a:bodyPr/>
        <a:lstStyle/>
        <a:p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Exposures (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Pengungkapan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) :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berkaitan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dengan</a:t>
          </a:r>
          <a:r>
            <a:rPr lang="en-US" sz="2000" b="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dirty="0" err="1" smtClean="0">
              <a:solidFill>
                <a:srgbClr val="0087B9"/>
              </a:solidFill>
              <a:latin typeface="Verdana" panose="020B0604030504040204" pitchFamily="34" charset="0"/>
            </a:rPr>
            <a:t>sanksi</a:t>
          </a:r>
          <a:endParaRPr lang="en-US" sz="2000" b="0" dirty="0" smtClean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849C59C4-C5DA-4C06-BD65-730D111E1679}" type="parTrans" cxnId="{88BACBFF-7B77-4EB4-B039-1D9A0B9C9B9D}">
      <dgm:prSet/>
      <dgm:spPr/>
      <dgm:t>
        <a:bodyPr/>
        <a:lstStyle/>
        <a:p>
          <a:endParaRPr lang="en-US"/>
        </a:p>
      </dgm:t>
    </dgm:pt>
    <dgm:pt modelId="{7B8F2352-8A10-4689-9709-2E51E174BF55}" type="sibTrans" cxnId="{88BACBFF-7B77-4EB4-B039-1D9A0B9C9B9D}">
      <dgm:prSet/>
      <dgm:spPr/>
      <dgm:t>
        <a:bodyPr/>
        <a:lstStyle/>
        <a:p>
          <a:endParaRPr lang="en-US"/>
        </a:p>
      </dgm:t>
    </dgm:pt>
    <dgm:pt modelId="{6E73BC67-7AF4-4CF3-B62C-C9C3EB4B8435}" type="pres">
      <dgm:prSet presAssocID="{9573C767-A560-4D25-9AD1-AD22BF1826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37A31-5E91-4BCC-A956-0E7E02B97BE0}" type="pres">
      <dgm:prSet presAssocID="{EF6D4713-F357-4004-9D59-A69A9C3CE02F}" presName="parentLin" presStyleCnt="0"/>
      <dgm:spPr/>
    </dgm:pt>
    <dgm:pt modelId="{70E90EDE-CDB3-43D2-9DCB-A37BBCCB4F83}" type="pres">
      <dgm:prSet presAssocID="{EF6D4713-F357-4004-9D59-A69A9C3CE02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75678E5-34D6-462F-B764-2CE7A1A5FAAA}" type="pres">
      <dgm:prSet presAssocID="{EF6D4713-F357-4004-9D59-A69A9C3CE02F}" presName="parentText" presStyleLbl="node1" presStyleIdx="0" presStyleCnt="4" custScaleX="1389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2480C-30AF-4C0F-8910-75A2482EEBF6}" type="pres">
      <dgm:prSet presAssocID="{EF6D4713-F357-4004-9D59-A69A9C3CE02F}" presName="negativeSpace" presStyleCnt="0"/>
      <dgm:spPr/>
    </dgm:pt>
    <dgm:pt modelId="{ACE85A86-8C12-4FF5-92AE-40AFC8747996}" type="pres">
      <dgm:prSet presAssocID="{EF6D4713-F357-4004-9D59-A69A9C3CE02F}" presName="childText" presStyleLbl="conFgAcc1" presStyleIdx="0" presStyleCnt="4">
        <dgm:presLayoutVars>
          <dgm:bulletEnabled val="1"/>
        </dgm:presLayoutVars>
      </dgm:prSet>
      <dgm:spPr/>
    </dgm:pt>
    <dgm:pt modelId="{D5216B30-0C3B-4A63-A03B-656FD9D196A2}" type="pres">
      <dgm:prSet presAssocID="{DAB96257-9DFB-40A3-BA67-A89E86B5E648}" presName="spaceBetweenRectangles" presStyleCnt="0"/>
      <dgm:spPr/>
    </dgm:pt>
    <dgm:pt modelId="{3041E75E-AB80-4463-9A58-2B9BB7C82B08}" type="pres">
      <dgm:prSet presAssocID="{4DEA6EC3-F5EE-4481-A4B3-B7780E97369F}" presName="parentLin" presStyleCnt="0"/>
      <dgm:spPr/>
    </dgm:pt>
    <dgm:pt modelId="{D16BDB25-CE70-42AA-A247-79A78AF9D7A8}" type="pres">
      <dgm:prSet presAssocID="{4DEA6EC3-F5EE-4481-A4B3-B7780E97369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E281C9D-B491-4F29-BCE9-72E6FC6C3BEA}" type="pres">
      <dgm:prSet presAssocID="{4DEA6EC3-F5EE-4481-A4B3-B7780E97369F}" presName="parentText" presStyleLbl="node1" presStyleIdx="1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FECEE-6657-4BB7-89BF-7E96D574CF80}" type="pres">
      <dgm:prSet presAssocID="{4DEA6EC3-F5EE-4481-A4B3-B7780E97369F}" presName="negativeSpace" presStyleCnt="0"/>
      <dgm:spPr/>
    </dgm:pt>
    <dgm:pt modelId="{3EF906FF-FC11-46D9-B298-7686320DB2C1}" type="pres">
      <dgm:prSet presAssocID="{4DEA6EC3-F5EE-4481-A4B3-B7780E97369F}" presName="childText" presStyleLbl="conFgAcc1" presStyleIdx="1" presStyleCnt="4">
        <dgm:presLayoutVars>
          <dgm:bulletEnabled val="1"/>
        </dgm:presLayoutVars>
      </dgm:prSet>
      <dgm:spPr/>
    </dgm:pt>
    <dgm:pt modelId="{78D06DA6-DB8D-4800-A95B-CD8C1E77DD23}" type="pres">
      <dgm:prSet presAssocID="{9B579CE0-EC4A-4706-8C8F-0A0C1FBF2871}" presName="spaceBetweenRectangles" presStyleCnt="0"/>
      <dgm:spPr/>
    </dgm:pt>
    <dgm:pt modelId="{6277C81F-BE12-4052-B0A2-DC808C9EBD72}" type="pres">
      <dgm:prSet presAssocID="{C0805265-6B0C-4205-A399-B85C961B2348}" presName="parentLin" presStyleCnt="0"/>
      <dgm:spPr/>
    </dgm:pt>
    <dgm:pt modelId="{9F1DB4C5-5AAD-4328-92F6-5ACAD10C379D}" type="pres">
      <dgm:prSet presAssocID="{C0805265-6B0C-4205-A399-B85C961B2348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4F70F0BB-B845-4257-9E19-60E9C5AE3980}" type="pres">
      <dgm:prSet presAssocID="{C0805265-6B0C-4205-A399-B85C961B2348}" presName="parentText" presStyleLbl="node1" presStyleIdx="2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75C16-D078-4799-80CC-8633021E3405}" type="pres">
      <dgm:prSet presAssocID="{C0805265-6B0C-4205-A399-B85C961B2348}" presName="negativeSpace" presStyleCnt="0"/>
      <dgm:spPr/>
    </dgm:pt>
    <dgm:pt modelId="{8DD5CE98-D2D6-49EF-BDED-A4E74693E3C2}" type="pres">
      <dgm:prSet presAssocID="{C0805265-6B0C-4205-A399-B85C961B2348}" presName="childText" presStyleLbl="conFgAcc1" presStyleIdx="2" presStyleCnt="4">
        <dgm:presLayoutVars>
          <dgm:bulletEnabled val="1"/>
        </dgm:presLayoutVars>
      </dgm:prSet>
      <dgm:spPr/>
    </dgm:pt>
    <dgm:pt modelId="{490D18F2-285E-4486-A827-6EF5E3AA881B}" type="pres">
      <dgm:prSet presAssocID="{44D8D44E-A49D-49C9-A601-A7CA3FFED967}" presName="spaceBetweenRectangles" presStyleCnt="0"/>
      <dgm:spPr/>
    </dgm:pt>
    <dgm:pt modelId="{3ACA79F0-C8E9-4724-A43F-C8F2742FB89A}" type="pres">
      <dgm:prSet presAssocID="{240E5B82-FD9F-4C78-884C-2F6E14102B6E}" presName="parentLin" presStyleCnt="0"/>
      <dgm:spPr/>
    </dgm:pt>
    <dgm:pt modelId="{8980443D-1001-4E2F-A56E-7F489CE31D38}" type="pres">
      <dgm:prSet presAssocID="{240E5B82-FD9F-4C78-884C-2F6E14102B6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786BDBD-370C-493E-B434-09AC5EEF2FC4}" type="pres">
      <dgm:prSet presAssocID="{240E5B82-FD9F-4C78-884C-2F6E14102B6E}" presName="parentText" presStyleLbl="node1" presStyleIdx="3" presStyleCnt="4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9E5C0-468D-45CB-A7A1-1792BDB27FC9}" type="pres">
      <dgm:prSet presAssocID="{240E5B82-FD9F-4C78-884C-2F6E14102B6E}" presName="negativeSpace" presStyleCnt="0"/>
      <dgm:spPr/>
    </dgm:pt>
    <dgm:pt modelId="{0235DAD7-164B-4FED-A5B2-489363AA8163}" type="pres">
      <dgm:prSet presAssocID="{240E5B82-FD9F-4C78-884C-2F6E14102B6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88C841D-CACC-4124-A2EE-C18F854C43B4}" srcId="{9573C767-A560-4D25-9AD1-AD22BF182642}" destId="{4DEA6EC3-F5EE-4481-A4B3-B7780E97369F}" srcOrd="1" destOrd="0" parTransId="{562A7682-E159-4EA5-AD94-95F222939A45}" sibTransId="{9B579CE0-EC4A-4706-8C8F-0A0C1FBF2871}"/>
    <dgm:cxn modelId="{BE4D02EF-EC77-47AE-8D76-5D01F95990D2}" type="presOf" srcId="{EF6D4713-F357-4004-9D59-A69A9C3CE02F}" destId="{70E90EDE-CDB3-43D2-9DCB-A37BBCCB4F83}" srcOrd="0" destOrd="0" presId="urn:microsoft.com/office/officeart/2005/8/layout/list1"/>
    <dgm:cxn modelId="{45BF8314-F761-4D8F-9D4C-B76E0643B292}" type="presOf" srcId="{9573C767-A560-4D25-9AD1-AD22BF182642}" destId="{6E73BC67-7AF4-4CF3-B62C-C9C3EB4B8435}" srcOrd="0" destOrd="0" presId="urn:microsoft.com/office/officeart/2005/8/layout/list1"/>
    <dgm:cxn modelId="{88BACBFF-7B77-4EB4-B039-1D9A0B9C9B9D}" srcId="{9573C767-A560-4D25-9AD1-AD22BF182642}" destId="{240E5B82-FD9F-4C78-884C-2F6E14102B6E}" srcOrd="3" destOrd="0" parTransId="{849C59C4-C5DA-4C06-BD65-730D111E1679}" sibTransId="{7B8F2352-8A10-4689-9709-2E51E174BF55}"/>
    <dgm:cxn modelId="{458DF1C1-E019-4752-9A63-529CCD547954}" srcId="{9573C767-A560-4D25-9AD1-AD22BF182642}" destId="{C0805265-6B0C-4205-A399-B85C961B2348}" srcOrd="2" destOrd="0" parTransId="{16D06E54-91A0-486F-9CCB-623E8B561346}" sibTransId="{44D8D44E-A49D-49C9-A601-A7CA3FFED967}"/>
    <dgm:cxn modelId="{A96BAB58-3BAB-4F94-AE51-F79867C71B9D}" type="presOf" srcId="{4DEA6EC3-F5EE-4481-A4B3-B7780E97369F}" destId="{D16BDB25-CE70-42AA-A247-79A78AF9D7A8}" srcOrd="0" destOrd="0" presId="urn:microsoft.com/office/officeart/2005/8/layout/list1"/>
    <dgm:cxn modelId="{25067971-3705-4C7F-94C8-D4B7334972CC}" type="presOf" srcId="{240E5B82-FD9F-4C78-884C-2F6E14102B6E}" destId="{3786BDBD-370C-493E-B434-09AC5EEF2FC4}" srcOrd="1" destOrd="0" presId="urn:microsoft.com/office/officeart/2005/8/layout/list1"/>
    <dgm:cxn modelId="{EBEB487E-067C-4378-A5ED-1B8F852873B9}" srcId="{9573C767-A560-4D25-9AD1-AD22BF182642}" destId="{EF6D4713-F357-4004-9D59-A69A9C3CE02F}" srcOrd="0" destOrd="0" parTransId="{7E025A4C-9188-4E01-90FE-70D09CD63998}" sibTransId="{DAB96257-9DFB-40A3-BA67-A89E86B5E648}"/>
    <dgm:cxn modelId="{F0478DBA-4EDA-4E11-8B8A-CB34CED9C1DE}" type="presOf" srcId="{EF6D4713-F357-4004-9D59-A69A9C3CE02F}" destId="{675678E5-34D6-462F-B764-2CE7A1A5FAAA}" srcOrd="1" destOrd="0" presId="urn:microsoft.com/office/officeart/2005/8/layout/list1"/>
    <dgm:cxn modelId="{05B511F4-EB52-417F-83E2-649FF3F043D9}" type="presOf" srcId="{C0805265-6B0C-4205-A399-B85C961B2348}" destId="{4F70F0BB-B845-4257-9E19-60E9C5AE3980}" srcOrd="1" destOrd="0" presId="urn:microsoft.com/office/officeart/2005/8/layout/list1"/>
    <dgm:cxn modelId="{05C953AA-57B1-4A67-AB6E-C9B1FC58407D}" type="presOf" srcId="{240E5B82-FD9F-4C78-884C-2F6E14102B6E}" destId="{8980443D-1001-4E2F-A56E-7F489CE31D38}" srcOrd="0" destOrd="0" presId="urn:microsoft.com/office/officeart/2005/8/layout/list1"/>
    <dgm:cxn modelId="{C11DDD90-48B2-41E1-ADB3-46759D2AF7D2}" type="presOf" srcId="{4DEA6EC3-F5EE-4481-A4B3-B7780E97369F}" destId="{9E281C9D-B491-4F29-BCE9-72E6FC6C3BEA}" srcOrd="1" destOrd="0" presId="urn:microsoft.com/office/officeart/2005/8/layout/list1"/>
    <dgm:cxn modelId="{84F2D54F-7821-4F86-884A-08AFA622360C}" type="presOf" srcId="{C0805265-6B0C-4205-A399-B85C961B2348}" destId="{9F1DB4C5-5AAD-4328-92F6-5ACAD10C379D}" srcOrd="0" destOrd="0" presId="urn:microsoft.com/office/officeart/2005/8/layout/list1"/>
    <dgm:cxn modelId="{E41B7B0F-D134-4A5E-86B3-1CAA00D5DBC7}" type="presParOf" srcId="{6E73BC67-7AF4-4CF3-B62C-C9C3EB4B8435}" destId="{01737A31-5E91-4BCC-A956-0E7E02B97BE0}" srcOrd="0" destOrd="0" presId="urn:microsoft.com/office/officeart/2005/8/layout/list1"/>
    <dgm:cxn modelId="{A2524B11-2C26-42FF-B9C9-A2AB01B79198}" type="presParOf" srcId="{01737A31-5E91-4BCC-A956-0E7E02B97BE0}" destId="{70E90EDE-CDB3-43D2-9DCB-A37BBCCB4F83}" srcOrd="0" destOrd="0" presId="urn:microsoft.com/office/officeart/2005/8/layout/list1"/>
    <dgm:cxn modelId="{87FC8ACF-70AC-4D5C-B1E0-32C2E1F257F5}" type="presParOf" srcId="{01737A31-5E91-4BCC-A956-0E7E02B97BE0}" destId="{675678E5-34D6-462F-B764-2CE7A1A5FAAA}" srcOrd="1" destOrd="0" presId="urn:microsoft.com/office/officeart/2005/8/layout/list1"/>
    <dgm:cxn modelId="{C07AE6A2-61C8-409B-8D6D-E5FE468927AA}" type="presParOf" srcId="{6E73BC67-7AF4-4CF3-B62C-C9C3EB4B8435}" destId="{D802480C-30AF-4C0F-8910-75A2482EEBF6}" srcOrd="1" destOrd="0" presId="urn:microsoft.com/office/officeart/2005/8/layout/list1"/>
    <dgm:cxn modelId="{3BCEFD3F-D18A-4042-B77E-406CF70A847A}" type="presParOf" srcId="{6E73BC67-7AF4-4CF3-B62C-C9C3EB4B8435}" destId="{ACE85A86-8C12-4FF5-92AE-40AFC8747996}" srcOrd="2" destOrd="0" presId="urn:microsoft.com/office/officeart/2005/8/layout/list1"/>
    <dgm:cxn modelId="{AE73118C-BC82-4860-8975-55FA384480EF}" type="presParOf" srcId="{6E73BC67-7AF4-4CF3-B62C-C9C3EB4B8435}" destId="{D5216B30-0C3B-4A63-A03B-656FD9D196A2}" srcOrd="3" destOrd="0" presId="urn:microsoft.com/office/officeart/2005/8/layout/list1"/>
    <dgm:cxn modelId="{3DFDCB26-6696-409B-85D6-2A86285E2B7F}" type="presParOf" srcId="{6E73BC67-7AF4-4CF3-B62C-C9C3EB4B8435}" destId="{3041E75E-AB80-4463-9A58-2B9BB7C82B08}" srcOrd="4" destOrd="0" presId="urn:microsoft.com/office/officeart/2005/8/layout/list1"/>
    <dgm:cxn modelId="{9A396F10-5141-492F-9D50-5E8C6FAB4371}" type="presParOf" srcId="{3041E75E-AB80-4463-9A58-2B9BB7C82B08}" destId="{D16BDB25-CE70-42AA-A247-79A78AF9D7A8}" srcOrd="0" destOrd="0" presId="urn:microsoft.com/office/officeart/2005/8/layout/list1"/>
    <dgm:cxn modelId="{1413E94B-8DD9-4C52-ACC6-CFE8DB17A383}" type="presParOf" srcId="{3041E75E-AB80-4463-9A58-2B9BB7C82B08}" destId="{9E281C9D-B491-4F29-BCE9-72E6FC6C3BEA}" srcOrd="1" destOrd="0" presId="urn:microsoft.com/office/officeart/2005/8/layout/list1"/>
    <dgm:cxn modelId="{09D7BD8C-D10F-43C5-8EBA-E4BC74A2E27E}" type="presParOf" srcId="{6E73BC67-7AF4-4CF3-B62C-C9C3EB4B8435}" destId="{0D2FECEE-6657-4BB7-89BF-7E96D574CF80}" srcOrd="5" destOrd="0" presId="urn:microsoft.com/office/officeart/2005/8/layout/list1"/>
    <dgm:cxn modelId="{3BB4830B-6EB7-4F5B-B495-285F3AB51C8B}" type="presParOf" srcId="{6E73BC67-7AF4-4CF3-B62C-C9C3EB4B8435}" destId="{3EF906FF-FC11-46D9-B298-7686320DB2C1}" srcOrd="6" destOrd="0" presId="urn:microsoft.com/office/officeart/2005/8/layout/list1"/>
    <dgm:cxn modelId="{0CEE557F-DF27-40AD-BF76-5FF08DEA67A8}" type="presParOf" srcId="{6E73BC67-7AF4-4CF3-B62C-C9C3EB4B8435}" destId="{78D06DA6-DB8D-4800-A95B-CD8C1E77DD23}" srcOrd="7" destOrd="0" presId="urn:microsoft.com/office/officeart/2005/8/layout/list1"/>
    <dgm:cxn modelId="{1C8F0177-A82F-4711-9A35-E83F1C09F523}" type="presParOf" srcId="{6E73BC67-7AF4-4CF3-B62C-C9C3EB4B8435}" destId="{6277C81F-BE12-4052-B0A2-DC808C9EBD72}" srcOrd="8" destOrd="0" presId="urn:microsoft.com/office/officeart/2005/8/layout/list1"/>
    <dgm:cxn modelId="{2BFE35FB-568D-404B-B1E6-4EE0D11910E5}" type="presParOf" srcId="{6277C81F-BE12-4052-B0A2-DC808C9EBD72}" destId="{9F1DB4C5-5AAD-4328-92F6-5ACAD10C379D}" srcOrd="0" destOrd="0" presId="urn:microsoft.com/office/officeart/2005/8/layout/list1"/>
    <dgm:cxn modelId="{FE735F72-9319-45D5-AEFC-021571AB3DF7}" type="presParOf" srcId="{6277C81F-BE12-4052-B0A2-DC808C9EBD72}" destId="{4F70F0BB-B845-4257-9E19-60E9C5AE3980}" srcOrd="1" destOrd="0" presId="urn:microsoft.com/office/officeart/2005/8/layout/list1"/>
    <dgm:cxn modelId="{3725F008-FF01-43E3-96D5-B1D098CBFA23}" type="presParOf" srcId="{6E73BC67-7AF4-4CF3-B62C-C9C3EB4B8435}" destId="{CBB75C16-D078-4799-80CC-8633021E3405}" srcOrd="9" destOrd="0" presId="urn:microsoft.com/office/officeart/2005/8/layout/list1"/>
    <dgm:cxn modelId="{B6431344-FF72-49C2-AB31-82AC78AAF7F8}" type="presParOf" srcId="{6E73BC67-7AF4-4CF3-B62C-C9C3EB4B8435}" destId="{8DD5CE98-D2D6-49EF-BDED-A4E74693E3C2}" srcOrd="10" destOrd="0" presId="urn:microsoft.com/office/officeart/2005/8/layout/list1"/>
    <dgm:cxn modelId="{5FF16537-2226-440D-B075-2D447CBC3C1C}" type="presParOf" srcId="{6E73BC67-7AF4-4CF3-B62C-C9C3EB4B8435}" destId="{490D18F2-285E-4486-A827-6EF5E3AA881B}" srcOrd="11" destOrd="0" presId="urn:microsoft.com/office/officeart/2005/8/layout/list1"/>
    <dgm:cxn modelId="{1945A70A-5F3E-4909-B4EE-B28B46F76A8D}" type="presParOf" srcId="{6E73BC67-7AF4-4CF3-B62C-C9C3EB4B8435}" destId="{3ACA79F0-C8E9-4724-A43F-C8F2742FB89A}" srcOrd="12" destOrd="0" presId="urn:microsoft.com/office/officeart/2005/8/layout/list1"/>
    <dgm:cxn modelId="{41851A88-0CE0-452A-A942-85E591A943EB}" type="presParOf" srcId="{3ACA79F0-C8E9-4724-A43F-C8F2742FB89A}" destId="{8980443D-1001-4E2F-A56E-7F489CE31D38}" srcOrd="0" destOrd="0" presId="urn:microsoft.com/office/officeart/2005/8/layout/list1"/>
    <dgm:cxn modelId="{7E47F81A-E5AD-441B-AC8D-4BC131B2AE95}" type="presParOf" srcId="{3ACA79F0-C8E9-4724-A43F-C8F2742FB89A}" destId="{3786BDBD-370C-493E-B434-09AC5EEF2FC4}" srcOrd="1" destOrd="0" presId="urn:microsoft.com/office/officeart/2005/8/layout/list1"/>
    <dgm:cxn modelId="{35989869-3444-4AE5-AA4D-F7E09FAB0AA6}" type="presParOf" srcId="{6E73BC67-7AF4-4CF3-B62C-C9C3EB4B8435}" destId="{3419E5C0-468D-45CB-A7A1-1792BDB27FC9}" srcOrd="13" destOrd="0" presId="urn:microsoft.com/office/officeart/2005/8/layout/list1"/>
    <dgm:cxn modelId="{78F9A3BC-41BB-4EB5-AFAB-D64821D37B6C}" type="presParOf" srcId="{6E73BC67-7AF4-4CF3-B62C-C9C3EB4B8435}" destId="{0235DAD7-164B-4FED-A5B2-489363AA816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73C767-A560-4D25-9AD1-AD22BF1826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D4713-F357-4004-9D59-A69A9C3CE02F}">
      <dgm:prSet phldrT="[Text]"/>
      <dgm:spPr/>
      <dgm:t>
        <a:bodyPr/>
        <a:lstStyle/>
        <a:p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Ketiadaan</a:t>
          </a:r>
          <a:r>
            <a:rPr lang="en-US" b="1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dan</a:t>
          </a:r>
          <a:r>
            <a:rPr lang="en-US" b="1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kelemahan</a:t>
          </a:r>
          <a:r>
            <a:rPr lang="en-US" b="1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pemimpin</a:t>
          </a:r>
          <a:endParaRPr lang="en-US" dirty="0"/>
        </a:p>
      </dgm:t>
    </dgm:pt>
    <dgm:pt modelId="{7E025A4C-9188-4E01-90FE-70D09CD63998}" type="parTrans" cxnId="{EBEB487E-067C-4378-A5ED-1B8F852873B9}">
      <dgm:prSet/>
      <dgm:spPr/>
      <dgm:t>
        <a:bodyPr/>
        <a:lstStyle/>
        <a:p>
          <a:endParaRPr lang="en-US"/>
        </a:p>
      </dgm:t>
    </dgm:pt>
    <dgm:pt modelId="{DAB96257-9DFB-40A3-BA67-A89E86B5E648}" type="sibTrans" cxnId="{EBEB487E-067C-4378-A5ED-1B8F852873B9}">
      <dgm:prSet/>
      <dgm:spPr/>
      <dgm:t>
        <a:bodyPr/>
        <a:lstStyle/>
        <a:p>
          <a:endParaRPr lang="en-US"/>
        </a:p>
      </dgm:t>
    </dgm:pt>
    <dgm:pt modelId="{4DEA6EC3-F5EE-4481-A4B3-B7780E97369F}">
      <dgm:prSet/>
      <dgm:spPr/>
      <dgm:t>
        <a:bodyPr/>
        <a:lstStyle/>
        <a:p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Kelemahan</a:t>
          </a:r>
          <a:r>
            <a:rPr lang="en-US" b="1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pengajaran</a:t>
          </a:r>
          <a:r>
            <a:rPr lang="en-US" b="1" dirty="0" smtClean="0">
              <a:solidFill>
                <a:srgbClr val="0087B9"/>
              </a:solidFill>
              <a:latin typeface="Verdana" panose="020B0604030504040204" pitchFamily="34" charset="0"/>
            </a:rPr>
            <a:t> agama </a:t>
          </a:r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dan</a:t>
          </a:r>
          <a:r>
            <a:rPr lang="en-US" b="1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etika</a:t>
          </a:r>
          <a:r>
            <a:rPr lang="en-US" b="1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</a:p>
      </dgm:t>
    </dgm:pt>
    <dgm:pt modelId="{562A7682-E159-4EA5-AD94-95F222939A45}" type="parTrans" cxnId="{088C841D-CACC-4124-A2EE-C18F854C43B4}">
      <dgm:prSet/>
      <dgm:spPr/>
      <dgm:t>
        <a:bodyPr/>
        <a:lstStyle/>
        <a:p>
          <a:endParaRPr lang="en-US"/>
        </a:p>
      </dgm:t>
    </dgm:pt>
    <dgm:pt modelId="{9B579CE0-EC4A-4706-8C8F-0A0C1FBF2871}" type="sibTrans" cxnId="{088C841D-CACC-4124-A2EE-C18F854C43B4}">
      <dgm:prSet/>
      <dgm:spPr/>
      <dgm:t>
        <a:bodyPr/>
        <a:lstStyle/>
        <a:p>
          <a:endParaRPr lang="en-US"/>
        </a:p>
      </dgm:t>
    </dgm:pt>
    <dgm:pt modelId="{C0805265-6B0C-4205-A399-B85C961B2348}">
      <dgm:prSet/>
      <dgm:spPr/>
      <dgm:t>
        <a:bodyPr/>
        <a:lstStyle/>
        <a:p>
          <a:r>
            <a:rPr lang="en-US" b="1" smtClean="0">
              <a:solidFill>
                <a:srgbClr val="0087B9"/>
              </a:solidFill>
              <a:latin typeface="Verdana" panose="020B0604030504040204" pitchFamily="34" charset="0"/>
            </a:rPr>
            <a:t>Kolonialisme</a:t>
          </a:r>
          <a:endParaRPr lang="en-US" b="1" dirty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16D06E54-91A0-486F-9CCB-623E8B561346}" type="parTrans" cxnId="{458DF1C1-E019-4752-9A63-529CCD547954}">
      <dgm:prSet/>
      <dgm:spPr/>
      <dgm:t>
        <a:bodyPr/>
        <a:lstStyle/>
        <a:p>
          <a:endParaRPr lang="en-US"/>
        </a:p>
      </dgm:t>
    </dgm:pt>
    <dgm:pt modelId="{44D8D44E-A49D-49C9-A601-A7CA3FFED967}" type="sibTrans" cxnId="{458DF1C1-E019-4752-9A63-529CCD547954}">
      <dgm:prSet/>
      <dgm:spPr/>
      <dgm:t>
        <a:bodyPr/>
        <a:lstStyle/>
        <a:p>
          <a:endParaRPr lang="en-US"/>
        </a:p>
      </dgm:t>
    </dgm:pt>
    <dgm:pt modelId="{240E5B82-FD9F-4C78-884C-2F6E14102B6E}">
      <dgm:prSet/>
      <dgm:spPr/>
      <dgm:t>
        <a:bodyPr/>
        <a:lstStyle/>
        <a:p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Kurangnya</a:t>
          </a:r>
          <a:r>
            <a:rPr lang="en-US" b="1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b="1" dirty="0" err="1" smtClean="0">
              <a:solidFill>
                <a:srgbClr val="0087B9"/>
              </a:solidFill>
              <a:latin typeface="Verdana" panose="020B0604030504040204" pitchFamily="34" charset="0"/>
            </a:rPr>
            <a:t>pendidikan</a:t>
          </a:r>
          <a:endParaRPr lang="en-US" b="1" dirty="0" smtClean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849C59C4-C5DA-4C06-BD65-730D111E1679}" type="parTrans" cxnId="{88BACBFF-7B77-4EB4-B039-1D9A0B9C9B9D}">
      <dgm:prSet/>
      <dgm:spPr/>
      <dgm:t>
        <a:bodyPr/>
        <a:lstStyle/>
        <a:p>
          <a:endParaRPr lang="en-US"/>
        </a:p>
      </dgm:t>
    </dgm:pt>
    <dgm:pt modelId="{7B8F2352-8A10-4689-9709-2E51E174BF55}" type="sibTrans" cxnId="{88BACBFF-7B77-4EB4-B039-1D9A0B9C9B9D}">
      <dgm:prSet/>
      <dgm:spPr/>
      <dgm:t>
        <a:bodyPr/>
        <a:lstStyle/>
        <a:p>
          <a:endParaRPr lang="en-US"/>
        </a:p>
      </dgm:t>
    </dgm:pt>
    <dgm:pt modelId="{BFF891A6-E6D7-455F-BC80-E681AB19EFED}">
      <dgm:prSet/>
      <dgm:spPr/>
      <dgm:t>
        <a:bodyPr/>
        <a:lstStyle/>
        <a:p>
          <a:r>
            <a:rPr lang="en-US" b="1" smtClean="0">
              <a:solidFill>
                <a:srgbClr val="0087B9"/>
              </a:solidFill>
              <a:latin typeface="Verdana" panose="020B0604030504040204" pitchFamily="34" charset="0"/>
            </a:rPr>
            <a:t>Tidak adanya tindakan hukum yang tegas</a:t>
          </a:r>
          <a:endParaRPr lang="en-US" b="1" dirty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DE53FC42-69E5-4152-88A1-632DEF0849EA}" type="parTrans" cxnId="{0C41E38A-B37C-44CC-9D88-626346FD89F2}">
      <dgm:prSet/>
      <dgm:spPr/>
      <dgm:t>
        <a:bodyPr/>
        <a:lstStyle/>
        <a:p>
          <a:endParaRPr lang="en-US"/>
        </a:p>
      </dgm:t>
    </dgm:pt>
    <dgm:pt modelId="{25A27213-6C48-4F42-9043-6981D72443A1}" type="sibTrans" cxnId="{0C41E38A-B37C-44CC-9D88-626346FD89F2}">
      <dgm:prSet/>
      <dgm:spPr/>
      <dgm:t>
        <a:bodyPr/>
        <a:lstStyle/>
        <a:p>
          <a:endParaRPr lang="en-US"/>
        </a:p>
      </dgm:t>
    </dgm:pt>
    <dgm:pt modelId="{6E73BC67-7AF4-4CF3-B62C-C9C3EB4B8435}" type="pres">
      <dgm:prSet presAssocID="{9573C767-A560-4D25-9AD1-AD22BF1826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37A31-5E91-4BCC-A956-0E7E02B97BE0}" type="pres">
      <dgm:prSet presAssocID="{EF6D4713-F357-4004-9D59-A69A9C3CE02F}" presName="parentLin" presStyleCnt="0"/>
      <dgm:spPr/>
    </dgm:pt>
    <dgm:pt modelId="{70E90EDE-CDB3-43D2-9DCB-A37BBCCB4F83}" type="pres">
      <dgm:prSet presAssocID="{EF6D4713-F357-4004-9D59-A69A9C3CE02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75678E5-34D6-462F-B764-2CE7A1A5FAAA}" type="pres">
      <dgm:prSet presAssocID="{EF6D4713-F357-4004-9D59-A69A9C3CE02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2480C-30AF-4C0F-8910-75A2482EEBF6}" type="pres">
      <dgm:prSet presAssocID="{EF6D4713-F357-4004-9D59-A69A9C3CE02F}" presName="negativeSpace" presStyleCnt="0"/>
      <dgm:spPr/>
    </dgm:pt>
    <dgm:pt modelId="{ACE85A86-8C12-4FF5-92AE-40AFC8747996}" type="pres">
      <dgm:prSet presAssocID="{EF6D4713-F357-4004-9D59-A69A9C3CE02F}" presName="childText" presStyleLbl="conFgAcc1" presStyleIdx="0" presStyleCnt="5">
        <dgm:presLayoutVars>
          <dgm:bulletEnabled val="1"/>
        </dgm:presLayoutVars>
      </dgm:prSet>
      <dgm:spPr/>
    </dgm:pt>
    <dgm:pt modelId="{D5216B30-0C3B-4A63-A03B-656FD9D196A2}" type="pres">
      <dgm:prSet presAssocID="{DAB96257-9DFB-40A3-BA67-A89E86B5E648}" presName="spaceBetweenRectangles" presStyleCnt="0"/>
      <dgm:spPr/>
    </dgm:pt>
    <dgm:pt modelId="{3041E75E-AB80-4463-9A58-2B9BB7C82B08}" type="pres">
      <dgm:prSet presAssocID="{4DEA6EC3-F5EE-4481-A4B3-B7780E97369F}" presName="parentLin" presStyleCnt="0"/>
      <dgm:spPr/>
    </dgm:pt>
    <dgm:pt modelId="{D16BDB25-CE70-42AA-A247-79A78AF9D7A8}" type="pres">
      <dgm:prSet presAssocID="{4DEA6EC3-F5EE-4481-A4B3-B7780E97369F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E281C9D-B491-4F29-BCE9-72E6FC6C3BEA}" type="pres">
      <dgm:prSet presAssocID="{4DEA6EC3-F5EE-4481-A4B3-B7780E97369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FECEE-6657-4BB7-89BF-7E96D574CF80}" type="pres">
      <dgm:prSet presAssocID="{4DEA6EC3-F5EE-4481-A4B3-B7780E97369F}" presName="negativeSpace" presStyleCnt="0"/>
      <dgm:spPr/>
    </dgm:pt>
    <dgm:pt modelId="{3EF906FF-FC11-46D9-B298-7686320DB2C1}" type="pres">
      <dgm:prSet presAssocID="{4DEA6EC3-F5EE-4481-A4B3-B7780E97369F}" presName="childText" presStyleLbl="conFgAcc1" presStyleIdx="1" presStyleCnt="5">
        <dgm:presLayoutVars>
          <dgm:bulletEnabled val="1"/>
        </dgm:presLayoutVars>
      </dgm:prSet>
      <dgm:spPr/>
    </dgm:pt>
    <dgm:pt modelId="{78D06DA6-DB8D-4800-A95B-CD8C1E77DD23}" type="pres">
      <dgm:prSet presAssocID="{9B579CE0-EC4A-4706-8C8F-0A0C1FBF2871}" presName="spaceBetweenRectangles" presStyleCnt="0"/>
      <dgm:spPr/>
    </dgm:pt>
    <dgm:pt modelId="{6277C81F-BE12-4052-B0A2-DC808C9EBD72}" type="pres">
      <dgm:prSet presAssocID="{C0805265-6B0C-4205-A399-B85C961B2348}" presName="parentLin" presStyleCnt="0"/>
      <dgm:spPr/>
    </dgm:pt>
    <dgm:pt modelId="{9F1DB4C5-5AAD-4328-92F6-5ACAD10C379D}" type="pres">
      <dgm:prSet presAssocID="{C0805265-6B0C-4205-A399-B85C961B2348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4F70F0BB-B845-4257-9E19-60E9C5AE3980}" type="pres">
      <dgm:prSet presAssocID="{C0805265-6B0C-4205-A399-B85C961B234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75C16-D078-4799-80CC-8633021E3405}" type="pres">
      <dgm:prSet presAssocID="{C0805265-6B0C-4205-A399-B85C961B2348}" presName="negativeSpace" presStyleCnt="0"/>
      <dgm:spPr/>
    </dgm:pt>
    <dgm:pt modelId="{8DD5CE98-D2D6-49EF-BDED-A4E74693E3C2}" type="pres">
      <dgm:prSet presAssocID="{C0805265-6B0C-4205-A399-B85C961B2348}" presName="childText" presStyleLbl="conFgAcc1" presStyleIdx="2" presStyleCnt="5">
        <dgm:presLayoutVars>
          <dgm:bulletEnabled val="1"/>
        </dgm:presLayoutVars>
      </dgm:prSet>
      <dgm:spPr/>
    </dgm:pt>
    <dgm:pt modelId="{490D18F2-285E-4486-A827-6EF5E3AA881B}" type="pres">
      <dgm:prSet presAssocID="{44D8D44E-A49D-49C9-A601-A7CA3FFED967}" presName="spaceBetweenRectangles" presStyleCnt="0"/>
      <dgm:spPr/>
    </dgm:pt>
    <dgm:pt modelId="{3ACA79F0-C8E9-4724-A43F-C8F2742FB89A}" type="pres">
      <dgm:prSet presAssocID="{240E5B82-FD9F-4C78-884C-2F6E14102B6E}" presName="parentLin" presStyleCnt="0"/>
      <dgm:spPr/>
    </dgm:pt>
    <dgm:pt modelId="{8980443D-1001-4E2F-A56E-7F489CE31D38}" type="pres">
      <dgm:prSet presAssocID="{240E5B82-FD9F-4C78-884C-2F6E14102B6E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3786BDBD-370C-493E-B434-09AC5EEF2FC4}" type="pres">
      <dgm:prSet presAssocID="{240E5B82-FD9F-4C78-884C-2F6E14102B6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9E5C0-468D-45CB-A7A1-1792BDB27FC9}" type="pres">
      <dgm:prSet presAssocID="{240E5B82-FD9F-4C78-884C-2F6E14102B6E}" presName="negativeSpace" presStyleCnt="0"/>
      <dgm:spPr/>
    </dgm:pt>
    <dgm:pt modelId="{0235DAD7-164B-4FED-A5B2-489363AA8163}" type="pres">
      <dgm:prSet presAssocID="{240E5B82-FD9F-4C78-884C-2F6E14102B6E}" presName="childText" presStyleLbl="conFgAcc1" presStyleIdx="3" presStyleCnt="5">
        <dgm:presLayoutVars>
          <dgm:bulletEnabled val="1"/>
        </dgm:presLayoutVars>
      </dgm:prSet>
      <dgm:spPr/>
    </dgm:pt>
    <dgm:pt modelId="{5DB83B48-23C4-496E-9B73-B7E65F7C97A4}" type="pres">
      <dgm:prSet presAssocID="{7B8F2352-8A10-4689-9709-2E51E174BF55}" presName="spaceBetweenRectangles" presStyleCnt="0"/>
      <dgm:spPr/>
    </dgm:pt>
    <dgm:pt modelId="{D52A7201-0A97-4309-9C35-C9B50F36CB18}" type="pres">
      <dgm:prSet presAssocID="{BFF891A6-E6D7-455F-BC80-E681AB19EFED}" presName="parentLin" presStyleCnt="0"/>
      <dgm:spPr/>
    </dgm:pt>
    <dgm:pt modelId="{80662167-EF93-4572-8A50-6C7EA1411F58}" type="pres">
      <dgm:prSet presAssocID="{BFF891A6-E6D7-455F-BC80-E681AB19EFED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196045E-9F0A-4361-B491-0707BD9E6C08}" type="pres">
      <dgm:prSet presAssocID="{BFF891A6-E6D7-455F-BC80-E681AB19EFE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F065A-1DEE-429B-9453-B71D5215E5EA}" type="pres">
      <dgm:prSet presAssocID="{BFF891A6-E6D7-455F-BC80-E681AB19EFED}" presName="negativeSpace" presStyleCnt="0"/>
      <dgm:spPr/>
    </dgm:pt>
    <dgm:pt modelId="{98A35179-A238-4808-B28A-D447434DE590}" type="pres">
      <dgm:prSet presAssocID="{BFF891A6-E6D7-455F-BC80-E681AB19EFE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ECE60A9-9759-4991-BDD5-6A5162FFB505}" type="presOf" srcId="{C0805265-6B0C-4205-A399-B85C961B2348}" destId="{9F1DB4C5-5AAD-4328-92F6-5ACAD10C379D}" srcOrd="0" destOrd="0" presId="urn:microsoft.com/office/officeart/2005/8/layout/list1"/>
    <dgm:cxn modelId="{A0B6E625-906D-40AD-9C09-51AA7EECE2BF}" type="presOf" srcId="{9573C767-A560-4D25-9AD1-AD22BF182642}" destId="{6E73BC67-7AF4-4CF3-B62C-C9C3EB4B8435}" srcOrd="0" destOrd="0" presId="urn:microsoft.com/office/officeart/2005/8/layout/list1"/>
    <dgm:cxn modelId="{088C841D-CACC-4124-A2EE-C18F854C43B4}" srcId="{9573C767-A560-4D25-9AD1-AD22BF182642}" destId="{4DEA6EC3-F5EE-4481-A4B3-B7780E97369F}" srcOrd="1" destOrd="0" parTransId="{562A7682-E159-4EA5-AD94-95F222939A45}" sibTransId="{9B579CE0-EC4A-4706-8C8F-0A0C1FBF2871}"/>
    <dgm:cxn modelId="{57BA6FB0-D315-428D-A529-388DE34DA9E2}" type="presOf" srcId="{240E5B82-FD9F-4C78-884C-2F6E14102B6E}" destId="{8980443D-1001-4E2F-A56E-7F489CE31D38}" srcOrd="0" destOrd="0" presId="urn:microsoft.com/office/officeart/2005/8/layout/list1"/>
    <dgm:cxn modelId="{2D5B41D6-6C90-42D1-8761-3BCC348F33A6}" type="presOf" srcId="{EF6D4713-F357-4004-9D59-A69A9C3CE02F}" destId="{70E90EDE-CDB3-43D2-9DCB-A37BBCCB4F83}" srcOrd="0" destOrd="0" presId="urn:microsoft.com/office/officeart/2005/8/layout/list1"/>
    <dgm:cxn modelId="{458DF1C1-E019-4752-9A63-529CCD547954}" srcId="{9573C767-A560-4D25-9AD1-AD22BF182642}" destId="{C0805265-6B0C-4205-A399-B85C961B2348}" srcOrd="2" destOrd="0" parTransId="{16D06E54-91A0-486F-9CCB-623E8B561346}" sibTransId="{44D8D44E-A49D-49C9-A601-A7CA3FFED967}"/>
    <dgm:cxn modelId="{770E71FD-DB83-453E-BDC6-3A195E76F82F}" type="presOf" srcId="{4DEA6EC3-F5EE-4481-A4B3-B7780E97369F}" destId="{D16BDB25-CE70-42AA-A247-79A78AF9D7A8}" srcOrd="0" destOrd="0" presId="urn:microsoft.com/office/officeart/2005/8/layout/list1"/>
    <dgm:cxn modelId="{0C41E38A-B37C-44CC-9D88-626346FD89F2}" srcId="{9573C767-A560-4D25-9AD1-AD22BF182642}" destId="{BFF891A6-E6D7-455F-BC80-E681AB19EFED}" srcOrd="4" destOrd="0" parTransId="{DE53FC42-69E5-4152-88A1-632DEF0849EA}" sibTransId="{25A27213-6C48-4F42-9043-6981D72443A1}"/>
    <dgm:cxn modelId="{B9918392-D929-4684-B6B3-F901668F506C}" type="presOf" srcId="{BFF891A6-E6D7-455F-BC80-E681AB19EFED}" destId="{1196045E-9F0A-4361-B491-0707BD9E6C08}" srcOrd="1" destOrd="0" presId="urn:microsoft.com/office/officeart/2005/8/layout/list1"/>
    <dgm:cxn modelId="{EC5DF043-E2BC-43C3-AA67-94D2FFCB9E9A}" type="presOf" srcId="{C0805265-6B0C-4205-A399-B85C961B2348}" destId="{4F70F0BB-B845-4257-9E19-60E9C5AE3980}" srcOrd="1" destOrd="0" presId="urn:microsoft.com/office/officeart/2005/8/layout/list1"/>
    <dgm:cxn modelId="{FE226C57-2694-4895-8C59-21B97A5034D8}" type="presOf" srcId="{BFF891A6-E6D7-455F-BC80-E681AB19EFED}" destId="{80662167-EF93-4572-8A50-6C7EA1411F58}" srcOrd="0" destOrd="0" presId="urn:microsoft.com/office/officeart/2005/8/layout/list1"/>
    <dgm:cxn modelId="{CDB4636F-2D1E-4845-8F1C-2CC3ECE32E8A}" type="presOf" srcId="{EF6D4713-F357-4004-9D59-A69A9C3CE02F}" destId="{675678E5-34D6-462F-B764-2CE7A1A5FAAA}" srcOrd="1" destOrd="0" presId="urn:microsoft.com/office/officeart/2005/8/layout/list1"/>
    <dgm:cxn modelId="{2F097544-AD4C-4AD8-A427-398E55D56E46}" type="presOf" srcId="{4DEA6EC3-F5EE-4481-A4B3-B7780E97369F}" destId="{9E281C9D-B491-4F29-BCE9-72E6FC6C3BEA}" srcOrd="1" destOrd="0" presId="urn:microsoft.com/office/officeart/2005/8/layout/list1"/>
    <dgm:cxn modelId="{4A1EBE03-F7F1-4833-ACFA-92E64632284D}" type="presOf" srcId="{240E5B82-FD9F-4C78-884C-2F6E14102B6E}" destId="{3786BDBD-370C-493E-B434-09AC5EEF2FC4}" srcOrd="1" destOrd="0" presId="urn:microsoft.com/office/officeart/2005/8/layout/list1"/>
    <dgm:cxn modelId="{EBEB487E-067C-4378-A5ED-1B8F852873B9}" srcId="{9573C767-A560-4D25-9AD1-AD22BF182642}" destId="{EF6D4713-F357-4004-9D59-A69A9C3CE02F}" srcOrd="0" destOrd="0" parTransId="{7E025A4C-9188-4E01-90FE-70D09CD63998}" sibTransId="{DAB96257-9DFB-40A3-BA67-A89E86B5E648}"/>
    <dgm:cxn modelId="{88BACBFF-7B77-4EB4-B039-1D9A0B9C9B9D}" srcId="{9573C767-A560-4D25-9AD1-AD22BF182642}" destId="{240E5B82-FD9F-4C78-884C-2F6E14102B6E}" srcOrd="3" destOrd="0" parTransId="{849C59C4-C5DA-4C06-BD65-730D111E1679}" sibTransId="{7B8F2352-8A10-4689-9709-2E51E174BF55}"/>
    <dgm:cxn modelId="{41803564-9A18-4613-B2F2-F454515B9C55}" type="presParOf" srcId="{6E73BC67-7AF4-4CF3-B62C-C9C3EB4B8435}" destId="{01737A31-5E91-4BCC-A956-0E7E02B97BE0}" srcOrd="0" destOrd="0" presId="urn:microsoft.com/office/officeart/2005/8/layout/list1"/>
    <dgm:cxn modelId="{1F757F61-6603-470C-8D02-EC3E4A64AA8F}" type="presParOf" srcId="{01737A31-5E91-4BCC-A956-0E7E02B97BE0}" destId="{70E90EDE-CDB3-43D2-9DCB-A37BBCCB4F83}" srcOrd="0" destOrd="0" presId="urn:microsoft.com/office/officeart/2005/8/layout/list1"/>
    <dgm:cxn modelId="{E76A2D70-71F5-493B-9566-985688BEDB2C}" type="presParOf" srcId="{01737A31-5E91-4BCC-A956-0E7E02B97BE0}" destId="{675678E5-34D6-462F-B764-2CE7A1A5FAAA}" srcOrd="1" destOrd="0" presId="urn:microsoft.com/office/officeart/2005/8/layout/list1"/>
    <dgm:cxn modelId="{083E4C8B-2C4D-442C-A15C-708F4F0EABC4}" type="presParOf" srcId="{6E73BC67-7AF4-4CF3-B62C-C9C3EB4B8435}" destId="{D802480C-30AF-4C0F-8910-75A2482EEBF6}" srcOrd="1" destOrd="0" presId="urn:microsoft.com/office/officeart/2005/8/layout/list1"/>
    <dgm:cxn modelId="{6E25ABEA-33E2-482E-AE4A-EC4A8D6EE358}" type="presParOf" srcId="{6E73BC67-7AF4-4CF3-B62C-C9C3EB4B8435}" destId="{ACE85A86-8C12-4FF5-92AE-40AFC8747996}" srcOrd="2" destOrd="0" presId="urn:microsoft.com/office/officeart/2005/8/layout/list1"/>
    <dgm:cxn modelId="{178D5AC1-C4E8-4E84-9DEF-7C5513F05B6B}" type="presParOf" srcId="{6E73BC67-7AF4-4CF3-B62C-C9C3EB4B8435}" destId="{D5216B30-0C3B-4A63-A03B-656FD9D196A2}" srcOrd="3" destOrd="0" presId="urn:microsoft.com/office/officeart/2005/8/layout/list1"/>
    <dgm:cxn modelId="{7C1ADE1E-3590-4F3B-BA08-7FA7AE9E2F7F}" type="presParOf" srcId="{6E73BC67-7AF4-4CF3-B62C-C9C3EB4B8435}" destId="{3041E75E-AB80-4463-9A58-2B9BB7C82B08}" srcOrd="4" destOrd="0" presId="urn:microsoft.com/office/officeart/2005/8/layout/list1"/>
    <dgm:cxn modelId="{D6791DC9-77FC-4E47-84C6-44FE30323DCF}" type="presParOf" srcId="{3041E75E-AB80-4463-9A58-2B9BB7C82B08}" destId="{D16BDB25-CE70-42AA-A247-79A78AF9D7A8}" srcOrd="0" destOrd="0" presId="urn:microsoft.com/office/officeart/2005/8/layout/list1"/>
    <dgm:cxn modelId="{010B2B9B-93C9-4C7B-811A-4249F9421748}" type="presParOf" srcId="{3041E75E-AB80-4463-9A58-2B9BB7C82B08}" destId="{9E281C9D-B491-4F29-BCE9-72E6FC6C3BEA}" srcOrd="1" destOrd="0" presId="urn:microsoft.com/office/officeart/2005/8/layout/list1"/>
    <dgm:cxn modelId="{B3642ADF-3326-46B1-97A1-295DF95CB4D1}" type="presParOf" srcId="{6E73BC67-7AF4-4CF3-B62C-C9C3EB4B8435}" destId="{0D2FECEE-6657-4BB7-89BF-7E96D574CF80}" srcOrd="5" destOrd="0" presId="urn:microsoft.com/office/officeart/2005/8/layout/list1"/>
    <dgm:cxn modelId="{DD5C7D75-EEDD-488C-A203-A177930237AB}" type="presParOf" srcId="{6E73BC67-7AF4-4CF3-B62C-C9C3EB4B8435}" destId="{3EF906FF-FC11-46D9-B298-7686320DB2C1}" srcOrd="6" destOrd="0" presId="urn:microsoft.com/office/officeart/2005/8/layout/list1"/>
    <dgm:cxn modelId="{D03A4827-145F-4197-9685-6B3477797694}" type="presParOf" srcId="{6E73BC67-7AF4-4CF3-B62C-C9C3EB4B8435}" destId="{78D06DA6-DB8D-4800-A95B-CD8C1E77DD23}" srcOrd="7" destOrd="0" presId="urn:microsoft.com/office/officeart/2005/8/layout/list1"/>
    <dgm:cxn modelId="{0EB6C7F4-461A-4327-A081-C317959BF65D}" type="presParOf" srcId="{6E73BC67-7AF4-4CF3-B62C-C9C3EB4B8435}" destId="{6277C81F-BE12-4052-B0A2-DC808C9EBD72}" srcOrd="8" destOrd="0" presId="urn:microsoft.com/office/officeart/2005/8/layout/list1"/>
    <dgm:cxn modelId="{C5ACDDEE-C611-453E-BFA8-04E324D3F714}" type="presParOf" srcId="{6277C81F-BE12-4052-B0A2-DC808C9EBD72}" destId="{9F1DB4C5-5AAD-4328-92F6-5ACAD10C379D}" srcOrd="0" destOrd="0" presId="urn:microsoft.com/office/officeart/2005/8/layout/list1"/>
    <dgm:cxn modelId="{BAECCB54-8891-47C4-B578-5769BDB8FE90}" type="presParOf" srcId="{6277C81F-BE12-4052-B0A2-DC808C9EBD72}" destId="{4F70F0BB-B845-4257-9E19-60E9C5AE3980}" srcOrd="1" destOrd="0" presId="urn:microsoft.com/office/officeart/2005/8/layout/list1"/>
    <dgm:cxn modelId="{5F9E6CF5-017C-4C0E-8F5C-247C3F8677E3}" type="presParOf" srcId="{6E73BC67-7AF4-4CF3-B62C-C9C3EB4B8435}" destId="{CBB75C16-D078-4799-80CC-8633021E3405}" srcOrd="9" destOrd="0" presId="urn:microsoft.com/office/officeart/2005/8/layout/list1"/>
    <dgm:cxn modelId="{529A899D-1E45-4C5D-87AD-407B8515CF91}" type="presParOf" srcId="{6E73BC67-7AF4-4CF3-B62C-C9C3EB4B8435}" destId="{8DD5CE98-D2D6-49EF-BDED-A4E74693E3C2}" srcOrd="10" destOrd="0" presId="urn:microsoft.com/office/officeart/2005/8/layout/list1"/>
    <dgm:cxn modelId="{07646644-B0EB-4BFE-A9E6-4DA034B006E9}" type="presParOf" srcId="{6E73BC67-7AF4-4CF3-B62C-C9C3EB4B8435}" destId="{490D18F2-285E-4486-A827-6EF5E3AA881B}" srcOrd="11" destOrd="0" presId="urn:microsoft.com/office/officeart/2005/8/layout/list1"/>
    <dgm:cxn modelId="{7428B232-C0C9-4FC9-BD4F-7A7FC5BED223}" type="presParOf" srcId="{6E73BC67-7AF4-4CF3-B62C-C9C3EB4B8435}" destId="{3ACA79F0-C8E9-4724-A43F-C8F2742FB89A}" srcOrd="12" destOrd="0" presId="urn:microsoft.com/office/officeart/2005/8/layout/list1"/>
    <dgm:cxn modelId="{D4F87BDC-7BFD-456E-A982-A6FA61706FB5}" type="presParOf" srcId="{3ACA79F0-C8E9-4724-A43F-C8F2742FB89A}" destId="{8980443D-1001-4E2F-A56E-7F489CE31D38}" srcOrd="0" destOrd="0" presId="urn:microsoft.com/office/officeart/2005/8/layout/list1"/>
    <dgm:cxn modelId="{5E9AD75E-E578-49C2-BF86-E633D7817134}" type="presParOf" srcId="{3ACA79F0-C8E9-4724-A43F-C8F2742FB89A}" destId="{3786BDBD-370C-493E-B434-09AC5EEF2FC4}" srcOrd="1" destOrd="0" presId="urn:microsoft.com/office/officeart/2005/8/layout/list1"/>
    <dgm:cxn modelId="{329ED957-0956-4E92-8E58-E00432E33DBC}" type="presParOf" srcId="{6E73BC67-7AF4-4CF3-B62C-C9C3EB4B8435}" destId="{3419E5C0-468D-45CB-A7A1-1792BDB27FC9}" srcOrd="13" destOrd="0" presId="urn:microsoft.com/office/officeart/2005/8/layout/list1"/>
    <dgm:cxn modelId="{268A14F6-1FA9-41D8-858B-7BCDBB4200BD}" type="presParOf" srcId="{6E73BC67-7AF4-4CF3-B62C-C9C3EB4B8435}" destId="{0235DAD7-164B-4FED-A5B2-489363AA8163}" srcOrd="14" destOrd="0" presId="urn:microsoft.com/office/officeart/2005/8/layout/list1"/>
    <dgm:cxn modelId="{091041DF-808B-4391-83C6-C1D37713F920}" type="presParOf" srcId="{6E73BC67-7AF4-4CF3-B62C-C9C3EB4B8435}" destId="{5DB83B48-23C4-496E-9B73-B7E65F7C97A4}" srcOrd="15" destOrd="0" presId="urn:microsoft.com/office/officeart/2005/8/layout/list1"/>
    <dgm:cxn modelId="{A9F47C45-2620-4DFD-AEC7-5D36E7105B91}" type="presParOf" srcId="{6E73BC67-7AF4-4CF3-B62C-C9C3EB4B8435}" destId="{D52A7201-0A97-4309-9C35-C9B50F36CB18}" srcOrd="16" destOrd="0" presId="urn:microsoft.com/office/officeart/2005/8/layout/list1"/>
    <dgm:cxn modelId="{33024663-2876-4398-9ED6-8695424C1ABA}" type="presParOf" srcId="{D52A7201-0A97-4309-9C35-C9B50F36CB18}" destId="{80662167-EF93-4572-8A50-6C7EA1411F58}" srcOrd="0" destOrd="0" presId="urn:microsoft.com/office/officeart/2005/8/layout/list1"/>
    <dgm:cxn modelId="{C4AE1C01-9477-4A54-8590-03450E4DCFD4}" type="presParOf" srcId="{D52A7201-0A97-4309-9C35-C9B50F36CB18}" destId="{1196045E-9F0A-4361-B491-0707BD9E6C08}" srcOrd="1" destOrd="0" presId="urn:microsoft.com/office/officeart/2005/8/layout/list1"/>
    <dgm:cxn modelId="{E5A0D624-1BBD-489B-A1F4-503F845747A4}" type="presParOf" srcId="{6E73BC67-7AF4-4CF3-B62C-C9C3EB4B8435}" destId="{EC0F065A-1DEE-429B-9453-B71D5215E5EA}" srcOrd="17" destOrd="0" presId="urn:microsoft.com/office/officeart/2005/8/layout/list1"/>
    <dgm:cxn modelId="{7E72008A-6504-41AC-A94B-3A341D9A629A}" type="presParOf" srcId="{6E73BC67-7AF4-4CF3-B62C-C9C3EB4B8435}" destId="{98A35179-A238-4808-B28A-D447434DE59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E9E5A3-4775-4267-874F-5F739AE30C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2FE54D-0B74-470D-A298-97FB730F07E3}">
      <dgm:prSet phldrT="[Text]"/>
      <dgm:spPr/>
      <dgm:t>
        <a:bodyPr/>
        <a:lstStyle/>
        <a:p>
          <a:r>
            <a:rPr lang="en-US" b="1" dirty="0" smtClean="0">
              <a:solidFill>
                <a:srgbClr val="002060"/>
              </a:solidFill>
            </a:rPr>
            <a:t>PREVENTIF</a:t>
          </a:r>
          <a:endParaRPr lang="en-US" b="1" dirty="0">
            <a:solidFill>
              <a:srgbClr val="002060"/>
            </a:solidFill>
          </a:endParaRPr>
        </a:p>
      </dgm:t>
    </dgm:pt>
    <dgm:pt modelId="{EF16DE95-3603-4B1F-BF57-FED3659593DB}" type="parTrans" cxnId="{21022F03-27F4-41BA-A43F-8A37EC43E309}">
      <dgm:prSet/>
      <dgm:spPr/>
      <dgm:t>
        <a:bodyPr/>
        <a:lstStyle/>
        <a:p>
          <a:endParaRPr lang="en-US"/>
        </a:p>
      </dgm:t>
    </dgm:pt>
    <dgm:pt modelId="{7411BA85-124F-42D9-8831-D8BF1BC82C4B}" type="sibTrans" cxnId="{21022F03-27F4-41BA-A43F-8A37EC43E309}">
      <dgm:prSet/>
      <dgm:spPr/>
      <dgm:t>
        <a:bodyPr/>
        <a:lstStyle/>
        <a:p>
          <a:endParaRPr lang="en-US"/>
        </a:p>
      </dgm:t>
    </dgm:pt>
    <dgm:pt modelId="{3CA21F1C-40EE-4C69-9026-B708ED924073}">
      <dgm:prSet phldrT="[Text]"/>
      <dgm:spPr/>
      <dgm:t>
        <a:bodyPr/>
        <a:lstStyle/>
        <a:p>
          <a:r>
            <a:rPr lang="en-US" b="1" dirty="0" err="1" smtClean="0">
              <a:solidFill>
                <a:srgbClr val="002060"/>
              </a:solidFill>
            </a:rPr>
            <a:t>Mengarah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pada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pembuatan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upaya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preventif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pada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penyebab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timbulnya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korupsi</a:t>
          </a:r>
          <a:endParaRPr lang="en-US" b="1" dirty="0">
            <a:solidFill>
              <a:srgbClr val="002060"/>
            </a:solidFill>
          </a:endParaRPr>
        </a:p>
      </dgm:t>
    </dgm:pt>
    <dgm:pt modelId="{55B25961-9FA3-4D61-BC5D-4F852BF8B8F6}" type="parTrans" cxnId="{3B1A310F-FAA4-4698-BCA6-7DC78486F404}">
      <dgm:prSet/>
      <dgm:spPr/>
      <dgm:t>
        <a:bodyPr/>
        <a:lstStyle/>
        <a:p>
          <a:endParaRPr lang="en-US"/>
        </a:p>
      </dgm:t>
    </dgm:pt>
    <dgm:pt modelId="{CCA2EFD7-D324-4558-B648-CC00A3E9E68B}" type="sibTrans" cxnId="{3B1A310F-FAA4-4698-BCA6-7DC78486F404}">
      <dgm:prSet/>
      <dgm:spPr/>
      <dgm:t>
        <a:bodyPr/>
        <a:lstStyle/>
        <a:p>
          <a:endParaRPr lang="en-US"/>
        </a:p>
      </dgm:t>
    </dgm:pt>
    <dgm:pt modelId="{B0944E85-BFE9-4F44-8A0C-FA4A4F28892D}">
      <dgm:prSet phldrT="[Text]"/>
      <dgm:spPr/>
      <dgm:t>
        <a:bodyPr/>
        <a:lstStyle/>
        <a:p>
          <a:r>
            <a:rPr lang="en-US" b="1" err="1" smtClean="0">
              <a:solidFill>
                <a:srgbClr val="002060"/>
              </a:solidFill>
            </a:rPr>
            <a:t>Deduktif</a:t>
          </a:r>
          <a:r>
            <a:rPr lang="en-US" b="1" smtClean="0">
              <a:solidFill>
                <a:srgbClr val="002060"/>
              </a:solidFill>
            </a:rPr>
            <a:t> </a:t>
          </a:r>
          <a:endParaRPr lang="en-US" b="1" dirty="0">
            <a:solidFill>
              <a:srgbClr val="002060"/>
            </a:solidFill>
          </a:endParaRPr>
        </a:p>
      </dgm:t>
    </dgm:pt>
    <dgm:pt modelId="{82B95D37-8F8F-4303-B27A-05E95FAC3243}" type="parTrans" cxnId="{A04CA17F-F243-41AD-9DBE-4C2620D4C171}">
      <dgm:prSet/>
      <dgm:spPr/>
      <dgm:t>
        <a:bodyPr/>
        <a:lstStyle/>
        <a:p>
          <a:endParaRPr lang="en-US"/>
        </a:p>
      </dgm:t>
    </dgm:pt>
    <dgm:pt modelId="{B4436491-C895-42CA-9939-7F7C6A9DB472}" type="sibTrans" cxnId="{A04CA17F-F243-41AD-9DBE-4C2620D4C171}">
      <dgm:prSet/>
      <dgm:spPr/>
      <dgm:t>
        <a:bodyPr/>
        <a:lstStyle/>
        <a:p>
          <a:endParaRPr lang="en-US"/>
        </a:p>
      </dgm:t>
    </dgm:pt>
    <dgm:pt modelId="{33DF16EC-9B7E-4937-AC3F-9B1463511D78}">
      <dgm:prSet phldrT="[Text]"/>
      <dgm:spPr/>
      <dgm:t>
        <a:bodyPr/>
        <a:lstStyle/>
        <a:p>
          <a:r>
            <a:rPr lang="en-US" b="1" dirty="0" err="1" smtClean="0">
              <a:solidFill>
                <a:srgbClr val="002060"/>
              </a:solidFill>
            </a:rPr>
            <a:t>Upaya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untuk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mengetahui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kasus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korupsi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dalam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waktu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sesingkat-singkatnya</a:t>
          </a:r>
          <a:r>
            <a:rPr lang="en-US" b="1" dirty="0" smtClean="0">
              <a:solidFill>
                <a:srgbClr val="002060"/>
              </a:solidFill>
            </a:rPr>
            <a:t>.</a:t>
          </a:r>
          <a:endParaRPr lang="en-US" b="1" dirty="0">
            <a:solidFill>
              <a:srgbClr val="002060"/>
            </a:solidFill>
          </a:endParaRPr>
        </a:p>
      </dgm:t>
    </dgm:pt>
    <dgm:pt modelId="{BA06EE04-6FC3-445A-9DEB-007DD6ACAD0F}" type="sibTrans" cxnId="{E3916999-4A82-453E-8824-B290B395B7D1}">
      <dgm:prSet/>
      <dgm:spPr/>
      <dgm:t>
        <a:bodyPr/>
        <a:lstStyle/>
        <a:p>
          <a:endParaRPr lang="en-US"/>
        </a:p>
      </dgm:t>
    </dgm:pt>
    <dgm:pt modelId="{C4B8B561-6BB6-4253-908E-B7E96715115D}" type="parTrans" cxnId="{E3916999-4A82-453E-8824-B290B395B7D1}">
      <dgm:prSet/>
      <dgm:spPr/>
      <dgm:t>
        <a:bodyPr/>
        <a:lstStyle/>
        <a:p>
          <a:endParaRPr lang="en-US"/>
        </a:p>
      </dgm:t>
    </dgm:pt>
    <dgm:pt modelId="{7505DA05-4B85-46C9-83F2-E71C60909683}">
      <dgm:prSet phldrT="[Text]"/>
      <dgm:spPr/>
      <dgm:t>
        <a:bodyPr/>
        <a:lstStyle/>
        <a:p>
          <a:r>
            <a:rPr lang="en-US" b="1" dirty="0" err="1" smtClean="0">
              <a:solidFill>
                <a:srgbClr val="002060"/>
              </a:solidFill>
            </a:rPr>
            <a:t>Represif</a:t>
          </a:r>
          <a:r>
            <a:rPr lang="en-US" b="1" dirty="0" smtClean="0">
              <a:solidFill>
                <a:srgbClr val="002060"/>
              </a:solidFill>
            </a:rPr>
            <a:t> </a:t>
          </a:r>
          <a:endParaRPr lang="en-US" b="1" dirty="0">
            <a:solidFill>
              <a:srgbClr val="002060"/>
            </a:solidFill>
          </a:endParaRPr>
        </a:p>
      </dgm:t>
    </dgm:pt>
    <dgm:pt modelId="{11BF1C84-0BC0-4F1C-AFD0-679765AC4E1E}" type="parTrans" cxnId="{A7806372-AD3B-4293-BBE6-3C306E35578A}">
      <dgm:prSet/>
      <dgm:spPr/>
      <dgm:t>
        <a:bodyPr/>
        <a:lstStyle/>
        <a:p>
          <a:endParaRPr lang="en-US"/>
        </a:p>
      </dgm:t>
    </dgm:pt>
    <dgm:pt modelId="{15E8F22F-12EC-4C92-8C2A-5CCB7A867F44}" type="sibTrans" cxnId="{A7806372-AD3B-4293-BBE6-3C306E35578A}">
      <dgm:prSet/>
      <dgm:spPr/>
      <dgm:t>
        <a:bodyPr/>
        <a:lstStyle/>
        <a:p>
          <a:endParaRPr lang="en-US"/>
        </a:p>
      </dgm:t>
    </dgm:pt>
    <dgm:pt modelId="{8C58DBF5-6583-42EB-BD5E-CB0B06BF2FE4}">
      <dgm:prSet phldrT="[Text]"/>
      <dgm:spPr/>
      <dgm:t>
        <a:bodyPr/>
        <a:lstStyle/>
        <a:p>
          <a:r>
            <a:rPr lang="en-US" b="1" dirty="0" err="1" smtClean="0">
              <a:solidFill>
                <a:srgbClr val="002060"/>
              </a:solidFill>
            </a:rPr>
            <a:t>Pemberian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sanksi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hukum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secara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tepat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dan</a:t>
          </a:r>
          <a:r>
            <a:rPr lang="en-US" b="1" dirty="0" smtClean="0">
              <a:solidFill>
                <a:srgbClr val="002060"/>
              </a:solidFill>
            </a:rPr>
            <a:t> </a:t>
          </a:r>
          <a:r>
            <a:rPr lang="en-US" b="1" dirty="0" err="1" smtClean="0">
              <a:solidFill>
                <a:srgbClr val="002060"/>
              </a:solidFill>
            </a:rPr>
            <a:t>cepat</a:t>
          </a:r>
          <a:r>
            <a:rPr lang="en-US" b="1" dirty="0" smtClean="0">
              <a:solidFill>
                <a:srgbClr val="002060"/>
              </a:solidFill>
            </a:rPr>
            <a:t>.</a:t>
          </a:r>
          <a:endParaRPr lang="en-US" b="1" dirty="0">
            <a:solidFill>
              <a:srgbClr val="002060"/>
            </a:solidFill>
          </a:endParaRPr>
        </a:p>
      </dgm:t>
    </dgm:pt>
    <dgm:pt modelId="{0E222D7A-2484-4683-98ED-CEF3F6BBB808}" type="parTrans" cxnId="{AB74D85A-C899-4BE7-BD3F-D71046A0D6ED}">
      <dgm:prSet/>
      <dgm:spPr/>
      <dgm:t>
        <a:bodyPr/>
        <a:lstStyle/>
        <a:p>
          <a:endParaRPr lang="en-US"/>
        </a:p>
      </dgm:t>
    </dgm:pt>
    <dgm:pt modelId="{E67B2F9E-4755-46FF-A460-068DE19E5071}" type="sibTrans" cxnId="{AB74D85A-C899-4BE7-BD3F-D71046A0D6ED}">
      <dgm:prSet/>
      <dgm:spPr/>
      <dgm:t>
        <a:bodyPr/>
        <a:lstStyle/>
        <a:p>
          <a:endParaRPr lang="en-US"/>
        </a:p>
      </dgm:t>
    </dgm:pt>
    <dgm:pt modelId="{6124E457-710C-41D3-B0F6-15F3BCDE6D0E}" type="pres">
      <dgm:prSet presAssocID="{5BE9E5A3-4775-4267-874F-5F739AE30C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2E6A6-0CB1-40E0-B920-2867AE43B79E}" type="pres">
      <dgm:prSet presAssocID="{852FE54D-0B74-470D-A298-97FB730F07E3}" presName="parentText" presStyleLbl="node1" presStyleIdx="0" presStyleCnt="3" custScaleY="598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4B584-7F9B-4BC6-A9EF-26A03621F80D}" type="pres">
      <dgm:prSet presAssocID="{852FE54D-0B74-470D-A298-97FB730F07E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ECEF2-6982-4036-A6B8-B3CE700FCEB5}" type="pres">
      <dgm:prSet presAssocID="{B0944E85-BFE9-4F44-8A0C-FA4A4F28892D}" presName="parentText" presStyleLbl="node1" presStyleIdx="1" presStyleCnt="3" custScaleY="614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713A4-4537-45D6-8A59-B37350779AED}" type="pres">
      <dgm:prSet presAssocID="{B0944E85-BFE9-4F44-8A0C-FA4A4F28892D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E81C8-8E0F-44D7-92B1-2D5236D916AA}" type="pres">
      <dgm:prSet presAssocID="{7505DA05-4B85-46C9-83F2-E71C60909683}" presName="parentText" presStyleLbl="node1" presStyleIdx="2" presStyleCnt="3" custScaleY="49704" custLinFactNeighborY="-96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8CC79-DC5C-4D8D-9951-5B57F75AD0B0}" type="pres">
      <dgm:prSet presAssocID="{7505DA05-4B85-46C9-83F2-E71C6090968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B7687C-FFBA-4261-BBB4-4A67185382C6}" type="presOf" srcId="{8C58DBF5-6583-42EB-BD5E-CB0B06BF2FE4}" destId="{38F8CC79-DC5C-4D8D-9951-5B57F75AD0B0}" srcOrd="0" destOrd="0" presId="urn:microsoft.com/office/officeart/2005/8/layout/vList2"/>
    <dgm:cxn modelId="{AB74D85A-C899-4BE7-BD3F-D71046A0D6ED}" srcId="{7505DA05-4B85-46C9-83F2-E71C60909683}" destId="{8C58DBF5-6583-42EB-BD5E-CB0B06BF2FE4}" srcOrd="0" destOrd="0" parTransId="{0E222D7A-2484-4683-98ED-CEF3F6BBB808}" sibTransId="{E67B2F9E-4755-46FF-A460-068DE19E5071}"/>
    <dgm:cxn modelId="{740BEED1-CE35-46A6-86E3-BC505EEBDDB2}" type="presOf" srcId="{33DF16EC-9B7E-4937-AC3F-9B1463511D78}" destId="{9B6713A4-4537-45D6-8A59-B37350779AED}" srcOrd="0" destOrd="0" presId="urn:microsoft.com/office/officeart/2005/8/layout/vList2"/>
    <dgm:cxn modelId="{3B1A310F-FAA4-4698-BCA6-7DC78486F404}" srcId="{852FE54D-0B74-470D-A298-97FB730F07E3}" destId="{3CA21F1C-40EE-4C69-9026-B708ED924073}" srcOrd="0" destOrd="0" parTransId="{55B25961-9FA3-4D61-BC5D-4F852BF8B8F6}" sibTransId="{CCA2EFD7-D324-4558-B648-CC00A3E9E68B}"/>
    <dgm:cxn modelId="{B013ED9B-71D0-43D7-A8EC-E4023E35731B}" type="presOf" srcId="{B0944E85-BFE9-4F44-8A0C-FA4A4F28892D}" destId="{418ECEF2-6982-4036-A6B8-B3CE700FCEB5}" srcOrd="0" destOrd="0" presId="urn:microsoft.com/office/officeart/2005/8/layout/vList2"/>
    <dgm:cxn modelId="{A04CA17F-F243-41AD-9DBE-4C2620D4C171}" srcId="{5BE9E5A3-4775-4267-874F-5F739AE30CA2}" destId="{B0944E85-BFE9-4F44-8A0C-FA4A4F28892D}" srcOrd="1" destOrd="0" parTransId="{82B95D37-8F8F-4303-B27A-05E95FAC3243}" sibTransId="{B4436491-C895-42CA-9939-7F7C6A9DB472}"/>
    <dgm:cxn modelId="{489A7AC4-06B1-46AE-88E8-BC74E702C91D}" type="presOf" srcId="{852FE54D-0B74-470D-A298-97FB730F07E3}" destId="{0662E6A6-0CB1-40E0-B920-2867AE43B79E}" srcOrd="0" destOrd="0" presId="urn:microsoft.com/office/officeart/2005/8/layout/vList2"/>
    <dgm:cxn modelId="{7F0395B1-042E-4879-A456-DB0081E1C9E6}" type="presOf" srcId="{3CA21F1C-40EE-4C69-9026-B708ED924073}" destId="{B6F4B584-7F9B-4BC6-A9EF-26A03621F80D}" srcOrd="0" destOrd="0" presId="urn:microsoft.com/office/officeart/2005/8/layout/vList2"/>
    <dgm:cxn modelId="{A7806372-AD3B-4293-BBE6-3C306E35578A}" srcId="{5BE9E5A3-4775-4267-874F-5F739AE30CA2}" destId="{7505DA05-4B85-46C9-83F2-E71C60909683}" srcOrd="2" destOrd="0" parTransId="{11BF1C84-0BC0-4F1C-AFD0-679765AC4E1E}" sibTransId="{15E8F22F-12EC-4C92-8C2A-5CCB7A867F44}"/>
    <dgm:cxn modelId="{75DBFB29-3953-44BC-8352-45227AEBF970}" type="presOf" srcId="{5BE9E5A3-4775-4267-874F-5F739AE30CA2}" destId="{6124E457-710C-41D3-B0F6-15F3BCDE6D0E}" srcOrd="0" destOrd="0" presId="urn:microsoft.com/office/officeart/2005/8/layout/vList2"/>
    <dgm:cxn modelId="{21022F03-27F4-41BA-A43F-8A37EC43E309}" srcId="{5BE9E5A3-4775-4267-874F-5F739AE30CA2}" destId="{852FE54D-0B74-470D-A298-97FB730F07E3}" srcOrd="0" destOrd="0" parTransId="{EF16DE95-3603-4B1F-BF57-FED3659593DB}" sibTransId="{7411BA85-124F-42D9-8831-D8BF1BC82C4B}"/>
    <dgm:cxn modelId="{E3916999-4A82-453E-8824-B290B395B7D1}" srcId="{B0944E85-BFE9-4F44-8A0C-FA4A4F28892D}" destId="{33DF16EC-9B7E-4937-AC3F-9B1463511D78}" srcOrd="0" destOrd="0" parTransId="{C4B8B561-6BB6-4253-908E-B7E96715115D}" sibTransId="{BA06EE04-6FC3-445A-9DEB-007DD6ACAD0F}"/>
    <dgm:cxn modelId="{D38FAAA4-2797-4124-B12E-571F379B0ADB}" type="presOf" srcId="{7505DA05-4B85-46C9-83F2-E71C60909683}" destId="{66BE81C8-8E0F-44D7-92B1-2D5236D916AA}" srcOrd="0" destOrd="0" presId="urn:microsoft.com/office/officeart/2005/8/layout/vList2"/>
    <dgm:cxn modelId="{056C088D-48E1-46C2-B28E-9C2648812C3C}" type="presParOf" srcId="{6124E457-710C-41D3-B0F6-15F3BCDE6D0E}" destId="{0662E6A6-0CB1-40E0-B920-2867AE43B79E}" srcOrd="0" destOrd="0" presId="urn:microsoft.com/office/officeart/2005/8/layout/vList2"/>
    <dgm:cxn modelId="{2D2A9CD2-D37F-40FA-A55A-834DD1BC8555}" type="presParOf" srcId="{6124E457-710C-41D3-B0F6-15F3BCDE6D0E}" destId="{B6F4B584-7F9B-4BC6-A9EF-26A03621F80D}" srcOrd="1" destOrd="0" presId="urn:microsoft.com/office/officeart/2005/8/layout/vList2"/>
    <dgm:cxn modelId="{2F30C3C0-1A01-4B37-AAE6-6C95AA2FBD7C}" type="presParOf" srcId="{6124E457-710C-41D3-B0F6-15F3BCDE6D0E}" destId="{418ECEF2-6982-4036-A6B8-B3CE700FCEB5}" srcOrd="2" destOrd="0" presId="urn:microsoft.com/office/officeart/2005/8/layout/vList2"/>
    <dgm:cxn modelId="{8958418B-8A97-47C5-9EEF-1C7CDDFFB9EB}" type="presParOf" srcId="{6124E457-710C-41D3-B0F6-15F3BCDE6D0E}" destId="{9B6713A4-4537-45D6-8A59-B37350779AED}" srcOrd="3" destOrd="0" presId="urn:microsoft.com/office/officeart/2005/8/layout/vList2"/>
    <dgm:cxn modelId="{D0E2E556-B50E-40F4-94F8-4B8BC22A8475}" type="presParOf" srcId="{6124E457-710C-41D3-B0F6-15F3BCDE6D0E}" destId="{66BE81C8-8E0F-44D7-92B1-2D5236D916AA}" srcOrd="4" destOrd="0" presId="urn:microsoft.com/office/officeart/2005/8/layout/vList2"/>
    <dgm:cxn modelId="{9C375751-0F62-464A-AEC2-F263FE75A2EC}" type="presParOf" srcId="{6124E457-710C-41D3-B0F6-15F3BCDE6D0E}" destId="{38F8CC79-DC5C-4D8D-9951-5B57F75AD0B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E9E5A3-4775-4267-874F-5F739AE30C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2FE54D-0B74-470D-A298-97FB730F07E3}">
      <dgm:prSet phldrT="[Text]" custT="1"/>
      <dgm:spPr/>
      <dgm:t>
        <a:bodyPr/>
        <a:lstStyle/>
        <a:p>
          <a:r>
            <a:rPr lang="en-US" sz="2400" b="0" dirty="0" err="1" smtClean="0">
              <a:solidFill>
                <a:srgbClr val="002060"/>
              </a:solidFill>
            </a:rPr>
            <a:t>Konsep</a:t>
          </a:r>
          <a:r>
            <a:rPr lang="en-US" sz="2400" b="0" dirty="0" smtClean="0">
              <a:solidFill>
                <a:srgbClr val="002060"/>
              </a:solidFill>
            </a:rPr>
            <a:t> ‘Carrot and Stick’</a:t>
          </a:r>
          <a:endParaRPr lang="en-US" sz="2400" b="0" dirty="0">
            <a:solidFill>
              <a:srgbClr val="002060"/>
            </a:solidFill>
          </a:endParaRPr>
        </a:p>
      </dgm:t>
    </dgm:pt>
    <dgm:pt modelId="{EF16DE95-3603-4B1F-BF57-FED3659593DB}" type="parTrans" cxnId="{21022F03-27F4-41BA-A43F-8A37EC43E309}">
      <dgm:prSet/>
      <dgm:spPr/>
      <dgm:t>
        <a:bodyPr/>
        <a:lstStyle/>
        <a:p>
          <a:endParaRPr lang="en-US"/>
        </a:p>
      </dgm:t>
    </dgm:pt>
    <dgm:pt modelId="{7411BA85-124F-42D9-8831-D8BF1BC82C4B}" type="sibTrans" cxnId="{21022F03-27F4-41BA-A43F-8A37EC43E309}">
      <dgm:prSet/>
      <dgm:spPr/>
      <dgm:t>
        <a:bodyPr/>
        <a:lstStyle/>
        <a:p>
          <a:endParaRPr lang="en-US"/>
        </a:p>
      </dgm:t>
    </dgm:pt>
    <dgm:pt modelId="{3CA21F1C-40EE-4C69-9026-B708ED924073}">
      <dgm:prSet phldrT="[Text]" custT="1"/>
      <dgm:spPr/>
      <dgm:t>
        <a:bodyPr/>
        <a:lstStyle/>
        <a:p>
          <a:r>
            <a:rPr lang="en-US" sz="1800" b="0" dirty="0" err="1" smtClean="0">
              <a:solidFill>
                <a:srgbClr val="002060"/>
              </a:solidFill>
            </a:rPr>
            <a:t>Mencukupi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gaji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pejabat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negara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dan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sanksi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tegas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bagi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koruptor</a:t>
          </a:r>
          <a:endParaRPr lang="en-US" sz="1800" b="0" dirty="0">
            <a:solidFill>
              <a:srgbClr val="002060"/>
            </a:solidFill>
          </a:endParaRPr>
        </a:p>
      </dgm:t>
    </dgm:pt>
    <dgm:pt modelId="{55B25961-9FA3-4D61-BC5D-4F852BF8B8F6}" type="parTrans" cxnId="{3B1A310F-FAA4-4698-BCA6-7DC78486F404}">
      <dgm:prSet/>
      <dgm:spPr/>
      <dgm:t>
        <a:bodyPr/>
        <a:lstStyle/>
        <a:p>
          <a:endParaRPr lang="en-US"/>
        </a:p>
      </dgm:t>
    </dgm:pt>
    <dgm:pt modelId="{CCA2EFD7-D324-4558-B648-CC00A3E9E68B}" type="sibTrans" cxnId="{3B1A310F-FAA4-4698-BCA6-7DC78486F404}">
      <dgm:prSet/>
      <dgm:spPr/>
      <dgm:t>
        <a:bodyPr/>
        <a:lstStyle/>
        <a:p>
          <a:endParaRPr lang="en-US"/>
        </a:p>
      </dgm:t>
    </dgm:pt>
    <dgm:pt modelId="{B0944E85-BFE9-4F44-8A0C-FA4A4F28892D}">
      <dgm:prSet phldrT="[Text]" custT="1"/>
      <dgm:spPr/>
      <dgm:t>
        <a:bodyPr/>
        <a:lstStyle/>
        <a:p>
          <a:r>
            <a:rPr lang="en-US" sz="2400" b="0" dirty="0" err="1" smtClean="0">
              <a:solidFill>
                <a:srgbClr val="002060"/>
              </a:solidFill>
            </a:rPr>
            <a:t>Gerakan</a:t>
          </a:r>
          <a:r>
            <a:rPr lang="en-US" sz="2400" b="0" dirty="0" smtClean="0">
              <a:solidFill>
                <a:srgbClr val="002060"/>
              </a:solidFill>
            </a:rPr>
            <a:t> ‘</a:t>
          </a:r>
          <a:r>
            <a:rPr lang="en-US" sz="2400" b="0" dirty="0" err="1" smtClean="0">
              <a:solidFill>
                <a:srgbClr val="002060"/>
              </a:solidFill>
            </a:rPr>
            <a:t>Masyarakat</a:t>
          </a:r>
          <a:r>
            <a:rPr lang="en-US" sz="2400" b="0" dirty="0" smtClean="0">
              <a:solidFill>
                <a:srgbClr val="002060"/>
              </a:solidFill>
            </a:rPr>
            <a:t> Anti </a:t>
          </a:r>
          <a:r>
            <a:rPr lang="en-US" sz="2400" b="0" dirty="0" err="1" smtClean="0">
              <a:solidFill>
                <a:srgbClr val="002060"/>
              </a:solidFill>
            </a:rPr>
            <a:t>Korupsi</a:t>
          </a:r>
          <a:r>
            <a:rPr lang="en-US" sz="2400" b="0" dirty="0" smtClean="0">
              <a:solidFill>
                <a:srgbClr val="002060"/>
              </a:solidFill>
            </a:rPr>
            <a:t>’</a:t>
          </a:r>
          <a:endParaRPr lang="en-US" sz="2400" b="0" dirty="0">
            <a:solidFill>
              <a:srgbClr val="002060"/>
            </a:solidFill>
          </a:endParaRPr>
        </a:p>
      </dgm:t>
    </dgm:pt>
    <dgm:pt modelId="{82B95D37-8F8F-4303-B27A-05E95FAC3243}" type="parTrans" cxnId="{A04CA17F-F243-41AD-9DBE-4C2620D4C171}">
      <dgm:prSet/>
      <dgm:spPr/>
      <dgm:t>
        <a:bodyPr/>
        <a:lstStyle/>
        <a:p>
          <a:endParaRPr lang="en-US"/>
        </a:p>
      </dgm:t>
    </dgm:pt>
    <dgm:pt modelId="{B4436491-C895-42CA-9939-7F7C6A9DB472}" type="sibTrans" cxnId="{A04CA17F-F243-41AD-9DBE-4C2620D4C171}">
      <dgm:prSet/>
      <dgm:spPr/>
      <dgm:t>
        <a:bodyPr/>
        <a:lstStyle/>
        <a:p>
          <a:endParaRPr lang="en-US"/>
        </a:p>
      </dgm:t>
    </dgm:pt>
    <dgm:pt modelId="{33DF16EC-9B7E-4937-AC3F-9B1463511D78}">
      <dgm:prSet phldrT="[Text]" custT="1"/>
      <dgm:spPr/>
      <dgm:t>
        <a:bodyPr/>
        <a:lstStyle/>
        <a:p>
          <a:r>
            <a:rPr lang="en-US" sz="1800" b="0" dirty="0" err="1" smtClean="0">
              <a:solidFill>
                <a:srgbClr val="002060"/>
              </a:solidFill>
            </a:rPr>
            <a:t>Upaya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masyarakat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untuk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menekan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pemerintah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bangkit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melawan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korupsi</a:t>
          </a:r>
          <a:endParaRPr lang="en-US" sz="1800" b="0" dirty="0">
            <a:solidFill>
              <a:srgbClr val="002060"/>
            </a:solidFill>
          </a:endParaRPr>
        </a:p>
      </dgm:t>
    </dgm:pt>
    <dgm:pt modelId="{BA06EE04-6FC3-445A-9DEB-007DD6ACAD0F}" type="sibTrans" cxnId="{E3916999-4A82-453E-8824-B290B395B7D1}">
      <dgm:prSet/>
      <dgm:spPr/>
      <dgm:t>
        <a:bodyPr/>
        <a:lstStyle/>
        <a:p>
          <a:endParaRPr lang="en-US"/>
        </a:p>
      </dgm:t>
    </dgm:pt>
    <dgm:pt modelId="{C4B8B561-6BB6-4253-908E-B7E96715115D}" type="parTrans" cxnId="{E3916999-4A82-453E-8824-B290B395B7D1}">
      <dgm:prSet/>
      <dgm:spPr/>
      <dgm:t>
        <a:bodyPr/>
        <a:lstStyle/>
        <a:p>
          <a:endParaRPr lang="en-US"/>
        </a:p>
      </dgm:t>
    </dgm:pt>
    <dgm:pt modelId="{7505DA05-4B85-46C9-83F2-E71C60909683}">
      <dgm:prSet phldrT="[Text]" custT="1"/>
      <dgm:spPr/>
      <dgm:t>
        <a:bodyPr/>
        <a:lstStyle/>
        <a:p>
          <a:r>
            <a:rPr lang="en-US" sz="2400" b="0" dirty="0" err="1" smtClean="0">
              <a:solidFill>
                <a:srgbClr val="002060"/>
              </a:solidFill>
            </a:rPr>
            <a:t>Gerakan</a:t>
          </a:r>
          <a:r>
            <a:rPr lang="en-US" sz="2400" b="0" dirty="0" smtClean="0">
              <a:solidFill>
                <a:srgbClr val="002060"/>
              </a:solidFill>
            </a:rPr>
            <a:t> ‘</a:t>
          </a:r>
          <a:r>
            <a:rPr lang="en-US" sz="2400" b="0" dirty="0" err="1" smtClean="0">
              <a:solidFill>
                <a:srgbClr val="002060"/>
              </a:solidFill>
            </a:rPr>
            <a:t>Pembersihan</a:t>
          </a:r>
          <a:r>
            <a:rPr lang="en-US" sz="2400" b="0" dirty="0" smtClean="0">
              <a:solidFill>
                <a:srgbClr val="002060"/>
              </a:solidFill>
            </a:rPr>
            <a:t>’</a:t>
          </a:r>
          <a:endParaRPr lang="en-US" sz="2400" b="0" dirty="0">
            <a:solidFill>
              <a:srgbClr val="002060"/>
            </a:solidFill>
          </a:endParaRPr>
        </a:p>
      </dgm:t>
    </dgm:pt>
    <dgm:pt modelId="{11BF1C84-0BC0-4F1C-AFD0-679765AC4E1E}" type="parTrans" cxnId="{A7806372-AD3B-4293-BBE6-3C306E35578A}">
      <dgm:prSet/>
      <dgm:spPr/>
      <dgm:t>
        <a:bodyPr/>
        <a:lstStyle/>
        <a:p>
          <a:endParaRPr lang="en-US"/>
        </a:p>
      </dgm:t>
    </dgm:pt>
    <dgm:pt modelId="{15E8F22F-12EC-4C92-8C2A-5CCB7A867F44}" type="sibTrans" cxnId="{A7806372-AD3B-4293-BBE6-3C306E35578A}">
      <dgm:prSet/>
      <dgm:spPr/>
      <dgm:t>
        <a:bodyPr/>
        <a:lstStyle/>
        <a:p>
          <a:endParaRPr lang="en-US"/>
        </a:p>
      </dgm:t>
    </dgm:pt>
    <dgm:pt modelId="{8C58DBF5-6583-42EB-BD5E-CB0B06BF2FE4}">
      <dgm:prSet phldrT="[Text]" custT="1"/>
      <dgm:spPr/>
      <dgm:t>
        <a:bodyPr/>
        <a:lstStyle/>
        <a:p>
          <a:r>
            <a:rPr lang="en-US" sz="2000" b="0" dirty="0" err="1" smtClean="0">
              <a:solidFill>
                <a:srgbClr val="002060"/>
              </a:solidFill>
            </a:rPr>
            <a:t>Menciptakan</a:t>
          </a:r>
          <a:r>
            <a:rPr lang="en-US" sz="2000" b="0" dirty="0" smtClean="0">
              <a:solidFill>
                <a:srgbClr val="002060"/>
              </a:solidFill>
            </a:rPr>
            <a:t> </a:t>
          </a:r>
          <a:r>
            <a:rPr lang="en-US" sz="2000" b="0" dirty="0" err="1" smtClean="0">
              <a:solidFill>
                <a:srgbClr val="002060"/>
              </a:solidFill>
            </a:rPr>
            <a:t>aparat</a:t>
          </a:r>
          <a:r>
            <a:rPr lang="en-US" sz="2000" b="0" dirty="0" smtClean="0">
              <a:solidFill>
                <a:srgbClr val="002060"/>
              </a:solidFill>
            </a:rPr>
            <a:t> </a:t>
          </a:r>
          <a:r>
            <a:rPr lang="en-US" sz="2000" b="0" dirty="0" err="1" smtClean="0">
              <a:solidFill>
                <a:srgbClr val="002060"/>
              </a:solidFill>
            </a:rPr>
            <a:t>hukum</a:t>
          </a:r>
          <a:r>
            <a:rPr lang="en-US" sz="2000" b="0" dirty="0" smtClean="0">
              <a:solidFill>
                <a:srgbClr val="002060"/>
              </a:solidFill>
            </a:rPr>
            <a:t> </a:t>
          </a:r>
          <a:r>
            <a:rPr lang="en-US" sz="1800" b="0" dirty="0" smtClean="0">
              <a:solidFill>
                <a:srgbClr val="002060"/>
              </a:solidFill>
            </a:rPr>
            <a:t>yang</a:t>
          </a:r>
          <a:r>
            <a:rPr lang="en-US" sz="2000" b="0" dirty="0" smtClean="0">
              <a:solidFill>
                <a:srgbClr val="002060"/>
              </a:solidFill>
            </a:rPr>
            <a:t> </a:t>
          </a:r>
          <a:r>
            <a:rPr lang="en-US" sz="2000" b="0" dirty="0" err="1" smtClean="0">
              <a:solidFill>
                <a:srgbClr val="002060"/>
              </a:solidFill>
            </a:rPr>
            <a:t>jujur</a:t>
          </a:r>
          <a:r>
            <a:rPr lang="en-US" sz="2000" b="0" dirty="0" smtClean="0">
              <a:solidFill>
                <a:srgbClr val="002060"/>
              </a:solidFill>
            </a:rPr>
            <a:t>, </a:t>
          </a:r>
          <a:r>
            <a:rPr lang="en-US" sz="2000" b="0" dirty="0" err="1" smtClean="0">
              <a:solidFill>
                <a:srgbClr val="002060"/>
              </a:solidFill>
            </a:rPr>
            <a:t>adil</a:t>
          </a:r>
          <a:r>
            <a:rPr lang="en-US" sz="2000" b="0" dirty="0" smtClean="0">
              <a:solidFill>
                <a:srgbClr val="002060"/>
              </a:solidFill>
            </a:rPr>
            <a:t> </a:t>
          </a:r>
          <a:r>
            <a:rPr lang="en-US" sz="2000" b="0" dirty="0" err="1" smtClean="0">
              <a:solidFill>
                <a:srgbClr val="002060"/>
              </a:solidFill>
            </a:rPr>
            <a:t>dan</a:t>
          </a:r>
          <a:r>
            <a:rPr lang="en-US" sz="2000" b="0" dirty="0" smtClean="0">
              <a:solidFill>
                <a:srgbClr val="002060"/>
              </a:solidFill>
            </a:rPr>
            <a:t> </a:t>
          </a:r>
          <a:r>
            <a:rPr lang="en-US" sz="2000" b="0" dirty="0" err="1" smtClean="0">
              <a:solidFill>
                <a:srgbClr val="002060"/>
              </a:solidFill>
            </a:rPr>
            <a:t>bersih</a:t>
          </a:r>
          <a:endParaRPr lang="en-US" sz="2000" b="0" dirty="0">
            <a:solidFill>
              <a:srgbClr val="002060"/>
            </a:solidFill>
          </a:endParaRPr>
        </a:p>
      </dgm:t>
    </dgm:pt>
    <dgm:pt modelId="{0E222D7A-2484-4683-98ED-CEF3F6BBB808}" type="parTrans" cxnId="{AB74D85A-C899-4BE7-BD3F-D71046A0D6ED}">
      <dgm:prSet/>
      <dgm:spPr/>
      <dgm:t>
        <a:bodyPr/>
        <a:lstStyle/>
        <a:p>
          <a:endParaRPr lang="en-US"/>
        </a:p>
      </dgm:t>
    </dgm:pt>
    <dgm:pt modelId="{E67B2F9E-4755-46FF-A460-068DE19E5071}" type="sibTrans" cxnId="{AB74D85A-C899-4BE7-BD3F-D71046A0D6ED}">
      <dgm:prSet/>
      <dgm:spPr/>
      <dgm:t>
        <a:bodyPr/>
        <a:lstStyle/>
        <a:p>
          <a:endParaRPr lang="en-US"/>
        </a:p>
      </dgm:t>
    </dgm:pt>
    <dgm:pt modelId="{25BECE34-D0B4-474A-91F9-0027A7B535E1}">
      <dgm:prSet phldrT="[Text]" custT="1"/>
      <dgm:spPr/>
      <dgm:t>
        <a:bodyPr/>
        <a:lstStyle/>
        <a:p>
          <a:r>
            <a:rPr lang="en-US" sz="2400" b="0" dirty="0" err="1" smtClean="0">
              <a:solidFill>
                <a:srgbClr val="002060"/>
              </a:solidFill>
            </a:rPr>
            <a:t>Gerakan</a:t>
          </a:r>
          <a:r>
            <a:rPr lang="en-US" sz="2400" b="0" dirty="0" smtClean="0">
              <a:solidFill>
                <a:srgbClr val="002060"/>
              </a:solidFill>
            </a:rPr>
            <a:t> ‘Moral’</a:t>
          </a:r>
          <a:endParaRPr lang="en-US" sz="2400" b="0" dirty="0">
            <a:solidFill>
              <a:srgbClr val="002060"/>
            </a:solidFill>
          </a:endParaRPr>
        </a:p>
      </dgm:t>
    </dgm:pt>
    <dgm:pt modelId="{E738C340-6998-4081-9598-1AB239585399}" type="parTrans" cxnId="{BE9ECE40-D2AA-42DA-8365-8076BA19C307}">
      <dgm:prSet/>
      <dgm:spPr/>
      <dgm:t>
        <a:bodyPr/>
        <a:lstStyle/>
        <a:p>
          <a:endParaRPr lang="en-US"/>
        </a:p>
      </dgm:t>
    </dgm:pt>
    <dgm:pt modelId="{4BE09057-CAF9-4407-BC0D-0DEADEFBD80F}" type="sibTrans" cxnId="{BE9ECE40-D2AA-42DA-8365-8076BA19C307}">
      <dgm:prSet/>
      <dgm:spPr/>
      <dgm:t>
        <a:bodyPr/>
        <a:lstStyle/>
        <a:p>
          <a:endParaRPr lang="en-US"/>
        </a:p>
      </dgm:t>
    </dgm:pt>
    <dgm:pt modelId="{31D82C01-74B9-4131-A561-F78338E90991}">
      <dgm:prSet phldrT="[Text]" custT="1"/>
      <dgm:spPr/>
      <dgm:t>
        <a:bodyPr/>
        <a:lstStyle/>
        <a:p>
          <a:r>
            <a:rPr lang="en-US" sz="1800" b="0" dirty="0" err="1" smtClean="0">
              <a:solidFill>
                <a:srgbClr val="002060"/>
              </a:solidFill>
            </a:rPr>
            <a:t>Selalu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mensosialisasikan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bahwa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korupsi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adalah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kejahatan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besar</a:t>
          </a:r>
          <a:endParaRPr lang="en-US" sz="1800" b="0" dirty="0">
            <a:solidFill>
              <a:srgbClr val="002060"/>
            </a:solidFill>
          </a:endParaRPr>
        </a:p>
      </dgm:t>
    </dgm:pt>
    <dgm:pt modelId="{56B2645D-0D91-42D4-A9BC-DCED13B01EBD}" type="parTrans" cxnId="{1F56B900-5B05-4285-B1DC-316B5F180108}">
      <dgm:prSet/>
      <dgm:spPr/>
      <dgm:t>
        <a:bodyPr/>
        <a:lstStyle/>
        <a:p>
          <a:endParaRPr lang="en-US"/>
        </a:p>
      </dgm:t>
    </dgm:pt>
    <dgm:pt modelId="{5B227692-E3D8-4BAD-9604-C0931BEEE3CD}" type="sibTrans" cxnId="{1F56B900-5B05-4285-B1DC-316B5F180108}">
      <dgm:prSet/>
      <dgm:spPr/>
      <dgm:t>
        <a:bodyPr/>
        <a:lstStyle/>
        <a:p>
          <a:endParaRPr lang="en-US"/>
        </a:p>
      </dgm:t>
    </dgm:pt>
    <dgm:pt modelId="{EF427FB0-AD07-4D3C-A1AF-33BC7F99ABDA}">
      <dgm:prSet phldrT="[Text]" custT="1"/>
      <dgm:spPr/>
      <dgm:t>
        <a:bodyPr/>
        <a:lstStyle/>
        <a:p>
          <a:r>
            <a:rPr lang="en-US" sz="2400" b="0" dirty="0" err="1" smtClean="0">
              <a:solidFill>
                <a:srgbClr val="002060"/>
              </a:solidFill>
            </a:rPr>
            <a:t>Gerakan</a:t>
          </a:r>
          <a:r>
            <a:rPr lang="en-US" sz="2400" b="0" dirty="0" smtClean="0">
              <a:solidFill>
                <a:srgbClr val="002060"/>
              </a:solidFill>
            </a:rPr>
            <a:t> ‘</a:t>
          </a:r>
          <a:r>
            <a:rPr lang="en-US" sz="2400" b="0" dirty="0" err="1" smtClean="0">
              <a:solidFill>
                <a:srgbClr val="002060"/>
              </a:solidFill>
            </a:rPr>
            <a:t>Pengefektifan</a:t>
          </a:r>
          <a:r>
            <a:rPr lang="en-US" sz="2400" b="0" dirty="0" smtClean="0">
              <a:solidFill>
                <a:srgbClr val="002060"/>
              </a:solidFill>
            </a:rPr>
            <a:t> </a:t>
          </a:r>
          <a:r>
            <a:rPr lang="en-US" sz="2400" b="0" dirty="0" err="1" smtClean="0">
              <a:solidFill>
                <a:srgbClr val="002060"/>
              </a:solidFill>
            </a:rPr>
            <a:t>Birokrasi</a:t>
          </a:r>
          <a:r>
            <a:rPr lang="en-US" sz="2400" b="0" dirty="0" smtClean="0">
              <a:solidFill>
                <a:srgbClr val="002060"/>
              </a:solidFill>
            </a:rPr>
            <a:t>’</a:t>
          </a:r>
          <a:endParaRPr lang="en-US" sz="2400" b="0" dirty="0">
            <a:solidFill>
              <a:srgbClr val="002060"/>
            </a:solidFill>
          </a:endParaRPr>
        </a:p>
      </dgm:t>
    </dgm:pt>
    <dgm:pt modelId="{1224D8F3-113C-4D9C-89FB-3667BC32D532}" type="parTrans" cxnId="{D21B2A73-05DC-4D79-A5E6-4182BC172F0B}">
      <dgm:prSet/>
      <dgm:spPr/>
      <dgm:t>
        <a:bodyPr/>
        <a:lstStyle/>
        <a:p>
          <a:endParaRPr lang="en-US"/>
        </a:p>
      </dgm:t>
    </dgm:pt>
    <dgm:pt modelId="{14AB92D8-477F-49CF-B706-40572A5C4A07}" type="sibTrans" cxnId="{D21B2A73-05DC-4D79-A5E6-4182BC172F0B}">
      <dgm:prSet/>
      <dgm:spPr/>
      <dgm:t>
        <a:bodyPr/>
        <a:lstStyle/>
        <a:p>
          <a:endParaRPr lang="en-US"/>
        </a:p>
      </dgm:t>
    </dgm:pt>
    <dgm:pt modelId="{D615188C-7D39-4FEC-9905-082169177DE7}">
      <dgm:prSet phldrT="[Text]" custT="1"/>
      <dgm:spPr/>
      <dgm:t>
        <a:bodyPr/>
        <a:lstStyle/>
        <a:p>
          <a:r>
            <a:rPr lang="en-US" sz="1800" b="0" dirty="0" err="1" smtClean="0">
              <a:solidFill>
                <a:srgbClr val="002060"/>
              </a:solidFill>
            </a:rPr>
            <a:t>Menyusutkan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jumlah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pegawai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untuk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dapatkan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hasil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r>
            <a:rPr lang="en-US" sz="1800" b="0" dirty="0" err="1" smtClean="0">
              <a:solidFill>
                <a:srgbClr val="002060"/>
              </a:solidFill>
            </a:rPr>
            <a:t>maksimal</a:t>
          </a:r>
          <a:r>
            <a:rPr lang="en-US" sz="1800" b="0" dirty="0" smtClean="0">
              <a:solidFill>
                <a:srgbClr val="002060"/>
              </a:solidFill>
            </a:rPr>
            <a:t> </a:t>
          </a:r>
          <a:endParaRPr lang="en-US" sz="1800" b="0" dirty="0">
            <a:solidFill>
              <a:srgbClr val="002060"/>
            </a:solidFill>
          </a:endParaRPr>
        </a:p>
      </dgm:t>
    </dgm:pt>
    <dgm:pt modelId="{A90F752B-8D80-4D02-B9CE-1B12D30B6BBF}" type="parTrans" cxnId="{BEBD0BA6-F9D7-401D-B843-DDBCE475FFA9}">
      <dgm:prSet/>
      <dgm:spPr/>
      <dgm:t>
        <a:bodyPr/>
        <a:lstStyle/>
        <a:p>
          <a:endParaRPr lang="en-US"/>
        </a:p>
      </dgm:t>
    </dgm:pt>
    <dgm:pt modelId="{98D3D176-6DF9-476D-ADA2-9D3A35480967}" type="sibTrans" cxnId="{BEBD0BA6-F9D7-401D-B843-DDBCE475FFA9}">
      <dgm:prSet/>
      <dgm:spPr/>
      <dgm:t>
        <a:bodyPr/>
        <a:lstStyle/>
        <a:p>
          <a:endParaRPr lang="en-US"/>
        </a:p>
      </dgm:t>
    </dgm:pt>
    <dgm:pt modelId="{6124E457-710C-41D3-B0F6-15F3BCDE6D0E}" type="pres">
      <dgm:prSet presAssocID="{5BE9E5A3-4775-4267-874F-5F739AE30C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2E6A6-0CB1-40E0-B920-2867AE43B79E}" type="pres">
      <dgm:prSet presAssocID="{852FE54D-0B74-470D-A298-97FB730F07E3}" presName="parentText" presStyleLbl="node1" presStyleIdx="0" presStyleCnt="5" custScaleY="598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F4B584-7F9B-4BC6-A9EF-26A03621F80D}" type="pres">
      <dgm:prSet presAssocID="{852FE54D-0B74-470D-A298-97FB730F07E3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ECEF2-6982-4036-A6B8-B3CE700FCEB5}" type="pres">
      <dgm:prSet presAssocID="{B0944E85-BFE9-4F44-8A0C-FA4A4F28892D}" presName="parentText" presStyleLbl="node1" presStyleIdx="1" presStyleCnt="5" custScaleY="61476" custLinFactNeighborY="-430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713A4-4537-45D6-8A59-B37350779AED}" type="pres">
      <dgm:prSet presAssocID="{B0944E85-BFE9-4F44-8A0C-FA4A4F28892D}" presName="childText" presStyleLbl="revTx" presStyleIdx="1" presStyleCnt="5" custLinFactNeighborY="-244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E81C8-8E0F-44D7-92B1-2D5236D916AA}" type="pres">
      <dgm:prSet presAssocID="{7505DA05-4B85-46C9-83F2-E71C60909683}" presName="parentText" presStyleLbl="node1" presStyleIdx="2" presStyleCnt="5" custScaleY="49704" custLinFactNeighborY="-6403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8CC79-DC5C-4D8D-9951-5B57F75AD0B0}" type="pres">
      <dgm:prSet presAssocID="{7505DA05-4B85-46C9-83F2-E71C60909683}" presName="childText" presStyleLbl="revTx" presStyleIdx="2" presStyleCnt="5" custLinFactNeighborY="-35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DBA06-B9EE-4A9D-9AF3-9CDF86F9DF1D}" type="pres">
      <dgm:prSet presAssocID="{25BECE34-D0B4-474A-91F9-0027A7B535E1}" presName="parentText" presStyleLbl="node1" presStyleIdx="3" presStyleCnt="5" custScaleY="61729" custLinFactNeighborY="-7788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45825-FD0C-4750-9D38-07E67F2C98D1}" type="pres">
      <dgm:prSet presAssocID="{25BECE34-D0B4-474A-91F9-0027A7B535E1}" presName="childText" presStyleLbl="revTx" presStyleIdx="3" presStyleCnt="5" custLinFactNeighborY="-541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E4D0D-D92D-4ED7-B146-2A6BC7D34A0A}" type="pres">
      <dgm:prSet presAssocID="{EF427FB0-AD07-4D3C-A1AF-33BC7F99ABDA}" presName="parentText" presStyleLbl="node1" presStyleIdx="4" presStyleCnt="5" custScaleY="68813" custLinFactY="-636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3F12E-9967-43C9-A312-479752D5CD7B}" type="pres">
      <dgm:prSet presAssocID="{EF427FB0-AD07-4D3C-A1AF-33BC7F99ABDA}" presName="childText" presStyleLbl="revTx" presStyleIdx="4" presStyleCnt="5" custScaleX="85245" custLinFactNeighborX="3279" custLinFactNeighborY="-66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D7D3F-D66D-4E15-8E2A-4F71CF43604C}" type="presOf" srcId="{3CA21F1C-40EE-4C69-9026-B708ED924073}" destId="{B6F4B584-7F9B-4BC6-A9EF-26A03621F80D}" srcOrd="0" destOrd="0" presId="urn:microsoft.com/office/officeart/2005/8/layout/vList2"/>
    <dgm:cxn modelId="{3B1A310F-FAA4-4698-BCA6-7DC78486F404}" srcId="{852FE54D-0B74-470D-A298-97FB730F07E3}" destId="{3CA21F1C-40EE-4C69-9026-B708ED924073}" srcOrd="0" destOrd="0" parTransId="{55B25961-9FA3-4D61-BC5D-4F852BF8B8F6}" sibTransId="{CCA2EFD7-D324-4558-B648-CC00A3E9E68B}"/>
    <dgm:cxn modelId="{42C88B32-0EDD-4168-8986-3213F5333E98}" type="presOf" srcId="{5BE9E5A3-4775-4267-874F-5F739AE30CA2}" destId="{6124E457-710C-41D3-B0F6-15F3BCDE6D0E}" srcOrd="0" destOrd="0" presId="urn:microsoft.com/office/officeart/2005/8/layout/vList2"/>
    <dgm:cxn modelId="{21022F03-27F4-41BA-A43F-8A37EC43E309}" srcId="{5BE9E5A3-4775-4267-874F-5F739AE30CA2}" destId="{852FE54D-0B74-470D-A298-97FB730F07E3}" srcOrd="0" destOrd="0" parTransId="{EF16DE95-3603-4B1F-BF57-FED3659593DB}" sibTransId="{7411BA85-124F-42D9-8831-D8BF1BC82C4B}"/>
    <dgm:cxn modelId="{AB74D85A-C899-4BE7-BD3F-D71046A0D6ED}" srcId="{7505DA05-4B85-46C9-83F2-E71C60909683}" destId="{8C58DBF5-6583-42EB-BD5E-CB0B06BF2FE4}" srcOrd="0" destOrd="0" parTransId="{0E222D7A-2484-4683-98ED-CEF3F6BBB808}" sibTransId="{E67B2F9E-4755-46FF-A460-068DE19E5071}"/>
    <dgm:cxn modelId="{BE9ECE40-D2AA-42DA-8365-8076BA19C307}" srcId="{5BE9E5A3-4775-4267-874F-5F739AE30CA2}" destId="{25BECE34-D0B4-474A-91F9-0027A7B535E1}" srcOrd="3" destOrd="0" parTransId="{E738C340-6998-4081-9598-1AB239585399}" sibTransId="{4BE09057-CAF9-4407-BC0D-0DEADEFBD80F}"/>
    <dgm:cxn modelId="{E3916999-4A82-453E-8824-B290B395B7D1}" srcId="{B0944E85-BFE9-4F44-8A0C-FA4A4F28892D}" destId="{33DF16EC-9B7E-4937-AC3F-9B1463511D78}" srcOrd="0" destOrd="0" parTransId="{C4B8B561-6BB6-4253-908E-B7E96715115D}" sibTransId="{BA06EE04-6FC3-445A-9DEB-007DD6ACAD0F}"/>
    <dgm:cxn modelId="{A21015FE-279C-4944-8511-FF8821440C43}" type="presOf" srcId="{D615188C-7D39-4FEC-9905-082169177DE7}" destId="{E853F12E-9967-43C9-A312-479752D5CD7B}" srcOrd="0" destOrd="0" presId="urn:microsoft.com/office/officeart/2005/8/layout/vList2"/>
    <dgm:cxn modelId="{A04CA17F-F243-41AD-9DBE-4C2620D4C171}" srcId="{5BE9E5A3-4775-4267-874F-5F739AE30CA2}" destId="{B0944E85-BFE9-4F44-8A0C-FA4A4F28892D}" srcOrd="1" destOrd="0" parTransId="{82B95D37-8F8F-4303-B27A-05E95FAC3243}" sibTransId="{B4436491-C895-42CA-9939-7F7C6A9DB472}"/>
    <dgm:cxn modelId="{DCE6B591-9B24-4DC7-82D4-10EFC168811A}" type="presOf" srcId="{B0944E85-BFE9-4F44-8A0C-FA4A4F28892D}" destId="{418ECEF2-6982-4036-A6B8-B3CE700FCEB5}" srcOrd="0" destOrd="0" presId="urn:microsoft.com/office/officeart/2005/8/layout/vList2"/>
    <dgm:cxn modelId="{6067E3A4-DB95-4917-BA6F-923F4A10E284}" type="presOf" srcId="{852FE54D-0B74-470D-A298-97FB730F07E3}" destId="{0662E6A6-0CB1-40E0-B920-2867AE43B79E}" srcOrd="0" destOrd="0" presId="urn:microsoft.com/office/officeart/2005/8/layout/vList2"/>
    <dgm:cxn modelId="{83444BAD-878E-4739-920B-A71DC62F4CBF}" type="presOf" srcId="{EF427FB0-AD07-4D3C-A1AF-33BC7F99ABDA}" destId="{C37E4D0D-D92D-4ED7-B146-2A6BC7D34A0A}" srcOrd="0" destOrd="0" presId="urn:microsoft.com/office/officeart/2005/8/layout/vList2"/>
    <dgm:cxn modelId="{1F56B900-5B05-4285-B1DC-316B5F180108}" srcId="{25BECE34-D0B4-474A-91F9-0027A7B535E1}" destId="{31D82C01-74B9-4131-A561-F78338E90991}" srcOrd="0" destOrd="0" parTransId="{56B2645D-0D91-42D4-A9BC-DCED13B01EBD}" sibTransId="{5B227692-E3D8-4BAD-9604-C0931BEEE3CD}"/>
    <dgm:cxn modelId="{20023A8A-5DF4-4878-86F2-9C0E8F8D6591}" type="presOf" srcId="{31D82C01-74B9-4131-A561-F78338E90991}" destId="{2C845825-FD0C-4750-9D38-07E67F2C98D1}" srcOrd="0" destOrd="0" presId="urn:microsoft.com/office/officeart/2005/8/layout/vList2"/>
    <dgm:cxn modelId="{A3559DEC-C281-4106-9E1E-7FE856FB82D9}" type="presOf" srcId="{8C58DBF5-6583-42EB-BD5E-CB0B06BF2FE4}" destId="{38F8CC79-DC5C-4D8D-9951-5B57F75AD0B0}" srcOrd="0" destOrd="0" presId="urn:microsoft.com/office/officeart/2005/8/layout/vList2"/>
    <dgm:cxn modelId="{BEBD0BA6-F9D7-401D-B843-DDBCE475FFA9}" srcId="{EF427FB0-AD07-4D3C-A1AF-33BC7F99ABDA}" destId="{D615188C-7D39-4FEC-9905-082169177DE7}" srcOrd="0" destOrd="0" parTransId="{A90F752B-8D80-4D02-B9CE-1B12D30B6BBF}" sibTransId="{98D3D176-6DF9-476D-ADA2-9D3A35480967}"/>
    <dgm:cxn modelId="{D21B2A73-05DC-4D79-A5E6-4182BC172F0B}" srcId="{5BE9E5A3-4775-4267-874F-5F739AE30CA2}" destId="{EF427FB0-AD07-4D3C-A1AF-33BC7F99ABDA}" srcOrd="4" destOrd="0" parTransId="{1224D8F3-113C-4D9C-89FB-3667BC32D532}" sibTransId="{14AB92D8-477F-49CF-B706-40572A5C4A07}"/>
    <dgm:cxn modelId="{0B665529-38C6-465C-BCB1-E70501E65807}" type="presOf" srcId="{25BECE34-D0B4-474A-91F9-0027A7B535E1}" destId="{154DBA06-B9EE-4A9D-9AF3-9CDF86F9DF1D}" srcOrd="0" destOrd="0" presId="urn:microsoft.com/office/officeart/2005/8/layout/vList2"/>
    <dgm:cxn modelId="{A7806372-AD3B-4293-BBE6-3C306E35578A}" srcId="{5BE9E5A3-4775-4267-874F-5F739AE30CA2}" destId="{7505DA05-4B85-46C9-83F2-E71C60909683}" srcOrd="2" destOrd="0" parTransId="{11BF1C84-0BC0-4F1C-AFD0-679765AC4E1E}" sibTransId="{15E8F22F-12EC-4C92-8C2A-5CCB7A867F44}"/>
    <dgm:cxn modelId="{0E45FDA0-2311-4638-B8E0-AAD2BF95DA86}" type="presOf" srcId="{33DF16EC-9B7E-4937-AC3F-9B1463511D78}" destId="{9B6713A4-4537-45D6-8A59-B37350779AED}" srcOrd="0" destOrd="0" presId="urn:microsoft.com/office/officeart/2005/8/layout/vList2"/>
    <dgm:cxn modelId="{1F5BFD42-6B2C-402D-BCCF-0FA67787D11F}" type="presOf" srcId="{7505DA05-4B85-46C9-83F2-E71C60909683}" destId="{66BE81C8-8E0F-44D7-92B1-2D5236D916AA}" srcOrd="0" destOrd="0" presId="urn:microsoft.com/office/officeart/2005/8/layout/vList2"/>
    <dgm:cxn modelId="{199257C2-8B64-4350-865E-55B628CA5756}" type="presParOf" srcId="{6124E457-710C-41D3-B0F6-15F3BCDE6D0E}" destId="{0662E6A6-0CB1-40E0-B920-2867AE43B79E}" srcOrd="0" destOrd="0" presId="urn:microsoft.com/office/officeart/2005/8/layout/vList2"/>
    <dgm:cxn modelId="{54948D37-EECD-4CA0-BB16-68B9A834FB3A}" type="presParOf" srcId="{6124E457-710C-41D3-B0F6-15F3BCDE6D0E}" destId="{B6F4B584-7F9B-4BC6-A9EF-26A03621F80D}" srcOrd="1" destOrd="0" presId="urn:microsoft.com/office/officeart/2005/8/layout/vList2"/>
    <dgm:cxn modelId="{A4807088-392F-40BF-990C-FF78BBD4B1DA}" type="presParOf" srcId="{6124E457-710C-41D3-B0F6-15F3BCDE6D0E}" destId="{418ECEF2-6982-4036-A6B8-B3CE700FCEB5}" srcOrd="2" destOrd="0" presId="urn:microsoft.com/office/officeart/2005/8/layout/vList2"/>
    <dgm:cxn modelId="{79494E80-23B5-407D-BBA5-E79A7307C707}" type="presParOf" srcId="{6124E457-710C-41D3-B0F6-15F3BCDE6D0E}" destId="{9B6713A4-4537-45D6-8A59-B37350779AED}" srcOrd="3" destOrd="0" presId="urn:microsoft.com/office/officeart/2005/8/layout/vList2"/>
    <dgm:cxn modelId="{F112786F-CBDE-46B7-95E2-099AB8737A7E}" type="presParOf" srcId="{6124E457-710C-41D3-B0F6-15F3BCDE6D0E}" destId="{66BE81C8-8E0F-44D7-92B1-2D5236D916AA}" srcOrd="4" destOrd="0" presId="urn:microsoft.com/office/officeart/2005/8/layout/vList2"/>
    <dgm:cxn modelId="{5CC7B48F-1496-44C6-8CE7-AF44095512E8}" type="presParOf" srcId="{6124E457-710C-41D3-B0F6-15F3BCDE6D0E}" destId="{38F8CC79-DC5C-4D8D-9951-5B57F75AD0B0}" srcOrd="5" destOrd="0" presId="urn:microsoft.com/office/officeart/2005/8/layout/vList2"/>
    <dgm:cxn modelId="{3CE5E3D9-E28D-4564-B231-418D5F76CB09}" type="presParOf" srcId="{6124E457-710C-41D3-B0F6-15F3BCDE6D0E}" destId="{154DBA06-B9EE-4A9D-9AF3-9CDF86F9DF1D}" srcOrd="6" destOrd="0" presId="urn:microsoft.com/office/officeart/2005/8/layout/vList2"/>
    <dgm:cxn modelId="{590809AC-75C2-4FF0-9477-FE5E64B43002}" type="presParOf" srcId="{6124E457-710C-41D3-B0F6-15F3BCDE6D0E}" destId="{2C845825-FD0C-4750-9D38-07E67F2C98D1}" srcOrd="7" destOrd="0" presId="urn:microsoft.com/office/officeart/2005/8/layout/vList2"/>
    <dgm:cxn modelId="{18B9DE33-4A21-43B5-927E-C0664F0F4725}" type="presParOf" srcId="{6124E457-710C-41D3-B0F6-15F3BCDE6D0E}" destId="{C37E4D0D-D92D-4ED7-B146-2A6BC7D34A0A}" srcOrd="8" destOrd="0" presId="urn:microsoft.com/office/officeart/2005/8/layout/vList2"/>
    <dgm:cxn modelId="{E98C1BC3-0ACB-4945-A0C8-CDF9B0EECD41}" type="presParOf" srcId="{6124E457-710C-41D3-B0F6-15F3BCDE6D0E}" destId="{E853F12E-9967-43C9-A312-479752D5CD7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73C767-A560-4D25-9AD1-AD22BF1826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6D4713-F357-4004-9D59-A69A9C3CE02F}">
      <dgm:prSet phldrT="[Text]" custT="1"/>
      <dgm:spPr/>
      <dgm:t>
        <a:bodyPr/>
        <a:lstStyle/>
        <a:p>
          <a:r>
            <a:rPr lang="en-US" sz="2000" b="0" smtClean="0">
              <a:solidFill>
                <a:srgbClr val="0087B9"/>
              </a:solidFill>
              <a:latin typeface="Verdana" panose="020B0604030504040204" pitchFamily="34" charset="0"/>
            </a:rPr>
            <a:t>Lesunya Perekonomian</a:t>
          </a:r>
          <a:endParaRPr lang="en-US" sz="2000" b="0" dirty="0"/>
        </a:p>
      </dgm:t>
    </dgm:pt>
    <dgm:pt modelId="{7E025A4C-9188-4E01-90FE-70D09CD63998}" type="parTrans" cxnId="{EBEB487E-067C-4378-A5ED-1B8F852873B9}">
      <dgm:prSet/>
      <dgm:spPr/>
      <dgm:t>
        <a:bodyPr/>
        <a:lstStyle/>
        <a:p>
          <a:endParaRPr lang="en-US"/>
        </a:p>
      </dgm:t>
    </dgm:pt>
    <dgm:pt modelId="{DAB96257-9DFB-40A3-BA67-A89E86B5E648}" type="sibTrans" cxnId="{EBEB487E-067C-4378-A5ED-1B8F852873B9}">
      <dgm:prSet/>
      <dgm:spPr/>
      <dgm:t>
        <a:bodyPr/>
        <a:lstStyle/>
        <a:p>
          <a:endParaRPr lang="en-US"/>
        </a:p>
      </dgm:t>
    </dgm:pt>
    <dgm:pt modelId="{4DEA6EC3-F5EE-4481-A4B3-B7780E97369F}">
      <dgm:prSet custT="1"/>
      <dgm:spPr/>
      <dgm:t>
        <a:bodyPr/>
        <a:lstStyle/>
        <a:p>
          <a:r>
            <a:rPr lang="en-US" sz="2000" b="0" smtClean="0">
              <a:solidFill>
                <a:srgbClr val="0087B9"/>
              </a:solidFill>
              <a:latin typeface="Verdana" panose="020B0604030504040204" pitchFamily="34" charset="0"/>
            </a:rPr>
            <a:t>Meningkatnya Kemiskinan</a:t>
          </a:r>
          <a:endParaRPr lang="en-US" sz="2000" b="0" dirty="0" smtClean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562A7682-E159-4EA5-AD94-95F222939A45}" type="parTrans" cxnId="{088C841D-CACC-4124-A2EE-C18F854C43B4}">
      <dgm:prSet/>
      <dgm:spPr/>
      <dgm:t>
        <a:bodyPr/>
        <a:lstStyle/>
        <a:p>
          <a:endParaRPr lang="en-US"/>
        </a:p>
      </dgm:t>
    </dgm:pt>
    <dgm:pt modelId="{9B579CE0-EC4A-4706-8C8F-0A0C1FBF2871}" type="sibTrans" cxnId="{088C841D-CACC-4124-A2EE-C18F854C43B4}">
      <dgm:prSet/>
      <dgm:spPr/>
      <dgm:t>
        <a:bodyPr/>
        <a:lstStyle/>
        <a:p>
          <a:endParaRPr lang="en-US"/>
        </a:p>
      </dgm:t>
    </dgm:pt>
    <dgm:pt modelId="{C0805265-6B0C-4205-A399-B85C961B2348}">
      <dgm:prSet custT="1"/>
      <dgm:spPr/>
      <dgm:t>
        <a:bodyPr/>
        <a:lstStyle/>
        <a:p>
          <a:r>
            <a:rPr lang="en-US" sz="2000" b="0" smtClean="0">
              <a:solidFill>
                <a:srgbClr val="0087B9"/>
              </a:solidFill>
              <a:latin typeface="Verdana" panose="020B0604030504040204" pitchFamily="34" charset="0"/>
            </a:rPr>
            <a:t>Tingginya Kriminalitas</a:t>
          </a:r>
          <a:endParaRPr lang="en-US" sz="2000" b="0" dirty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16D06E54-91A0-486F-9CCB-623E8B561346}" type="parTrans" cxnId="{458DF1C1-E019-4752-9A63-529CCD547954}">
      <dgm:prSet/>
      <dgm:spPr/>
      <dgm:t>
        <a:bodyPr/>
        <a:lstStyle/>
        <a:p>
          <a:endParaRPr lang="en-US"/>
        </a:p>
      </dgm:t>
    </dgm:pt>
    <dgm:pt modelId="{44D8D44E-A49D-49C9-A601-A7CA3FFED967}" type="sibTrans" cxnId="{458DF1C1-E019-4752-9A63-529CCD547954}">
      <dgm:prSet/>
      <dgm:spPr/>
      <dgm:t>
        <a:bodyPr/>
        <a:lstStyle/>
        <a:p>
          <a:endParaRPr lang="en-US"/>
        </a:p>
      </dgm:t>
    </dgm:pt>
    <dgm:pt modelId="{240E5B82-FD9F-4C78-884C-2F6E14102B6E}">
      <dgm:prSet custT="1"/>
      <dgm:spPr/>
      <dgm:t>
        <a:bodyPr/>
        <a:lstStyle/>
        <a:p>
          <a:r>
            <a:rPr lang="en-US" sz="2000" b="0" smtClean="0">
              <a:solidFill>
                <a:srgbClr val="0087B9"/>
              </a:solidFill>
              <a:latin typeface="Verdana" panose="020B0604030504040204" pitchFamily="34" charset="0"/>
            </a:rPr>
            <a:t>Demoralisasi</a:t>
          </a:r>
          <a:endParaRPr lang="en-US" sz="2000" b="0" dirty="0" smtClean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849C59C4-C5DA-4C06-BD65-730D111E1679}" type="parTrans" cxnId="{88BACBFF-7B77-4EB4-B039-1D9A0B9C9B9D}">
      <dgm:prSet/>
      <dgm:spPr/>
      <dgm:t>
        <a:bodyPr/>
        <a:lstStyle/>
        <a:p>
          <a:endParaRPr lang="en-US"/>
        </a:p>
      </dgm:t>
    </dgm:pt>
    <dgm:pt modelId="{7B8F2352-8A10-4689-9709-2E51E174BF55}" type="sibTrans" cxnId="{88BACBFF-7B77-4EB4-B039-1D9A0B9C9B9D}">
      <dgm:prSet/>
      <dgm:spPr/>
      <dgm:t>
        <a:bodyPr/>
        <a:lstStyle/>
        <a:p>
          <a:endParaRPr lang="en-US"/>
        </a:p>
      </dgm:t>
    </dgm:pt>
    <dgm:pt modelId="{BFF891A6-E6D7-455F-BC80-E681AB19EFED}">
      <dgm:prSet custT="1"/>
      <dgm:spPr/>
      <dgm:t>
        <a:bodyPr/>
        <a:lstStyle/>
        <a:p>
          <a:r>
            <a:rPr lang="en-US" sz="2000" b="0" smtClean="0">
              <a:solidFill>
                <a:srgbClr val="0087B9"/>
              </a:solidFill>
              <a:latin typeface="Verdana" panose="020B0604030504040204" pitchFamily="34" charset="0"/>
            </a:rPr>
            <a:t>Kehancuran Birokrasi</a:t>
          </a:r>
          <a:endParaRPr lang="en-US" sz="2000" b="0" dirty="0">
            <a:solidFill>
              <a:srgbClr val="0087B9"/>
            </a:solidFill>
            <a:latin typeface="Verdana" panose="020B0604030504040204" pitchFamily="34" charset="0"/>
          </a:endParaRPr>
        </a:p>
      </dgm:t>
    </dgm:pt>
    <dgm:pt modelId="{DE53FC42-69E5-4152-88A1-632DEF0849EA}" type="parTrans" cxnId="{0C41E38A-B37C-44CC-9D88-626346FD89F2}">
      <dgm:prSet/>
      <dgm:spPr/>
      <dgm:t>
        <a:bodyPr/>
        <a:lstStyle/>
        <a:p>
          <a:endParaRPr lang="en-US"/>
        </a:p>
      </dgm:t>
    </dgm:pt>
    <dgm:pt modelId="{25A27213-6C48-4F42-9043-6981D72443A1}" type="sibTrans" cxnId="{0C41E38A-B37C-44CC-9D88-626346FD89F2}">
      <dgm:prSet/>
      <dgm:spPr/>
      <dgm:t>
        <a:bodyPr/>
        <a:lstStyle/>
        <a:p>
          <a:endParaRPr lang="en-US"/>
        </a:p>
      </dgm:t>
    </dgm:pt>
    <dgm:pt modelId="{9EB65ECA-F3E1-4CC0-8D67-209766697053}">
      <dgm:prSet custT="1"/>
      <dgm:spPr/>
      <dgm:t>
        <a:bodyPr/>
        <a:lstStyle/>
        <a:p>
          <a:r>
            <a:rPr lang="en-US" sz="2000" b="0" smtClean="0">
              <a:solidFill>
                <a:srgbClr val="0087B9"/>
              </a:solidFill>
              <a:latin typeface="Verdana" panose="020B0604030504040204" pitchFamily="34" charset="0"/>
            </a:rPr>
            <a:t>Tergantungnya sistem politik dan pemerintahan</a:t>
          </a:r>
          <a:endParaRPr lang="en-US" sz="2000" b="0" dirty="0"/>
        </a:p>
      </dgm:t>
    </dgm:pt>
    <dgm:pt modelId="{23AA04FA-51F8-435E-A811-DB12957727B5}" type="parTrans" cxnId="{1034A152-79EC-4742-ABA3-A29C08CD89B4}">
      <dgm:prSet/>
      <dgm:spPr/>
      <dgm:t>
        <a:bodyPr/>
        <a:lstStyle/>
        <a:p>
          <a:endParaRPr lang="en-US"/>
        </a:p>
      </dgm:t>
    </dgm:pt>
    <dgm:pt modelId="{60A4BEDA-A6CE-4A3F-8F0A-64A1A3D86672}" type="sibTrans" cxnId="{1034A152-79EC-4742-ABA3-A29C08CD89B4}">
      <dgm:prSet/>
      <dgm:spPr/>
      <dgm:t>
        <a:bodyPr/>
        <a:lstStyle/>
        <a:p>
          <a:endParaRPr lang="en-US"/>
        </a:p>
      </dgm:t>
    </dgm:pt>
    <dgm:pt modelId="{F9AA1565-194D-40DA-A247-E2115C060070}">
      <dgm:prSet custT="1"/>
      <dgm:spPr/>
      <dgm:t>
        <a:bodyPr/>
        <a:lstStyle/>
        <a:p>
          <a:r>
            <a:rPr lang="en-US" sz="2000" b="0" smtClean="0">
              <a:solidFill>
                <a:srgbClr val="0070C0"/>
              </a:solidFill>
            </a:rPr>
            <a:t>Buyarnya masa depan demokrasi</a:t>
          </a:r>
          <a:endParaRPr lang="en-US" sz="2000" b="0" dirty="0">
            <a:solidFill>
              <a:srgbClr val="0070C0"/>
            </a:solidFill>
          </a:endParaRPr>
        </a:p>
      </dgm:t>
    </dgm:pt>
    <dgm:pt modelId="{FF6612FE-F14D-4D15-BFEF-3916F008A5A0}" type="parTrans" cxnId="{31D2B09F-20C4-4B51-B56F-E0A5BA40E0DC}">
      <dgm:prSet/>
      <dgm:spPr/>
      <dgm:t>
        <a:bodyPr/>
        <a:lstStyle/>
        <a:p>
          <a:endParaRPr lang="en-US"/>
        </a:p>
      </dgm:t>
    </dgm:pt>
    <dgm:pt modelId="{3454A4A4-8F72-4E19-A0A3-AD28C12E2B33}" type="sibTrans" cxnId="{31D2B09F-20C4-4B51-B56F-E0A5BA40E0DC}">
      <dgm:prSet/>
      <dgm:spPr/>
      <dgm:t>
        <a:bodyPr/>
        <a:lstStyle/>
        <a:p>
          <a:endParaRPr lang="en-US"/>
        </a:p>
      </dgm:t>
    </dgm:pt>
    <dgm:pt modelId="{42F58EE9-B95D-4631-A5AE-FAEBC1953145}">
      <dgm:prSet custT="1"/>
      <dgm:spPr/>
      <dgm:t>
        <a:bodyPr/>
        <a:lstStyle/>
        <a:p>
          <a:r>
            <a:rPr lang="en-US" sz="2000" dirty="0" smtClean="0">
              <a:solidFill>
                <a:srgbClr val="0070C0"/>
              </a:solidFill>
            </a:rPr>
            <a:t>Runtuhnya penegakan hukum</a:t>
          </a:r>
          <a:endParaRPr lang="en-US" sz="2000" dirty="0">
            <a:solidFill>
              <a:srgbClr val="0070C0"/>
            </a:solidFill>
          </a:endParaRPr>
        </a:p>
      </dgm:t>
    </dgm:pt>
    <dgm:pt modelId="{EA844DAA-8657-4D59-AB1B-E9B99B5E81A1}" type="parTrans" cxnId="{299E0FA8-B2AC-440F-8BD9-6F0B96BBFA08}">
      <dgm:prSet/>
      <dgm:spPr/>
      <dgm:t>
        <a:bodyPr/>
        <a:lstStyle/>
        <a:p>
          <a:endParaRPr lang="en-US"/>
        </a:p>
      </dgm:t>
    </dgm:pt>
    <dgm:pt modelId="{84D41370-5308-428A-8334-363A5D886F6A}" type="sibTrans" cxnId="{299E0FA8-B2AC-440F-8BD9-6F0B96BBFA08}">
      <dgm:prSet/>
      <dgm:spPr/>
      <dgm:t>
        <a:bodyPr/>
        <a:lstStyle/>
        <a:p>
          <a:endParaRPr lang="en-US"/>
        </a:p>
      </dgm:t>
    </dgm:pt>
    <dgm:pt modelId="{6E73BC67-7AF4-4CF3-B62C-C9C3EB4B8435}" type="pres">
      <dgm:prSet presAssocID="{9573C767-A560-4D25-9AD1-AD22BF1826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737A31-5E91-4BCC-A956-0E7E02B97BE0}" type="pres">
      <dgm:prSet presAssocID="{EF6D4713-F357-4004-9D59-A69A9C3CE02F}" presName="parentLin" presStyleCnt="0"/>
      <dgm:spPr/>
    </dgm:pt>
    <dgm:pt modelId="{70E90EDE-CDB3-43D2-9DCB-A37BBCCB4F83}" type="pres">
      <dgm:prSet presAssocID="{EF6D4713-F357-4004-9D59-A69A9C3CE02F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675678E5-34D6-462F-B764-2CE7A1A5FAAA}" type="pres">
      <dgm:prSet presAssocID="{EF6D4713-F357-4004-9D59-A69A9C3CE02F}" presName="parentText" presStyleLbl="node1" presStyleIdx="0" presStyleCnt="8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2480C-30AF-4C0F-8910-75A2482EEBF6}" type="pres">
      <dgm:prSet presAssocID="{EF6D4713-F357-4004-9D59-A69A9C3CE02F}" presName="negativeSpace" presStyleCnt="0"/>
      <dgm:spPr/>
    </dgm:pt>
    <dgm:pt modelId="{ACE85A86-8C12-4FF5-92AE-40AFC8747996}" type="pres">
      <dgm:prSet presAssocID="{EF6D4713-F357-4004-9D59-A69A9C3CE02F}" presName="childText" presStyleLbl="conFgAcc1" presStyleIdx="0" presStyleCnt="8" custScaleY="125120">
        <dgm:presLayoutVars>
          <dgm:bulletEnabled val="1"/>
        </dgm:presLayoutVars>
      </dgm:prSet>
      <dgm:spPr/>
    </dgm:pt>
    <dgm:pt modelId="{D5216B30-0C3B-4A63-A03B-656FD9D196A2}" type="pres">
      <dgm:prSet presAssocID="{DAB96257-9DFB-40A3-BA67-A89E86B5E648}" presName="spaceBetweenRectangles" presStyleCnt="0"/>
      <dgm:spPr/>
    </dgm:pt>
    <dgm:pt modelId="{3041E75E-AB80-4463-9A58-2B9BB7C82B08}" type="pres">
      <dgm:prSet presAssocID="{4DEA6EC3-F5EE-4481-A4B3-B7780E97369F}" presName="parentLin" presStyleCnt="0"/>
      <dgm:spPr/>
    </dgm:pt>
    <dgm:pt modelId="{D16BDB25-CE70-42AA-A247-79A78AF9D7A8}" type="pres">
      <dgm:prSet presAssocID="{4DEA6EC3-F5EE-4481-A4B3-B7780E97369F}" presName="parentLeftMargin" presStyleLbl="node1" presStyleIdx="0" presStyleCnt="8"/>
      <dgm:spPr/>
      <dgm:t>
        <a:bodyPr/>
        <a:lstStyle/>
        <a:p>
          <a:endParaRPr lang="en-US"/>
        </a:p>
      </dgm:t>
    </dgm:pt>
    <dgm:pt modelId="{9E281C9D-B491-4F29-BCE9-72E6FC6C3BEA}" type="pres">
      <dgm:prSet presAssocID="{4DEA6EC3-F5EE-4481-A4B3-B7780E97369F}" presName="parentText" presStyleLbl="node1" presStyleIdx="1" presStyleCnt="8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FECEE-6657-4BB7-89BF-7E96D574CF80}" type="pres">
      <dgm:prSet presAssocID="{4DEA6EC3-F5EE-4481-A4B3-B7780E97369F}" presName="negativeSpace" presStyleCnt="0"/>
      <dgm:spPr/>
    </dgm:pt>
    <dgm:pt modelId="{3EF906FF-FC11-46D9-B298-7686320DB2C1}" type="pres">
      <dgm:prSet presAssocID="{4DEA6EC3-F5EE-4481-A4B3-B7780E97369F}" presName="childText" presStyleLbl="conFgAcc1" presStyleIdx="1" presStyleCnt="8" custScaleY="125120">
        <dgm:presLayoutVars>
          <dgm:bulletEnabled val="1"/>
        </dgm:presLayoutVars>
      </dgm:prSet>
      <dgm:spPr/>
    </dgm:pt>
    <dgm:pt modelId="{78D06DA6-DB8D-4800-A95B-CD8C1E77DD23}" type="pres">
      <dgm:prSet presAssocID="{9B579CE0-EC4A-4706-8C8F-0A0C1FBF2871}" presName="spaceBetweenRectangles" presStyleCnt="0"/>
      <dgm:spPr/>
    </dgm:pt>
    <dgm:pt modelId="{6277C81F-BE12-4052-B0A2-DC808C9EBD72}" type="pres">
      <dgm:prSet presAssocID="{C0805265-6B0C-4205-A399-B85C961B2348}" presName="parentLin" presStyleCnt="0"/>
      <dgm:spPr/>
    </dgm:pt>
    <dgm:pt modelId="{9F1DB4C5-5AAD-4328-92F6-5ACAD10C379D}" type="pres">
      <dgm:prSet presAssocID="{C0805265-6B0C-4205-A399-B85C961B2348}" presName="parentLeftMargin" presStyleLbl="node1" presStyleIdx="1" presStyleCnt="8"/>
      <dgm:spPr/>
      <dgm:t>
        <a:bodyPr/>
        <a:lstStyle/>
        <a:p>
          <a:endParaRPr lang="en-US"/>
        </a:p>
      </dgm:t>
    </dgm:pt>
    <dgm:pt modelId="{4F70F0BB-B845-4257-9E19-60E9C5AE3980}" type="pres">
      <dgm:prSet presAssocID="{C0805265-6B0C-4205-A399-B85C961B2348}" presName="parentText" presStyleLbl="node1" presStyleIdx="2" presStyleCnt="8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75C16-D078-4799-80CC-8633021E3405}" type="pres">
      <dgm:prSet presAssocID="{C0805265-6B0C-4205-A399-B85C961B2348}" presName="negativeSpace" presStyleCnt="0"/>
      <dgm:spPr/>
    </dgm:pt>
    <dgm:pt modelId="{8DD5CE98-D2D6-49EF-BDED-A4E74693E3C2}" type="pres">
      <dgm:prSet presAssocID="{C0805265-6B0C-4205-A399-B85C961B2348}" presName="childText" presStyleLbl="conFgAcc1" presStyleIdx="2" presStyleCnt="8" custScaleY="125120">
        <dgm:presLayoutVars>
          <dgm:bulletEnabled val="1"/>
        </dgm:presLayoutVars>
      </dgm:prSet>
      <dgm:spPr/>
    </dgm:pt>
    <dgm:pt modelId="{490D18F2-285E-4486-A827-6EF5E3AA881B}" type="pres">
      <dgm:prSet presAssocID="{44D8D44E-A49D-49C9-A601-A7CA3FFED967}" presName="spaceBetweenRectangles" presStyleCnt="0"/>
      <dgm:spPr/>
    </dgm:pt>
    <dgm:pt modelId="{3ACA79F0-C8E9-4724-A43F-C8F2742FB89A}" type="pres">
      <dgm:prSet presAssocID="{240E5B82-FD9F-4C78-884C-2F6E14102B6E}" presName="parentLin" presStyleCnt="0"/>
      <dgm:spPr/>
    </dgm:pt>
    <dgm:pt modelId="{8980443D-1001-4E2F-A56E-7F489CE31D38}" type="pres">
      <dgm:prSet presAssocID="{240E5B82-FD9F-4C78-884C-2F6E14102B6E}" presName="parentLeftMargin" presStyleLbl="node1" presStyleIdx="2" presStyleCnt="8"/>
      <dgm:spPr/>
      <dgm:t>
        <a:bodyPr/>
        <a:lstStyle/>
        <a:p>
          <a:endParaRPr lang="en-US"/>
        </a:p>
      </dgm:t>
    </dgm:pt>
    <dgm:pt modelId="{3786BDBD-370C-493E-B434-09AC5EEF2FC4}" type="pres">
      <dgm:prSet presAssocID="{240E5B82-FD9F-4C78-884C-2F6E14102B6E}" presName="parentText" presStyleLbl="node1" presStyleIdx="3" presStyleCnt="8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9E5C0-468D-45CB-A7A1-1792BDB27FC9}" type="pres">
      <dgm:prSet presAssocID="{240E5B82-FD9F-4C78-884C-2F6E14102B6E}" presName="negativeSpace" presStyleCnt="0"/>
      <dgm:spPr/>
    </dgm:pt>
    <dgm:pt modelId="{0235DAD7-164B-4FED-A5B2-489363AA8163}" type="pres">
      <dgm:prSet presAssocID="{240E5B82-FD9F-4C78-884C-2F6E14102B6E}" presName="childText" presStyleLbl="conFgAcc1" presStyleIdx="3" presStyleCnt="8" custScaleY="125120">
        <dgm:presLayoutVars>
          <dgm:bulletEnabled val="1"/>
        </dgm:presLayoutVars>
      </dgm:prSet>
      <dgm:spPr/>
    </dgm:pt>
    <dgm:pt modelId="{5DB83B48-23C4-496E-9B73-B7E65F7C97A4}" type="pres">
      <dgm:prSet presAssocID="{7B8F2352-8A10-4689-9709-2E51E174BF55}" presName="spaceBetweenRectangles" presStyleCnt="0"/>
      <dgm:spPr/>
    </dgm:pt>
    <dgm:pt modelId="{D52A7201-0A97-4309-9C35-C9B50F36CB18}" type="pres">
      <dgm:prSet presAssocID="{BFF891A6-E6D7-455F-BC80-E681AB19EFED}" presName="parentLin" presStyleCnt="0"/>
      <dgm:spPr/>
    </dgm:pt>
    <dgm:pt modelId="{80662167-EF93-4572-8A50-6C7EA1411F58}" type="pres">
      <dgm:prSet presAssocID="{BFF891A6-E6D7-455F-BC80-E681AB19EFED}" presName="parentLeftMargin" presStyleLbl="node1" presStyleIdx="3" presStyleCnt="8"/>
      <dgm:spPr/>
      <dgm:t>
        <a:bodyPr/>
        <a:lstStyle/>
        <a:p>
          <a:endParaRPr lang="en-US"/>
        </a:p>
      </dgm:t>
    </dgm:pt>
    <dgm:pt modelId="{1196045E-9F0A-4361-B491-0707BD9E6C08}" type="pres">
      <dgm:prSet presAssocID="{BFF891A6-E6D7-455F-BC80-E681AB19EFED}" presName="parentText" presStyleLbl="node1" presStyleIdx="4" presStyleCnt="8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F065A-1DEE-429B-9453-B71D5215E5EA}" type="pres">
      <dgm:prSet presAssocID="{BFF891A6-E6D7-455F-BC80-E681AB19EFED}" presName="negativeSpace" presStyleCnt="0"/>
      <dgm:spPr/>
    </dgm:pt>
    <dgm:pt modelId="{98A35179-A238-4808-B28A-D447434DE590}" type="pres">
      <dgm:prSet presAssocID="{BFF891A6-E6D7-455F-BC80-E681AB19EFED}" presName="childText" presStyleLbl="conFgAcc1" presStyleIdx="4" presStyleCnt="8" custScaleY="125120">
        <dgm:presLayoutVars>
          <dgm:bulletEnabled val="1"/>
        </dgm:presLayoutVars>
      </dgm:prSet>
      <dgm:spPr/>
    </dgm:pt>
    <dgm:pt modelId="{2B9EB206-7054-4C34-A216-288D9BB88EC1}" type="pres">
      <dgm:prSet presAssocID="{25A27213-6C48-4F42-9043-6981D72443A1}" presName="spaceBetweenRectangles" presStyleCnt="0"/>
      <dgm:spPr/>
    </dgm:pt>
    <dgm:pt modelId="{13CFC676-202F-4897-850A-C91E48102B77}" type="pres">
      <dgm:prSet presAssocID="{9EB65ECA-F3E1-4CC0-8D67-209766697053}" presName="parentLin" presStyleCnt="0"/>
      <dgm:spPr/>
    </dgm:pt>
    <dgm:pt modelId="{77CAF74F-A385-4729-B602-B22A41574F08}" type="pres">
      <dgm:prSet presAssocID="{9EB65ECA-F3E1-4CC0-8D67-209766697053}" presName="parentLeftMargin" presStyleLbl="node1" presStyleIdx="4" presStyleCnt="8"/>
      <dgm:spPr/>
      <dgm:t>
        <a:bodyPr/>
        <a:lstStyle/>
        <a:p>
          <a:endParaRPr lang="en-US"/>
        </a:p>
      </dgm:t>
    </dgm:pt>
    <dgm:pt modelId="{26CE9269-D457-4D67-971C-9C2B3806553C}" type="pres">
      <dgm:prSet presAssocID="{9EB65ECA-F3E1-4CC0-8D67-209766697053}" presName="parentText" presStyleLbl="node1" presStyleIdx="5" presStyleCnt="8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62E294-DBDE-4A16-9A57-72867BCF33D6}" type="pres">
      <dgm:prSet presAssocID="{9EB65ECA-F3E1-4CC0-8D67-209766697053}" presName="negativeSpace" presStyleCnt="0"/>
      <dgm:spPr/>
    </dgm:pt>
    <dgm:pt modelId="{6A20C3DB-5F18-4FD6-872D-4B688FA84050}" type="pres">
      <dgm:prSet presAssocID="{9EB65ECA-F3E1-4CC0-8D67-209766697053}" presName="childText" presStyleLbl="conFgAcc1" presStyleIdx="5" presStyleCnt="8" custScaleY="125120">
        <dgm:presLayoutVars>
          <dgm:bulletEnabled val="1"/>
        </dgm:presLayoutVars>
      </dgm:prSet>
      <dgm:spPr/>
    </dgm:pt>
    <dgm:pt modelId="{1538D74C-595C-4D0C-8B99-83BF743FB490}" type="pres">
      <dgm:prSet presAssocID="{60A4BEDA-A6CE-4A3F-8F0A-64A1A3D86672}" presName="spaceBetweenRectangles" presStyleCnt="0"/>
      <dgm:spPr/>
    </dgm:pt>
    <dgm:pt modelId="{5688D212-525A-43FC-841C-1BAD3E9D30AE}" type="pres">
      <dgm:prSet presAssocID="{F9AA1565-194D-40DA-A247-E2115C060070}" presName="parentLin" presStyleCnt="0"/>
      <dgm:spPr/>
    </dgm:pt>
    <dgm:pt modelId="{0844078B-8508-4FAE-BC36-F65E51EDA412}" type="pres">
      <dgm:prSet presAssocID="{F9AA1565-194D-40DA-A247-E2115C060070}" presName="parentLeftMargin" presStyleLbl="node1" presStyleIdx="5" presStyleCnt="8"/>
      <dgm:spPr/>
      <dgm:t>
        <a:bodyPr/>
        <a:lstStyle/>
        <a:p>
          <a:endParaRPr lang="en-US"/>
        </a:p>
      </dgm:t>
    </dgm:pt>
    <dgm:pt modelId="{0FD0B653-D041-4335-B4AA-226E2D90B988}" type="pres">
      <dgm:prSet presAssocID="{F9AA1565-194D-40DA-A247-E2115C060070}" presName="parentText" presStyleLbl="node1" presStyleIdx="6" presStyleCnt="8" custScaleX="142857" custScaleY="125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7D0EE-7DD5-4BF4-A8A8-7019C9BEBD77}" type="pres">
      <dgm:prSet presAssocID="{F9AA1565-194D-40DA-A247-E2115C060070}" presName="negativeSpace" presStyleCnt="0"/>
      <dgm:spPr/>
    </dgm:pt>
    <dgm:pt modelId="{84F7E938-0928-4D09-9B97-C8BFEA067D28}" type="pres">
      <dgm:prSet presAssocID="{F9AA1565-194D-40DA-A247-E2115C060070}" presName="childText" presStyleLbl="conFgAcc1" presStyleIdx="6" presStyleCnt="8" custScaleY="125120">
        <dgm:presLayoutVars>
          <dgm:bulletEnabled val="1"/>
        </dgm:presLayoutVars>
      </dgm:prSet>
      <dgm:spPr/>
    </dgm:pt>
    <dgm:pt modelId="{EBADE178-8CA5-438C-ACDE-0CE9B6BAC14F}" type="pres">
      <dgm:prSet presAssocID="{3454A4A4-8F72-4E19-A0A3-AD28C12E2B33}" presName="spaceBetweenRectangles" presStyleCnt="0"/>
      <dgm:spPr/>
    </dgm:pt>
    <dgm:pt modelId="{C676A4BB-A66A-4BD6-815C-E0579E11F431}" type="pres">
      <dgm:prSet presAssocID="{42F58EE9-B95D-4631-A5AE-FAEBC1953145}" presName="parentLin" presStyleCnt="0"/>
      <dgm:spPr/>
    </dgm:pt>
    <dgm:pt modelId="{3D0C4DFD-785E-4736-97E0-5EFD1AF4153E}" type="pres">
      <dgm:prSet presAssocID="{42F58EE9-B95D-4631-A5AE-FAEBC1953145}" presName="parentLeftMargin" presStyleLbl="node1" presStyleIdx="6" presStyleCnt="8"/>
      <dgm:spPr/>
      <dgm:t>
        <a:bodyPr/>
        <a:lstStyle/>
        <a:p>
          <a:endParaRPr lang="en-US"/>
        </a:p>
      </dgm:t>
    </dgm:pt>
    <dgm:pt modelId="{1A0290D5-DB4E-4390-8EB3-FF2EECC8ECCC}" type="pres">
      <dgm:prSet presAssocID="{42F58EE9-B95D-4631-A5AE-FAEBC1953145}" presName="parentText" presStyleLbl="node1" presStyleIdx="7" presStyleCnt="8" custScaleX="142857" custScaleY="1583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698E9-BDD1-444B-9E5E-E801F2EFCF70}" type="pres">
      <dgm:prSet presAssocID="{42F58EE9-B95D-4631-A5AE-FAEBC1953145}" presName="negativeSpace" presStyleCnt="0"/>
      <dgm:spPr/>
    </dgm:pt>
    <dgm:pt modelId="{39AE3529-AF87-4C6D-933B-B0A3516CF4C0}" type="pres">
      <dgm:prSet presAssocID="{42F58EE9-B95D-4631-A5AE-FAEBC1953145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EDF6F67A-FA0F-4C4F-98B5-6339440FF2A3}" type="presOf" srcId="{F9AA1565-194D-40DA-A247-E2115C060070}" destId="{0FD0B653-D041-4335-B4AA-226E2D90B988}" srcOrd="1" destOrd="0" presId="urn:microsoft.com/office/officeart/2005/8/layout/list1"/>
    <dgm:cxn modelId="{7F7EDF83-C33E-40E9-B963-3FF88BF194C8}" type="presOf" srcId="{BFF891A6-E6D7-455F-BC80-E681AB19EFED}" destId="{80662167-EF93-4572-8A50-6C7EA1411F58}" srcOrd="0" destOrd="0" presId="urn:microsoft.com/office/officeart/2005/8/layout/list1"/>
    <dgm:cxn modelId="{0EAF7AC7-A714-4F81-B039-A52AF71ADA34}" type="presOf" srcId="{9EB65ECA-F3E1-4CC0-8D67-209766697053}" destId="{26CE9269-D457-4D67-971C-9C2B3806553C}" srcOrd="1" destOrd="0" presId="urn:microsoft.com/office/officeart/2005/8/layout/list1"/>
    <dgm:cxn modelId="{88BACBFF-7B77-4EB4-B039-1D9A0B9C9B9D}" srcId="{9573C767-A560-4D25-9AD1-AD22BF182642}" destId="{240E5B82-FD9F-4C78-884C-2F6E14102B6E}" srcOrd="3" destOrd="0" parTransId="{849C59C4-C5DA-4C06-BD65-730D111E1679}" sibTransId="{7B8F2352-8A10-4689-9709-2E51E174BF55}"/>
    <dgm:cxn modelId="{A213BB90-1C95-4ED0-BA03-B01F6C84F7FB}" type="presOf" srcId="{4DEA6EC3-F5EE-4481-A4B3-B7780E97369F}" destId="{D16BDB25-CE70-42AA-A247-79A78AF9D7A8}" srcOrd="0" destOrd="0" presId="urn:microsoft.com/office/officeart/2005/8/layout/list1"/>
    <dgm:cxn modelId="{5247E3B1-6A97-494A-A358-51F715DE3CD6}" type="presOf" srcId="{EF6D4713-F357-4004-9D59-A69A9C3CE02F}" destId="{70E90EDE-CDB3-43D2-9DCB-A37BBCCB4F83}" srcOrd="0" destOrd="0" presId="urn:microsoft.com/office/officeart/2005/8/layout/list1"/>
    <dgm:cxn modelId="{77718D16-D900-42B1-B586-594386201F90}" type="presOf" srcId="{9EB65ECA-F3E1-4CC0-8D67-209766697053}" destId="{77CAF74F-A385-4729-B602-B22A41574F08}" srcOrd="0" destOrd="0" presId="urn:microsoft.com/office/officeart/2005/8/layout/list1"/>
    <dgm:cxn modelId="{EE87F0EE-236C-43AF-9605-C52581F0A00D}" type="presOf" srcId="{42F58EE9-B95D-4631-A5AE-FAEBC1953145}" destId="{1A0290D5-DB4E-4390-8EB3-FF2EECC8ECCC}" srcOrd="1" destOrd="0" presId="urn:microsoft.com/office/officeart/2005/8/layout/list1"/>
    <dgm:cxn modelId="{43B5F1D6-1270-4D26-BB5E-8E1B4130CF41}" type="presOf" srcId="{C0805265-6B0C-4205-A399-B85C961B2348}" destId="{4F70F0BB-B845-4257-9E19-60E9C5AE3980}" srcOrd="1" destOrd="0" presId="urn:microsoft.com/office/officeart/2005/8/layout/list1"/>
    <dgm:cxn modelId="{299E0FA8-B2AC-440F-8BD9-6F0B96BBFA08}" srcId="{9573C767-A560-4D25-9AD1-AD22BF182642}" destId="{42F58EE9-B95D-4631-A5AE-FAEBC1953145}" srcOrd="7" destOrd="0" parTransId="{EA844DAA-8657-4D59-AB1B-E9B99B5E81A1}" sibTransId="{84D41370-5308-428A-8334-363A5D886F6A}"/>
    <dgm:cxn modelId="{EBEB487E-067C-4378-A5ED-1B8F852873B9}" srcId="{9573C767-A560-4D25-9AD1-AD22BF182642}" destId="{EF6D4713-F357-4004-9D59-A69A9C3CE02F}" srcOrd="0" destOrd="0" parTransId="{7E025A4C-9188-4E01-90FE-70D09CD63998}" sibTransId="{DAB96257-9DFB-40A3-BA67-A89E86B5E648}"/>
    <dgm:cxn modelId="{FF5C2CC9-A63E-4ED0-8A5E-70AF4EE79654}" type="presOf" srcId="{42F58EE9-B95D-4631-A5AE-FAEBC1953145}" destId="{3D0C4DFD-785E-4736-97E0-5EFD1AF4153E}" srcOrd="0" destOrd="0" presId="urn:microsoft.com/office/officeart/2005/8/layout/list1"/>
    <dgm:cxn modelId="{169A5862-875F-4011-A284-17FC4CC95345}" type="presOf" srcId="{240E5B82-FD9F-4C78-884C-2F6E14102B6E}" destId="{3786BDBD-370C-493E-B434-09AC5EEF2FC4}" srcOrd="1" destOrd="0" presId="urn:microsoft.com/office/officeart/2005/8/layout/list1"/>
    <dgm:cxn modelId="{458DF1C1-E019-4752-9A63-529CCD547954}" srcId="{9573C767-A560-4D25-9AD1-AD22BF182642}" destId="{C0805265-6B0C-4205-A399-B85C961B2348}" srcOrd="2" destOrd="0" parTransId="{16D06E54-91A0-486F-9CCB-623E8B561346}" sibTransId="{44D8D44E-A49D-49C9-A601-A7CA3FFED967}"/>
    <dgm:cxn modelId="{0C41E38A-B37C-44CC-9D88-626346FD89F2}" srcId="{9573C767-A560-4D25-9AD1-AD22BF182642}" destId="{BFF891A6-E6D7-455F-BC80-E681AB19EFED}" srcOrd="4" destOrd="0" parTransId="{DE53FC42-69E5-4152-88A1-632DEF0849EA}" sibTransId="{25A27213-6C48-4F42-9043-6981D72443A1}"/>
    <dgm:cxn modelId="{41057005-B9AF-4EE2-B0FE-4CB48D927A18}" type="presOf" srcId="{4DEA6EC3-F5EE-4481-A4B3-B7780E97369F}" destId="{9E281C9D-B491-4F29-BCE9-72E6FC6C3BEA}" srcOrd="1" destOrd="0" presId="urn:microsoft.com/office/officeart/2005/8/layout/list1"/>
    <dgm:cxn modelId="{2C405F9B-2EF6-4156-BFD9-30623283B45E}" type="presOf" srcId="{240E5B82-FD9F-4C78-884C-2F6E14102B6E}" destId="{8980443D-1001-4E2F-A56E-7F489CE31D38}" srcOrd="0" destOrd="0" presId="urn:microsoft.com/office/officeart/2005/8/layout/list1"/>
    <dgm:cxn modelId="{1034A152-79EC-4742-ABA3-A29C08CD89B4}" srcId="{9573C767-A560-4D25-9AD1-AD22BF182642}" destId="{9EB65ECA-F3E1-4CC0-8D67-209766697053}" srcOrd="5" destOrd="0" parTransId="{23AA04FA-51F8-435E-A811-DB12957727B5}" sibTransId="{60A4BEDA-A6CE-4A3F-8F0A-64A1A3D86672}"/>
    <dgm:cxn modelId="{31D2B09F-20C4-4B51-B56F-E0A5BA40E0DC}" srcId="{9573C767-A560-4D25-9AD1-AD22BF182642}" destId="{F9AA1565-194D-40DA-A247-E2115C060070}" srcOrd="6" destOrd="0" parTransId="{FF6612FE-F14D-4D15-BFEF-3916F008A5A0}" sibTransId="{3454A4A4-8F72-4E19-A0A3-AD28C12E2B33}"/>
    <dgm:cxn modelId="{CAB1D2C4-72F7-4F67-B175-D3A3048A0900}" type="presOf" srcId="{F9AA1565-194D-40DA-A247-E2115C060070}" destId="{0844078B-8508-4FAE-BC36-F65E51EDA412}" srcOrd="0" destOrd="0" presId="urn:microsoft.com/office/officeart/2005/8/layout/list1"/>
    <dgm:cxn modelId="{10F307A5-FA7C-49AE-B75B-6D76E16F16FA}" type="presOf" srcId="{C0805265-6B0C-4205-A399-B85C961B2348}" destId="{9F1DB4C5-5AAD-4328-92F6-5ACAD10C379D}" srcOrd="0" destOrd="0" presId="urn:microsoft.com/office/officeart/2005/8/layout/list1"/>
    <dgm:cxn modelId="{6DF0128C-D951-4773-AC79-C76CC9EE77ED}" type="presOf" srcId="{EF6D4713-F357-4004-9D59-A69A9C3CE02F}" destId="{675678E5-34D6-462F-B764-2CE7A1A5FAAA}" srcOrd="1" destOrd="0" presId="urn:microsoft.com/office/officeart/2005/8/layout/list1"/>
    <dgm:cxn modelId="{7AB62E46-9936-476E-BD09-CDD4AFEACA8F}" type="presOf" srcId="{BFF891A6-E6D7-455F-BC80-E681AB19EFED}" destId="{1196045E-9F0A-4361-B491-0707BD9E6C08}" srcOrd="1" destOrd="0" presId="urn:microsoft.com/office/officeart/2005/8/layout/list1"/>
    <dgm:cxn modelId="{088C841D-CACC-4124-A2EE-C18F854C43B4}" srcId="{9573C767-A560-4D25-9AD1-AD22BF182642}" destId="{4DEA6EC3-F5EE-4481-A4B3-B7780E97369F}" srcOrd="1" destOrd="0" parTransId="{562A7682-E159-4EA5-AD94-95F222939A45}" sibTransId="{9B579CE0-EC4A-4706-8C8F-0A0C1FBF2871}"/>
    <dgm:cxn modelId="{BA35064D-5F4E-4A8D-B847-A173B1545D62}" type="presOf" srcId="{9573C767-A560-4D25-9AD1-AD22BF182642}" destId="{6E73BC67-7AF4-4CF3-B62C-C9C3EB4B8435}" srcOrd="0" destOrd="0" presId="urn:microsoft.com/office/officeart/2005/8/layout/list1"/>
    <dgm:cxn modelId="{B65C2D6B-2D1E-458D-829E-C0ABAB5EB8EA}" type="presParOf" srcId="{6E73BC67-7AF4-4CF3-B62C-C9C3EB4B8435}" destId="{01737A31-5E91-4BCC-A956-0E7E02B97BE0}" srcOrd="0" destOrd="0" presId="urn:microsoft.com/office/officeart/2005/8/layout/list1"/>
    <dgm:cxn modelId="{95CDD374-30B3-4F23-8BC4-6E16E8690E2A}" type="presParOf" srcId="{01737A31-5E91-4BCC-A956-0E7E02B97BE0}" destId="{70E90EDE-CDB3-43D2-9DCB-A37BBCCB4F83}" srcOrd="0" destOrd="0" presId="urn:microsoft.com/office/officeart/2005/8/layout/list1"/>
    <dgm:cxn modelId="{CB64FCF1-D4E2-4141-9B06-8965B2F5469B}" type="presParOf" srcId="{01737A31-5E91-4BCC-A956-0E7E02B97BE0}" destId="{675678E5-34D6-462F-B764-2CE7A1A5FAAA}" srcOrd="1" destOrd="0" presId="urn:microsoft.com/office/officeart/2005/8/layout/list1"/>
    <dgm:cxn modelId="{B7C7E505-BAC8-408F-97E8-892F9FE7E585}" type="presParOf" srcId="{6E73BC67-7AF4-4CF3-B62C-C9C3EB4B8435}" destId="{D802480C-30AF-4C0F-8910-75A2482EEBF6}" srcOrd="1" destOrd="0" presId="urn:microsoft.com/office/officeart/2005/8/layout/list1"/>
    <dgm:cxn modelId="{895CE12C-BDEF-4AAF-8423-E7257FAEE0C1}" type="presParOf" srcId="{6E73BC67-7AF4-4CF3-B62C-C9C3EB4B8435}" destId="{ACE85A86-8C12-4FF5-92AE-40AFC8747996}" srcOrd="2" destOrd="0" presId="urn:microsoft.com/office/officeart/2005/8/layout/list1"/>
    <dgm:cxn modelId="{1B4D5D4A-91C9-40D3-9161-A0AFBDB8BF4D}" type="presParOf" srcId="{6E73BC67-7AF4-4CF3-B62C-C9C3EB4B8435}" destId="{D5216B30-0C3B-4A63-A03B-656FD9D196A2}" srcOrd="3" destOrd="0" presId="urn:microsoft.com/office/officeart/2005/8/layout/list1"/>
    <dgm:cxn modelId="{0A7F84C0-393D-42EE-96EA-DF61FC20CAC5}" type="presParOf" srcId="{6E73BC67-7AF4-4CF3-B62C-C9C3EB4B8435}" destId="{3041E75E-AB80-4463-9A58-2B9BB7C82B08}" srcOrd="4" destOrd="0" presId="urn:microsoft.com/office/officeart/2005/8/layout/list1"/>
    <dgm:cxn modelId="{F2B445DE-FC9E-45E0-AB0B-E2CA1826BEB2}" type="presParOf" srcId="{3041E75E-AB80-4463-9A58-2B9BB7C82B08}" destId="{D16BDB25-CE70-42AA-A247-79A78AF9D7A8}" srcOrd="0" destOrd="0" presId="urn:microsoft.com/office/officeart/2005/8/layout/list1"/>
    <dgm:cxn modelId="{647E9234-D9EB-46DF-A28E-82426AF2181D}" type="presParOf" srcId="{3041E75E-AB80-4463-9A58-2B9BB7C82B08}" destId="{9E281C9D-B491-4F29-BCE9-72E6FC6C3BEA}" srcOrd="1" destOrd="0" presId="urn:microsoft.com/office/officeart/2005/8/layout/list1"/>
    <dgm:cxn modelId="{1A89C19C-960D-4C20-BB14-44164DE37D26}" type="presParOf" srcId="{6E73BC67-7AF4-4CF3-B62C-C9C3EB4B8435}" destId="{0D2FECEE-6657-4BB7-89BF-7E96D574CF80}" srcOrd="5" destOrd="0" presId="urn:microsoft.com/office/officeart/2005/8/layout/list1"/>
    <dgm:cxn modelId="{B2857D3A-69F0-4411-BA2B-0E50AA5F607C}" type="presParOf" srcId="{6E73BC67-7AF4-4CF3-B62C-C9C3EB4B8435}" destId="{3EF906FF-FC11-46D9-B298-7686320DB2C1}" srcOrd="6" destOrd="0" presId="urn:microsoft.com/office/officeart/2005/8/layout/list1"/>
    <dgm:cxn modelId="{BEF97567-E02B-412A-8CDE-291B0C251B93}" type="presParOf" srcId="{6E73BC67-7AF4-4CF3-B62C-C9C3EB4B8435}" destId="{78D06DA6-DB8D-4800-A95B-CD8C1E77DD23}" srcOrd="7" destOrd="0" presId="urn:microsoft.com/office/officeart/2005/8/layout/list1"/>
    <dgm:cxn modelId="{CE8A3155-F58A-41D6-A8D5-EF44326C4E33}" type="presParOf" srcId="{6E73BC67-7AF4-4CF3-B62C-C9C3EB4B8435}" destId="{6277C81F-BE12-4052-B0A2-DC808C9EBD72}" srcOrd="8" destOrd="0" presId="urn:microsoft.com/office/officeart/2005/8/layout/list1"/>
    <dgm:cxn modelId="{E9D8D30D-7708-43BA-A3C1-7142A519237B}" type="presParOf" srcId="{6277C81F-BE12-4052-B0A2-DC808C9EBD72}" destId="{9F1DB4C5-5AAD-4328-92F6-5ACAD10C379D}" srcOrd="0" destOrd="0" presId="urn:microsoft.com/office/officeart/2005/8/layout/list1"/>
    <dgm:cxn modelId="{BD780374-AE4F-4E7F-9222-BFD0D1C31153}" type="presParOf" srcId="{6277C81F-BE12-4052-B0A2-DC808C9EBD72}" destId="{4F70F0BB-B845-4257-9E19-60E9C5AE3980}" srcOrd="1" destOrd="0" presId="urn:microsoft.com/office/officeart/2005/8/layout/list1"/>
    <dgm:cxn modelId="{822C2C3B-4649-4DA8-B01A-9466563DBEA9}" type="presParOf" srcId="{6E73BC67-7AF4-4CF3-B62C-C9C3EB4B8435}" destId="{CBB75C16-D078-4799-80CC-8633021E3405}" srcOrd="9" destOrd="0" presId="urn:microsoft.com/office/officeart/2005/8/layout/list1"/>
    <dgm:cxn modelId="{FBF57262-9054-418B-BE51-2486BB9473B0}" type="presParOf" srcId="{6E73BC67-7AF4-4CF3-B62C-C9C3EB4B8435}" destId="{8DD5CE98-D2D6-49EF-BDED-A4E74693E3C2}" srcOrd="10" destOrd="0" presId="urn:microsoft.com/office/officeart/2005/8/layout/list1"/>
    <dgm:cxn modelId="{BFF69B5F-D162-4FB3-809C-BD219DC04D42}" type="presParOf" srcId="{6E73BC67-7AF4-4CF3-B62C-C9C3EB4B8435}" destId="{490D18F2-285E-4486-A827-6EF5E3AA881B}" srcOrd="11" destOrd="0" presId="urn:microsoft.com/office/officeart/2005/8/layout/list1"/>
    <dgm:cxn modelId="{700ABDFC-5792-4CFF-882D-C9EEB19E2DD7}" type="presParOf" srcId="{6E73BC67-7AF4-4CF3-B62C-C9C3EB4B8435}" destId="{3ACA79F0-C8E9-4724-A43F-C8F2742FB89A}" srcOrd="12" destOrd="0" presId="urn:microsoft.com/office/officeart/2005/8/layout/list1"/>
    <dgm:cxn modelId="{4E293D80-3E39-4880-94F1-A5DED772941B}" type="presParOf" srcId="{3ACA79F0-C8E9-4724-A43F-C8F2742FB89A}" destId="{8980443D-1001-4E2F-A56E-7F489CE31D38}" srcOrd="0" destOrd="0" presId="urn:microsoft.com/office/officeart/2005/8/layout/list1"/>
    <dgm:cxn modelId="{529F1BBB-A909-4696-BB99-8DCDA15D2DCC}" type="presParOf" srcId="{3ACA79F0-C8E9-4724-A43F-C8F2742FB89A}" destId="{3786BDBD-370C-493E-B434-09AC5EEF2FC4}" srcOrd="1" destOrd="0" presId="urn:microsoft.com/office/officeart/2005/8/layout/list1"/>
    <dgm:cxn modelId="{61861FA7-EB54-44B3-92BA-686486913095}" type="presParOf" srcId="{6E73BC67-7AF4-4CF3-B62C-C9C3EB4B8435}" destId="{3419E5C0-468D-45CB-A7A1-1792BDB27FC9}" srcOrd="13" destOrd="0" presId="urn:microsoft.com/office/officeart/2005/8/layout/list1"/>
    <dgm:cxn modelId="{8DB485B1-390B-4ABD-B734-34986326217C}" type="presParOf" srcId="{6E73BC67-7AF4-4CF3-B62C-C9C3EB4B8435}" destId="{0235DAD7-164B-4FED-A5B2-489363AA8163}" srcOrd="14" destOrd="0" presId="urn:microsoft.com/office/officeart/2005/8/layout/list1"/>
    <dgm:cxn modelId="{68D918C0-2A64-4F94-959F-2996359F7DDD}" type="presParOf" srcId="{6E73BC67-7AF4-4CF3-B62C-C9C3EB4B8435}" destId="{5DB83B48-23C4-496E-9B73-B7E65F7C97A4}" srcOrd="15" destOrd="0" presId="urn:microsoft.com/office/officeart/2005/8/layout/list1"/>
    <dgm:cxn modelId="{223CA2BC-0131-4077-AD50-2427EB93DBF4}" type="presParOf" srcId="{6E73BC67-7AF4-4CF3-B62C-C9C3EB4B8435}" destId="{D52A7201-0A97-4309-9C35-C9B50F36CB18}" srcOrd="16" destOrd="0" presId="urn:microsoft.com/office/officeart/2005/8/layout/list1"/>
    <dgm:cxn modelId="{4E779D0B-16D4-484B-ABC9-E4ECEC6C4CD9}" type="presParOf" srcId="{D52A7201-0A97-4309-9C35-C9B50F36CB18}" destId="{80662167-EF93-4572-8A50-6C7EA1411F58}" srcOrd="0" destOrd="0" presId="urn:microsoft.com/office/officeart/2005/8/layout/list1"/>
    <dgm:cxn modelId="{A8ADBE60-7084-45B5-9DDC-315BFB1EEDFE}" type="presParOf" srcId="{D52A7201-0A97-4309-9C35-C9B50F36CB18}" destId="{1196045E-9F0A-4361-B491-0707BD9E6C08}" srcOrd="1" destOrd="0" presId="urn:microsoft.com/office/officeart/2005/8/layout/list1"/>
    <dgm:cxn modelId="{C232E4F5-F04B-48A2-B272-A1D9A702A9C7}" type="presParOf" srcId="{6E73BC67-7AF4-4CF3-B62C-C9C3EB4B8435}" destId="{EC0F065A-1DEE-429B-9453-B71D5215E5EA}" srcOrd="17" destOrd="0" presId="urn:microsoft.com/office/officeart/2005/8/layout/list1"/>
    <dgm:cxn modelId="{50353D2B-C018-46F1-8434-0F16C9D7232E}" type="presParOf" srcId="{6E73BC67-7AF4-4CF3-B62C-C9C3EB4B8435}" destId="{98A35179-A238-4808-B28A-D447434DE590}" srcOrd="18" destOrd="0" presId="urn:microsoft.com/office/officeart/2005/8/layout/list1"/>
    <dgm:cxn modelId="{F506E911-792A-40C7-AF6C-4FB21CC5E39E}" type="presParOf" srcId="{6E73BC67-7AF4-4CF3-B62C-C9C3EB4B8435}" destId="{2B9EB206-7054-4C34-A216-288D9BB88EC1}" srcOrd="19" destOrd="0" presId="urn:microsoft.com/office/officeart/2005/8/layout/list1"/>
    <dgm:cxn modelId="{64A004D2-70AB-4E0E-AE44-48A11029960B}" type="presParOf" srcId="{6E73BC67-7AF4-4CF3-B62C-C9C3EB4B8435}" destId="{13CFC676-202F-4897-850A-C91E48102B77}" srcOrd="20" destOrd="0" presId="urn:microsoft.com/office/officeart/2005/8/layout/list1"/>
    <dgm:cxn modelId="{0C18100D-5534-40CD-A337-ADD37F586A23}" type="presParOf" srcId="{13CFC676-202F-4897-850A-C91E48102B77}" destId="{77CAF74F-A385-4729-B602-B22A41574F08}" srcOrd="0" destOrd="0" presId="urn:microsoft.com/office/officeart/2005/8/layout/list1"/>
    <dgm:cxn modelId="{5E3370B1-A323-47C4-938F-3FB9D27C0C04}" type="presParOf" srcId="{13CFC676-202F-4897-850A-C91E48102B77}" destId="{26CE9269-D457-4D67-971C-9C2B3806553C}" srcOrd="1" destOrd="0" presId="urn:microsoft.com/office/officeart/2005/8/layout/list1"/>
    <dgm:cxn modelId="{F7D5C862-F7B2-4DE2-A19E-0200B3370AE0}" type="presParOf" srcId="{6E73BC67-7AF4-4CF3-B62C-C9C3EB4B8435}" destId="{F662E294-DBDE-4A16-9A57-72867BCF33D6}" srcOrd="21" destOrd="0" presId="urn:microsoft.com/office/officeart/2005/8/layout/list1"/>
    <dgm:cxn modelId="{D8C2CAFD-9BF8-40E9-8359-4E81C5744815}" type="presParOf" srcId="{6E73BC67-7AF4-4CF3-B62C-C9C3EB4B8435}" destId="{6A20C3DB-5F18-4FD6-872D-4B688FA84050}" srcOrd="22" destOrd="0" presId="urn:microsoft.com/office/officeart/2005/8/layout/list1"/>
    <dgm:cxn modelId="{79556391-ED9D-49BF-8F3F-0A8C6C92872D}" type="presParOf" srcId="{6E73BC67-7AF4-4CF3-B62C-C9C3EB4B8435}" destId="{1538D74C-595C-4D0C-8B99-83BF743FB490}" srcOrd="23" destOrd="0" presId="urn:microsoft.com/office/officeart/2005/8/layout/list1"/>
    <dgm:cxn modelId="{0FE3EFC7-2C74-470E-81C5-D017895B56DD}" type="presParOf" srcId="{6E73BC67-7AF4-4CF3-B62C-C9C3EB4B8435}" destId="{5688D212-525A-43FC-841C-1BAD3E9D30AE}" srcOrd="24" destOrd="0" presId="urn:microsoft.com/office/officeart/2005/8/layout/list1"/>
    <dgm:cxn modelId="{BCA28FCB-6860-4D0E-9F74-ED00BC66D86C}" type="presParOf" srcId="{5688D212-525A-43FC-841C-1BAD3E9D30AE}" destId="{0844078B-8508-4FAE-BC36-F65E51EDA412}" srcOrd="0" destOrd="0" presId="urn:microsoft.com/office/officeart/2005/8/layout/list1"/>
    <dgm:cxn modelId="{9CD136EC-F20D-40BD-8462-E948C699FABC}" type="presParOf" srcId="{5688D212-525A-43FC-841C-1BAD3E9D30AE}" destId="{0FD0B653-D041-4335-B4AA-226E2D90B988}" srcOrd="1" destOrd="0" presId="urn:microsoft.com/office/officeart/2005/8/layout/list1"/>
    <dgm:cxn modelId="{9322C0A8-1688-49C7-8484-4D5F402F2C97}" type="presParOf" srcId="{6E73BC67-7AF4-4CF3-B62C-C9C3EB4B8435}" destId="{F257D0EE-7DD5-4BF4-A8A8-7019C9BEBD77}" srcOrd="25" destOrd="0" presId="urn:microsoft.com/office/officeart/2005/8/layout/list1"/>
    <dgm:cxn modelId="{6F55EC36-CF1B-45D4-BFD0-082E71E4A7C9}" type="presParOf" srcId="{6E73BC67-7AF4-4CF3-B62C-C9C3EB4B8435}" destId="{84F7E938-0928-4D09-9B97-C8BFEA067D28}" srcOrd="26" destOrd="0" presId="urn:microsoft.com/office/officeart/2005/8/layout/list1"/>
    <dgm:cxn modelId="{1CA6617D-4993-43D8-9297-75D166ACC0F2}" type="presParOf" srcId="{6E73BC67-7AF4-4CF3-B62C-C9C3EB4B8435}" destId="{EBADE178-8CA5-438C-ACDE-0CE9B6BAC14F}" srcOrd="27" destOrd="0" presId="urn:microsoft.com/office/officeart/2005/8/layout/list1"/>
    <dgm:cxn modelId="{F57202F5-9DCC-424D-A574-36C314BF0872}" type="presParOf" srcId="{6E73BC67-7AF4-4CF3-B62C-C9C3EB4B8435}" destId="{C676A4BB-A66A-4BD6-815C-E0579E11F431}" srcOrd="28" destOrd="0" presId="urn:microsoft.com/office/officeart/2005/8/layout/list1"/>
    <dgm:cxn modelId="{83996229-3DF1-45EA-A3C3-315CBAC6A2F3}" type="presParOf" srcId="{C676A4BB-A66A-4BD6-815C-E0579E11F431}" destId="{3D0C4DFD-785E-4736-97E0-5EFD1AF4153E}" srcOrd="0" destOrd="0" presId="urn:microsoft.com/office/officeart/2005/8/layout/list1"/>
    <dgm:cxn modelId="{5342DF63-0803-4BFA-B4DD-CE74585BC80B}" type="presParOf" srcId="{C676A4BB-A66A-4BD6-815C-E0579E11F431}" destId="{1A0290D5-DB4E-4390-8EB3-FF2EECC8ECCC}" srcOrd="1" destOrd="0" presId="urn:microsoft.com/office/officeart/2005/8/layout/list1"/>
    <dgm:cxn modelId="{3363A36D-9FAF-4C08-A47B-0FA6169FA81D}" type="presParOf" srcId="{6E73BC67-7AF4-4CF3-B62C-C9C3EB4B8435}" destId="{4CF698E9-BDD1-444B-9E5E-E801F2EFCF70}" srcOrd="29" destOrd="0" presId="urn:microsoft.com/office/officeart/2005/8/layout/list1"/>
    <dgm:cxn modelId="{E346C268-7E08-4993-9293-FF4669AE6CF9}" type="presParOf" srcId="{6E73BC67-7AF4-4CF3-B62C-C9C3EB4B8435}" destId="{39AE3529-AF87-4C6D-933B-B0A3516CF4C0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85A86-8C12-4FF5-92AE-40AFC8747996}">
      <dsp:nvSpPr>
        <dsp:cNvPr id="0" name=""/>
        <dsp:cNvSpPr/>
      </dsp:nvSpPr>
      <dsp:spPr>
        <a:xfrm>
          <a:off x="0" y="444359"/>
          <a:ext cx="867640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678E5-34D6-462F-B764-2CE7A1A5FAAA}">
      <dsp:nvSpPr>
        <dsp:cNvPr id="0" name=""/>
        <dsp:cNvSpPr/>
      </dsp:nvSpPr>
      <dsp:spPr>
        <a:xfrm>
          <a:off x="413061" y="178254"/>
          <a:ext cx="8261220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563" tIns="0" rIns="229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Transaktif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: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ada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kesepakatan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pihak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penerima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dan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pemberi</a:t>
          </a:r>
          <a:endParaRPr lang="en-US" sz="2000" b="0" kern="1200" dirty="0"/>
        </a:p>
      </dsp:txBody>
      <dsp:txXfrm>
        <a:off x="434697" y="199890"/>
        <a:ext cx="8217948" cy="399953"/>
      </dsp:txXfrm>
    </dsp:sp>
    <dsp:sp modelId="{3EF906FF-FC11-46D9-B298-7686320DB2C1}">
      <dsp:nvSpPr>
        <dsp:cNvPr id="0" name=""/>
        <dsp:cNvSpPr/>
      </dsp:nvSpPr>
      <dsp:spPr>
        <a:xfrm>
          <a:off x="0" y="1153627"/>
          <a:ext cx="867640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1C9D-B491-4F29-BCE9-72E6FC6C3BEA}">
      <dsp:nvSpPr>
        <dsp:cNvPr id="0" name=""/>
        <dsp:cNvSpPr/>
      </dsp:nvSpPr>
      <dsp:spPr>
        <a:xfrm>
          <a:off x="413061" y="887522"/>
          <a:ext cx="8261220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563" tIns="0" rIns="229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Eksortif:pihak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pemberi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dipaksa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memberi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suap</a:t>
          </a:r>
          <a:endParaRPr lang="en-US" sz="2000" b="0" kern="1200" dirty="0" smtClean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34697" y="909158"/>
        <a:ext cx="8217948" cy="399953"/>
      </dsp:txXfrm>
    </dsp:sp>
    <dsp:sp modelId="{8DD5CE98-D2D6-49EF-BDED-A4E74693E3C2}">
      <dsp:nvSpPr>
        <dsp:cNvPr id="0" name=""/>
        <dsp:cNvSpPr/>
      </dsp:nvSpPr>
      <dsp:spPr>
        <a:xfrm>
          <a:off x="0" y="1862895"/>
          <a:ext cx="867640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0F0BB-B845-4257-9E19-60E9C5AE3980}">
      <dsp:nvSpPr>
        <dsp:cNvPr id="0" name=""/>
        <dsp:cNvSpPr/>
      </dsp:nvSpPr>
      <dsp:spPr>
        <a:xfrm>
          <a:off x="413061" y="1596790"/>
          <a:ext cx="8261220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563" tIns="0" rIns="229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Investif:melibatkan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suatu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penawaran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barang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/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jasa</a:t>
          </a:r>
          <a:endParaRPr lang="en-US" sz="2000" b="0" kern="1200" dirty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34697" y="1618426"/>
        <a:ext cx="8217948" cy="399953"/>
      </dsp:txXfrm>
    </dsp:sp>
    <dsp:sp modelId="{0235DAD7-164B-4FED-A5B2-489363AA8163}">
      <dsp:nvSpPr>
        <dsp:cNvPr id="0" name=""/>
        <dsp:cNvSpPr/>
      </dsp:nvSpPr>
      <dsp:spPr>
        <a:xfrm>
          <a:off x="0" y="2572163"/>
          <a:ext cx="867640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6BDBD-370C-493E-B434-09AC5EEF2FC4}">
      <dsp:nvSpPr>
        <dsp:cNvPr id="0" name=""/>
        <dsp:cNvSpPr/>
      </dsp:nvSpPr>
      <dsp:spPr>
        <a:xfrm>
          <a:off x="413061" y="2306058"/>
          <a:ext cx="8261220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563" tIns="0" rIns="229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Nepotistik:perlakuan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khusus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kepada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teman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/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kerabat</a:t>
          </a:r>
          <a:endParaRPr lang="en-US" sz="2000" b="0" kern="1200" dirty="0" smtClean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34697" y="2327694"/>
        <a:ext cx="8217948" cy="399953"/>
      </dsp:txXfrm>
    </dsp:sp>
    <dsp:sp modelId="{98A35179-A238-4808-B28A-D447434DE590}">
      <dsp:nvSpPr>
        <dsp:cNvPr id="0" name=""/>
        <dsp:cNvSpPr/>
      </dsp:nvSpPr>
      <dsp:spPr>
        <a:xfrm>
          <a:off x="0" y="3281431"/>
          <a:ext cx="867640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045E-9F0A-4361-B491-0707BD9E6C08}">
      <dsp:nvSpPr>
        <dsp:cNvPr id="0" name=""/>
        <dsp:cNvSpPr/>
      </dsp:nvSpPr>
      <dsp:spPr>
        <a:xfrm>
          <a:off x="413061" y="3015325"/>
          <a:ext cx="8261220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563" tIns="0" rIns="229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Autigenik:dilakukan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atas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individu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saat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ada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kesempatan</a:t>
          </a:r>
          <a:endParaRPr lang="en-US" sz="2000" b="0" kern="1200" dirty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34697" y="3036961"/>
        <a:ext cx="8217948" cy="399953"/>
      </dsp:txXfrm>
    </dsp:sp>
    <dsp:sp modelId="{6A20C3DB-5F18-4FD6-872D-4B688FA84050}">
      <dsp:nvSpPr>
        <dsp:cNvPr id="0" name=""/>
        <dsp:cNvSpPr/>
      </dsp:nvSpPr>
      <dsp:spPr>
        <a:xfrm>
          <a:off x="0" y="3990699"/>
          <a:ext cx="867640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E9269-D457-4D67-971C-9C2B3806553C}">
      <dsp:nvSpPr>
        <dsp:cNvPr id="0" name=""/>
        <dsp:cNvSpPr/>
      </dsp:nvSpPr>
      <dsp:spPr>
        <a:xfrm>
          <a:off x="413061" y="3724593"/>
          <a:ext cx="8261220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563" tIns="0" rIns="229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Suportif:memicu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suasana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melindungi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koruptor</a:t>
          </a:r>
          <a:endParaRPr lang="en-US" sz="2000" b="0" kern="1200" dirty="0"/>
        </a:p>
      </dsp:txBody>
      <dsp:txXfrm>
        <a:off x="434697" y="3746229"/>
        <a:ext cx="8217948" cy="399953"/>
      </dsp:txXfrm>
    </dsp:sp>
    <dsp:sp modelId="{84F7E938-0928-4D09-9B97-C8BFEA067D28}">
      <dsp:nvSpPr>
        <dsp:cNvPr id="0" name=""/>
        <dsp:cNvSpPr/>
      </dsp:nvSpPr>
      <dsp:spPr>
        <a:xfrm>
          <a:off x="0" y="4699967"/>
          <a:ext cx="867640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0B653-D041-4335-B4AA-226E2D90B988}">
      <dsp:nvSpPr>
        <dsp:cNvPr id="0" name=""/>
        <dsp:cNvSpPr/>
      </dsp:nvSpPr>
      <dsp:spPr>
        <a:xfrm>
          <a:off x="413061" y="4433861"/>
          <a:ext cx="8261220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563" tIns="0" rIns="22956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Defensif:dilakukan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terpaksa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untuk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melindungi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diri</a:t>
          </a:r>
          <a:endParaRPr lang="en-US" sz="2000" b="0" kern="1200" dirty="0"/>
        </a:p>
      </dsp:txBody>
      <dsp:txXfrm>
        <a:off x="434697" y="4455497"/>
        <a:ext cx="8217948" cy="399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85A86-8C12-4FF5-92AE-40AFC8747996}">
      <dsp:nvSpPr>
        <dsp:cNvPr id="0" name=""/>
        <dsp:cNvSpPr/>
      </dsp:nvSpPr>
      <dsp:spPr>
        <a:xfrm>
          <a:off x="0" y="565663"/>
          <a:ext cx="8136954" cy="7882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678E5-34D6-462F-B764-2CE7A1A5FAAA}">
      <dsp:nvSpPr>
        <dsp:cNvPr id="0" name=""/>
        <dsp:cNvSpPr/>
      </dsp:nvSpPr>
      <dsp:spPr>
        <a:xfrm>
          <a:off x="387379" y="11277"/>
          <a:ext cx="7747580" cy="923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90" tIns="0" rIns="215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rgbClr val="0070C0"/>
              </a:solidFill>
            </a:rPr>
            <a:t>Betrayal</a:t>
          </a:r>
          <a:r>
            <a:rPr lang="en-US" sz="2400" b="0" kern="1200" baseline="0" dirty="0" smtClean="0">
              <a:solidFill>
                <a:srgbClr val="0070C0"/>
              </a:solidFill>
            </a:rPr>
            <a:t> of trust : </a:t>
          </a:r>
          <a:r>
            <a:rPr lang="en-US" sz="2400" b="0" kern="1200" baseline="0" dirty="0" err="1" smtClean="0">
              <a:solidFill>
                <a:srgbClr val="0070C0"/>
              </a:solidFill>
            </a:rPr>
            <a:t>pengkhianatan</a:t>
          </a:r>
          <a:r>
            <a:rPr lang="en-US" sz="2400" b="0" kern="1200" baseline="0" dirty="0" smtClean="0">
              <a:solidFill>
                <a:srgbClr val="0070C0"/>
              </a:solidFill>
            </a:rPr>
            <a:t> </a:t>
          </a:r>
          <a:r>
            <a:rPr lang="en-US" sz="2400" b="0" kern="1200" baseline="0" dirty="0" err="1" smtClean="0">
              <a:solidFill>
                <a:srgbClr val="0070C0"/>
              </a:solidFill>
            </a:rPr>
            <a:t>kepercayaan</a:t>
          </a:r>
          <a:endParaRPr lang="en-US" sz="2400" b="0" kern="1200" dirty="0">
            <a:solidFill>
              <a:srgbClr val="0070C0"/>
            </a:solidFill>
          </a:endParaRPr>
        </a:p>
      </dsp:txBody>
      <dsp:txXfrm>
        <a:off x="432455" y="56353"/>
        <a:ext cx="7657428" cy="833233"/>
      </dsp:txXfrm>
    </dsp:sp>
    <dsp:sp modelId="{3EF906FF-FC11-46D9-B298-7686320DB2C1}">
      <dsp:nvSpPr>
        <dsp:cNvPr id="0" name=""/>
        <dsp:cNvSpPr/>
      </dsp:nvSpPr>
      <dsp:spPr>
        <a:xfrm>
          <a:off x="0" y="2043304"/>
          <a:ext cx="8136954" cy="7882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1C9D-B491-4F29-BCE9-72E6FC6C3BEA}">
      <dsp:nvSpPr>
        <dsp:cNvPr id="0" name=""/>
        <dsp:cNvSpPr/>
      </dsp:nvSpPr>
      <dsp:spPr>
        <a:xfrm>
          <a:off x="387379" y="1488919"/>
          <a:ext cx="7747580" cy="923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90" tIns="0" rIns="215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Abuse of Power :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Penyalahgunaan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wewenang</a:t>
          </a:r>
          <a:endParaRPr lang="en-US" sz="2400" b="0" kern="1200" dirty="0" smtClean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32455" y="1533995"/>
        <a:ext cx="7657428" cy="833233"/>
      </dsp:txXfrm>
    </dsp:sp>
    <dsp:sp modelId="{8DD5CE98-D2D6-49EF-BDED-A4E74693E3C2}">
      <dsp:nvSpPr>
        <dsp:cNvPr id="0" name=""/>
        <dsp:cNvSpPr/>
      </dsp:nvSpPr>
      <dsp:spPr>
        <a:xfrm>
          <a:off x="0" y="3520946"/>
          <a:ext cx="8136954" cy="7882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0F0BB-B845-4257-9E19-60E9C5AE3980}">
      <dsp:nvSpPr>
        <dsp:cNvPr id="0" name=""/>
        <dsp:cNvSpPr/>
      </dsp:nvSpPr>
      <dsp:spPr>
        <a:xfrm>
          <a:off x="387379" y="2966560"/>
          <a:ext cx="7747580" cy="923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90" tIns="0" rIns="215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Material Benefit : </a:t>
          </a:r>
          <a:r>
            <a:rPr lang="en-US" sz="2400" b="0" kern="1200" err="1" smtClean="0">
              <a:solidFill>
                <a:srgbClr val="0087B9"/>
              </a:solidFill>
              <a:latin typeface="Verdana" panose="020B0604030504040204" pitchFamily="34" charset="0"/>
            </a:rPr>
            <a:t>Mencari</a:t>
          </a:r>
          <a:r>
            <a:rPr lang="en-US" sz="2400" b="0" kern="1200" smtClean="0">
              <a:solidFill>
                <a:srgbClr val="0087B9"/>
              </a:solidFill>
              <a:latin typeface="Verdana" panose="020B0604030504040204" pitchFamily="34" charset="0"/>
            </a:rPr>
            <a:t> keuntungan</a:t>
          </a:r>
          <a:endParaRPr lang="en-US" sz="2400" b="0" kern="1200" dirty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32455" y="3011636"/>
        <a:ext cx="7657428" cy="833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85A86-8C12-4FF5-92AE-40AFC8747996}">
      <dsp:nvSpPr>
        <dsp:cNvPr id="0" name=""/>
        <dsp:cNvSpPr/>
      </dsp:nvSpPr>
      <dsp:spPr>
        <a:xfrm>
          <a:off x="0" y="444359"/>
          <a:ext cx="806469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678E5-34D6-462F-B764-2CE7A1A5FAAA}">
      <dsp:nvSpPr>
        <dsp:cNvPr id="0" name=""/>
        <dsp:cNvSpPr/>
      </dsp:nvSpPr>
      <dsp:spPr>
        <a:xfrm>
          <a:off x="383939" y="178254"/>
          <a:ext cx="7678781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Merugikan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keuangan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negara</a:t>
          </a:r>
          <a:endParaRPr lang="en-US" sz="2400" b="0" kern="1200" dirty="0"/>
        </a:p>
      </dsp:txBody>
      <dsp:txXfrm>
        <a:off x="405575" y="199890"/>
        <a:ext cx="7635509" cy="399953"/>
      </dsp:txXfrm>
    </dsp:sp>
    <dsp:sp modelId="{3EF906FF-FC11-46D9-B298-7686320DB2C1}">
      <dsp:nvSpPr>
        <dsp:cNvPr id="0" name=""/>
        <dsp:cNvSpPr/>
      </dsp:nvSpPr>
      <dsp:spPr>
        <a:xfrm>
          <a:off x="0" y="1153627"/>
          <a:ext cx="806469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1C9D-B491-4F29-BCE9-72E6FC6C3BEA}">
      <dsp:nvSpPr>
        <dsp:cNvPr id="0" name=""/>
        <dsp:cNvSpPr/>
      </dsp:nvSpPr>
      <dsp:spPr>
        <a:xfrm>
          <a:off x="383939" y="887522"/>
          <a:ext cx="7678781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Suap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menyuap</a:t>
          </a:r>
          <a:endParaRPr lang="en-US" sz="2400" b="0" kern="1200" dirty="0" smtClean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05575" y="909158"/>
        <a:ext cx="7635509" cy="399953"/>
      </dsp:txXfrm>
    </dsp:sp>
    <dsp:sp modelId="{8DD5CE98-D2D6-49EF-BDED-A4E74693E3C2}">
      <dsp:nvSpPr>
        <dsp:cNvPr id="0" name=""/>
        <dsp:cNvSpPr/>
      </dsp:nvSpPr>
      <dsp:spPr>
        <a:xfrm>
          <a:off x="0" y="1862895"/>
          <a:ext cx="806469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0F0BB-B845-4257-9E19-60E9C5AE3980}">
      <dsp:nvSpPr>
        <dsp:cNvPr id="0" name=""/>
        <dsp:cNvSpPr/>
      </dsp:nvSpPr>
      <dsp:spPr>
        <a:xfrm>
          <a:off x="383939" y="1596790"/>
          <a:ext cx="7678781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Penggelapan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dalam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jabatan</a:t>
          </a:r>
          <a:endParaRPr lang="en-US" sz="2400" b="0" kern="1200" dirty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05575" y="1618426"/>
        <a:ext cx="7635509" cy="399953"/>
      </dsp:txXfrm>
    </dsp:sp>
    <dsp:sp modelId="{0235DAD7-164B-4FED-A5B2-489363AA8163}">
      <dsp:nvSpPr>
        <dsp:cNvPr id="0" name=""/>
        <dsp:cNvSpPr/>
      </dsp:nvSpPr>
      <dsp:spPr>
        <a:xfrm>
          <a:off x="0" y="2572163"/>
          <a:ext cx="806469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6BDBD-370C-493E-B434-09AC5EEF2FC4}">
      <dsp:nvSpPr>
        <dsp:cNvPr id="0" name=""/>
        <dsp:cNvSpPr/>
      </dsp:nvSpPr>
      <dsp:spPr>
        <a:xfrm>
          <a:off x="383939" y="2306058"/>
          <a:ext cx="7678781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Pemerasan</a:t>
          </a:r>
          <a:endParaRPr lang="en-US" sz="2400" b="0" kern="1200" dirty="0" smtClean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05575" y="2327694"/>
        <a:ext cx="7635509" cy="399953"/>
      </dsp:txXfrm>
    </dsp:sp>
    <dsp:sp modelId="{98A35179-A238-4808-B28A-D447434DE590}">
      <dsp:nvSpPr>
        <dsp:cNvPr id="0" name=""/>
        <dsp:cNvSpPr/>
      </dsp:nvSpPr>
      <dsp:spPr>
        <a:xfrm>
          <a:off x="0" y="3281431"/>
          <a:ext cx="806469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045E-9F0A-4361-B491-0707BD9E6C08}">
      <dsp:nvSpPr>
        <dsp:cNvPr id="0" name=""/>
        <dsp:cNvSpPr/>
      </dsp:nvSpPr>
      <dsp:spPr>
        <a:xfrm>
          <a:off x="383939" y="3015325"/>
          <a:ext cx="7678781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Perbuatan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curang</a:t>
          </a:r>
          <a:endParaRPr lang="en-US" sz="2400" b="0" kern="1200" dirty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05575" y="3036961"/>
        <a:ext cx="7635509" cy="399953"/>
      </dsp:txXfrm>
    </dsp:sp>
    <dsp:sp modelId="{6A20C3DB-5F18-4FD6-872D-4B688FA84050}">
      <dsp:nvSpPr>
        <dsp:cNvPr id="0" name=""/>
        <dsp:cNvSpPr/>
      </dsp:nvSpPr>
      <dsp:spPr>
        <a:xfrm>
          <a:off x="0" y="3990699"/>
          <a:ext cx="806469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E9269-D457-4D67-971C-9C2B3806553C}">
      <dsp:nvSpPr>
        <dsp:cNvPr id="0" name=""/>
        <dsp:cNvSpPr/>
      </dsp:nvSpPr>
      <dsp:spPr>
        <a:xfrm>
          <a:off x="383939" y="3724593"/>
          <a:ext cx="7678781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Benturan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kepentingan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dengan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pengadaan</a:t>
          </a:r>
          <a:endParaRPr lang="en-US" sz="2400" b="0" kern="1200" dirty="0"/>
        </a:p>
      </dsp:txBody>
      <dsp:txXfrm>
        <a:off x="405575" y="3746229"/>
        <a:ext cx="7635509" cy="399953"/>
      </dsp:txXfrm>
    </dsp:sp>
    <dsp:sp modelId="{84F7E938-0928-4D09-9B97-C8BFEA067D28}">
      <dsp:nvSpPr>
        <dsp:cNvPr id="0" name=""/>
        <dsp:cNvSpPr/>
      </dsp:nvSpPr>
      <dsp:spPr>
        <a:xfrm>
          <a:off x="0" y="4699967"/>
          <a:ext cx="8064698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0B653-D041-4335-B4AA-226E2D90B988}">
      <dsp:nvSpPr>
        <dsp:cNvPr id="0" name=""/>
        <dsp:cNvSpPr/>
      </dsp:nvSpPr>
      <dsp:spPr>
        <a:xfrm>
          <a:off x="383939" y="4433861"/>
          <a:ext cx="7678781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Gratifikasi</a:t>
          </a:r>
          <a:r>
            <a:rPr lang="en-US" sz="24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endParaRPr lang="en-US" sz="2400" b="0" kern="1200" dirty="0"/>
        </a:p>
      </dsp:txBody>
      <dsp:txXfrm>
        <a:off x="405575" y="4455497"/>
        <a:ext cx="7635509" cy="399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85A86-8C12-4FF5-92AE-40AFC8747996}">
      <dsp:nvSpPr>
        <dsp:cNvPr id="0" name=""/>
        <dsp:cNvSpPr/>
      </dsp:nvSpPr>
      <dsp:spPr>
        <a:xfrm>
          <a:off x="0" y="405240"/>
          <a:ext cx="856895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678E5-34D6-462F-B764-2CE7A1A5FAAA}">
      <dsp:nvSpPr>
        <dsp:cNvPr id="0" name=""/>
        <dsp:cNvSpPr/>
      </dsp:nvSpPr>
      <dsp:spPr>
        <a:xfrm>
          <a:off x="418824" y="36240"/>
          <a:ext cx="814750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Greeds</a:t>
          </a:r>
          <a:r>
            <a:rPr lang="en-US" sz="2400" b="0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 (</a:t>
          </a:r>
          <a:r>
            <a:rPr lang="en-US" sz="24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Keserakahan</a:t>
          </a:r>
          <a:r>
            <a:rPr lang="en-US" sz="2400" b="0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) : </a:t>
          </a:r>
          <a:r>
            <a:rPr lang="en-US" sz="24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potensial</a:t>
          </a:r>
          <a:r>
            <a:rPr lang="en-US" sz="2400" b="0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ada</a:t>
          </a:r>
          <a:r>
            <a:rPr lang="en-US" sz="2400" b="0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dalam</a:t>
          </a:r>
          <a:r>
            <a:rPr lang="en-US" sz="2400" b="0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 </a:t>
          </a:r>
          <a:r>
            <a:rPr lang="en-US" sz="24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</a:rPr>
            <a:t>manusia</a:t>
          </a:r>
          <a:r>
            <a:rPr lang="en-US" sz="2400" b="0" kern="1200" dirty="0" smtClean="0">
              <a:solidFill>
                <a:schemeClr val="accent6">
                  <a:lumMod val="60000"/>
                  <a:lumOff val="40000"/>
                </a:schemeClr>
              </a:solidFill>
            </a:rPr>
            <a:t>.</a:t>
          </a:r>
          <a:endParaRPr lang="en-US" sz="2400" b="0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454850" y="72266"/>
        <a:ext cx="8075453" cy="665948"/>
      </dsp:txXfrm>
    </dsp:sp>
    <dsp:sp modelId="{3EF906FF-FC11-46D9-B298-7686320DB2C1}">
      <dsp:nvSpPr>
        <dsp:cNvPr id="0" name=""/>
        <dsp:cNvSpPr/>
      </dsp:nvSpPr>
      <dsp:spPr>
        <a:xfrm>
          <a:off x="0" y="1539240"/>
          <a:ext cx="856895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1C9D-B491-4F29-BCE9-72E6FC6C3BEA}">
      <dsp:nvSpPr>
        <dsp:cNvPr id="0" name=""/>
        <dsp:cNvSpPr/>
      </dsp:nvSpPr>
      <dsp:spPr>
        <a:xfrm>
          <a:off x="407945" y="1170240"/>
          <a:ext cx="815890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0070C0"/>
              </a:solidFill>
              <a:latin typeface="Verdana" panose="020B0604030504040204" pitchFamily="34" charset="0"/>
            </a:rPr>
            <a:t>Opportunities (</a:t>
          </a:r>
          <a:r>
            <a:rPr lang="en-US" sz="2000" b="0" kern="1200" dirty="0" err="1" smtClean="0">
              <a:solidFill>
                <a:srgbClr val="0070C0"/>
              </a:solidFill>
              <a:latin typeface="Verdana" panose="020B0604030504040204" pitchFamily="34" charset="0"/>
            </a:rPr>
            <a:t>kesempatan</a:t>
          </a:r>
          <a:r>
            <a:rPr lang="en-US" sz="2000" b="0" kern="1200" dirty="0" smtClean="0">
              <a:solidFill>
                <a:srgbClr val="0070C0"/>
              </a:solidFill>
              <a:latin typeface="Verdana" panose="020B0604030504040204" pitchFamily="34" charset="0"/>
            </a:rPr>
            <a:t>) : </a:t>
          </a:r>
          <a:r>
            <a:rPr lang="en-US" sz="2000" b="0" kern="1200" dirty="0" err="1" smtClean="0">
              <a:solidFill>
                <a:srgbClr val="0070C0"/>
              </a:solidFill>
              <a:latin typeface="Verdana" panose="020B0604030504040204" pitchFamily="34" charset="0"/>
            </a:rPr>
            <a:t>berkaitan</a:t>
          </a:r>
          <a:r>
            <a:rPr lang="en-US" sz="2000" b="0" kern="1200" dirty="0" smtClean="0">
              <a:solidFill>
                <a:srgbClr val="0070C0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70C0"/>
              </a:solidFill>
              <a:latin typeface="Verdana" panose="020B0604030504040204" pitchFamily="34" charset="0"/>
            </a:rPr>
            <a:t>keadaan</a:t>
          </a:r>
          <a:r>
            <a:rPr lang="en-US" sz="2000" b="0" kern="1200" dirty="0" smtClean="0">
              <a:solidFill>
                <a:srgbClr val="0070C0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70C0"/>
              </a:solidFill>
              <a:latin typeface="Verdana" panose="020B0604030504040204" pitchFamily="34" charset="0"/>
            </a:rPr>
            <a:t>instansi</a:t>
          </a:r>
          <a:r>
            <a:rPr lang="en-US" sz="2000" b="0" kern="1200" dirty="0" smtClean="0">
              <a:solidFill>
                <a:srgbClr val="0070C0"/>
              </a:solidFill>
              <a:latin typeface="Verdana" panose="020B0604030504040204" pitchFamily="34" charset="0"/>
            </a:rPr>
            <a:t>/</a:t>
          </a:r>
          <a:r>
            <a:rPr lang="en-US" sz="2000" b="0" kern="1200" dirty="0" err="1" smtClean="0">
              <a:solidFill>
                <a:srgbClr val="0070C0"/>
              </a:solidFill>
              <a:latin typeface="Verdana" panose="020B0604030504040204" pitchFamily="34" charset="0"/>
            </a:rPr>
            <a:t>masyarakat</a:t>
          </a:r>
          <a:endParaRPr lang="en-US" sz="2000" b="0" kern="1200" dirty="0" smtClean="0">
            <a:solidFill>
              <a:srgbClr val="0070C0"/>
            </a:solidFill>
            <a:latin typeface="Verdana" panose="020B0604030504040204" pitchFamily="34" charset="0"/>
          </a:endParaRPr>
        </a:p>
      </dsp:txBody>
      <dsp:txXfrm>
        <a:off x="443971" y="1206266"/>
        <a:ext cx="8086854" cy="665948"/>
      </dsp:txXfrm>
    </dsp:sp>
    <dsp:sp modelId="{8DD5CE98-D2D6-49EF-BDED-A4E74693E3C2}">
      <dsp:nvSpPr>
        <dsp:cNvPr id="0" name=""/>
        <dsp:cNvSpPr/>
      </dsp:nvSpPr>
      <dsp:spPr>
        <a:xfrm>
          <a:off x="0" y="2673239"/>
          <a:ext cx="856895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0F0BB-B845-4257-9E19-60E9C5AE3980}">
      <dsp:nvSpPr>
        <dsp:cNvPr id="0" name=""/>
        <dsp:cNvSpPr/>
      </dsp:nvSpPr>
      <dsp:spPr>
        <a:xfrm>
          <a:off x="407945" y="2304239"/>
          <a:ext cx="815890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Needs (</a:t>
          </a:r>
          <a:r>
            <a:rPr lang="en-US" sz="20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kebutuhan</a:t>
          </a:r>
          <a:r>
            <a:rPr lang="en-US" sz="2000" b="0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) : </a:t>
          </a:r>
          <a:r>
            <a:rPr lang="en-US" sz="20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berkaitan</a:t>
          </a:r>
          <a:r>
            <a:rPr lang="en-US" sz="2000" b="0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kebutuhan</a:t>
          </a:r>
          <a:r>
            <a:rPr lang="en-US" sz="2000" b="0" kern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chemeClr val="accent6">
                  <a:lumMod val="60000"/>
                  <a:lumOff val="40000"/>
                </a:schemeClr>
              </a:solidFill>
              <a:latin typeface="Verdana" panose="020B0604030504040204" pitchFamily="34" charset="0"/>
            </a:rPr>
            <a:t>hidup</a:t>
          </a:r>
          <a:endParaRPr lang="en-US" sz="2000" b="0" kern="1200" dirty="0">
            <a:solidFill>
              <a:schemeClr val="accent6">
                <a:lumMod val="60000"/>
                <a:lumOff val="40000"/>
              </a:schemeClr>
            </a:solidFill>
            <a:latin typeface="Verdana" panose="020B0604030504040204" pitchFamily="34" charset="0"/>
          </a:endParaRPr>
        </a:p>
      </dsp:txBody>
      <dsp:txXfrm>
        <a:off x="443971" y="2340265"/>
        <a:ext cx="8086854" cy="665948"/>
      </dsp:txXfrm>
    </dsp:sp>
    <dsp:sp modelId="{0235DAD7-164B-4FED-A5B2-489363AA8163}">
      <dsp:nvSpPr>
        <dsp:cNvPr id="0" name=""/>
        <dsp:cNvSpPr/>
      </dsp:nvSpPr>
      <dsp:spPr>
        <a:xfrm>
          <a:off x="0" y="3807240"/>
          <a:ext cx="856895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6BDBD-370C-493E-B434-09AC5EEF2FC4}">
      <dsp:nvSpPr>
        <dsp:cNvPr id="0" name=""/>
        <dsp:cNvSpPr/>
      </dsp:nvSpPr>
      <dsp:spPr>
        <a:xfrm>
          <a:off x="407945" y="3438240"/>
          <a:ext cx="8158906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20" tIns="0" rIns="22672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Exposures (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Pengungkapan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) :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berkaitan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dengan</a:t>
          </a:r>
          <a:r>
            <a:rPr lang="en-US" sz="2000" b="0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2000" b="0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sanksi</a:t>
          </a:r>
          <a:endParaRPr lang="en-US" sz="2000" b="0" kern="1200" dirty="0" smtClean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43971" y="3474266"/>
        <a:ext cx="8086854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85A86-8C12-4FF5-92AE-40AFC8747996}">
      <dsp:nvSpPr>
        <dsp:cNvPr id="0" name=""/>
        <dsp:cNvSpPr/>
      </dsp:nvSpPr>
      <dsp:spPr>
        <a:xfrm>
          <a:off x="0" y="997311"/>
          <a:ext cx="80646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678E5-34D6-462F-B764-2CE7A1A5FAAA}">
      <dsp:nvSpPr>
        <dsp:cNvPr id="0" name=""/>
        <dsp:cNvSpPr/>
      </dsp:nvSpPr>
      <dsp:spPr>
        <a:xfrm>
          <a:off x="403234" y="746391"/>
          <a:ext cx="564528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Ketiadaan</a:t>
          </a:r>
          <a:r>
            <a:rPr lang="en-US" sz="1700" b="1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dan</a:t>
          </a:r>
          <a:r>
            <a:rPr lang="en-US" sz="1700" b="1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kelemahan</a:t>
          </a:r>
          <a:r>
            <a:rPr lang="en-US" sz="1700" b="1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pemimpin</a:t>
          </a:r>
          <a:endParaRPr lang="en-US" sz="1700" kern="1200" dirty="0"/>
        </a:p>
      </dsp:txBody>
      <dsp:txXfrm>
        <a:off x="427732" y="770889"/>
        <a:ext cx="5596292" cy="452844"/>
      </dsp:txXfrm>
    </dsp:sp>
    <dsp:sp modelId="{3EF906FF-FC11-46D9-B298-7686320DB2C1}">
      <dsp:nvSpPr>
        <dsp:cNvPr id="0" name=""/>
        <dsp:cNvSpPr/>
      </dsp:nvSpPr>
      <dsp:spPr>
        <a:xfrm>
          <a:off x="0" y="1768431"/>
          <a:ext cx="80646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1C9D-B491-4F29-BCE9-72E6FC6C3BEA}">
      <dsp:nvSpPr>
        <dsp:cNvPr id="0" name=""/>
        <dsp:cNvSpPr/>
      </dsp:nvSpPr>
      <dsp:spPr>
        <a:xfrm>
          <a:off x="403234" y="1517511"/>
          <a:ext cx="564528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Kelemahan</a:t>
          </a:r>
          <a:r>
            <a:rPr lang="en-US" sz="1700" b="1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pengajaran</a:t>
          </a:r>
          <a:r>
            <a:rPr lang="en-US" sz="1700" b="1" kern="1200" dirty="0" smtClean="0">
              <a:solidFill>
                <a:srgbClr val="0087B9"/>
              </a:solidFill>
              <a:latin typeface="Verdana" panose="020B0604030504040204" pitchFamily="34" charset="0"/>
            </a:rPr>
            <a:t> agama </a:t>
          </a: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dan</a:t>
          </a:r>
          <a:r>
            <a:rPr lang="en-US" sz="1700" b="1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etika</a:t>
          </a:r>
          <a:r>
            <a:rPr lang="en-US" sz="1700" b="1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</a:p>
      </dsp:txBody>
      <dsp:txXfrm>
        <a:off x="427732" y="1542009"/>
        <a:ext cx="5596292" cy="452844"/>
      </dsp:txXfrm>
    </dsp:sp>
    <dsp:sp modelId="{8DD5CE98-D2D6-49EF-BDED-A4E74693E3C2}">
      <dsp:nvSpPr>
        <dsp:cNvPr id="0" name=""/>
        <dsp:cNvSpPr/>
      </dsp:nvSpPr>
      <dsp:spPr>
        <a:xfrm>
          <a:off x="0" y="2539551"/>
          <a:ext cx="80646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0F0BB-B845-4257-9E19-60E9C5AE3980}">
      <dsp:nvSpPr>
        <dsp:cNvPr id="0" name=""/>
        <dsp:cNvSpPr/>
      </dsp:nvSpPr>
      <dsp:spPr>
        <a:xfrm>
          <a:off x="403234" y="2288631"/>
          <a:ext cx="564528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solidFill>
                <a:srgbClr val="0087B9"/>
              </a:solidFill>
              <a:latin typeface="Verdana" panose="020B0604030504040204" pitchFamily="34" charset="0"/>
            </a:rPr>
            <a:t>Kolonialisme</a:t>
          </a:r>
          <a:endParaRPr lang="en-US" sz="1700" b="1" kern="1200" dirty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27732" y="2313129"/>
        <a:ext cx="5596292" cy="452844"/>
      </dsp:txXfrm>
    </dsp:sp>
    <dsp:sp modelId="{0235DAD7-164B-4FED-A5B2-489363AA8163}">
      <dsp:nvSpPr>
        <dsp:cNvPr id="0" name=""/>
        <dsp:cNvSpPr/>
      </dsp:nvSpPr>
      <dsp:spPr>
        <a:xfrm>
          <a:off x="0" y="3310671"/>
          <a:ext cx="80646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6BDBD-370C-493E-B434-09AC5EEF2FC4}">
      <dsp:nvSpPr>
        <dsp:cNvPr id="0" name=""/>
        <dsp:cNvSpPr/>
      </dsp:nvSpPr>
      <dsp:spPr>
        <a:xfrm>
          <a:off x="403234" y="3059751"/>
          <a:ext cx="564528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Kurangnya</a:t>
          </a:r>
          <a:r>
            <a:rPr lang="en-US" sz="1700" b="1" kern="1200" dirty="0" smtClean="0">
              <a:solidFill>
                <a:srgbClr val="0087B9"/>
              </a:solidFill>
              <a:latin typeface="Verdana" panose="020B0604030504040204" pitchFamily="34" charset="0"/>
            </a:rPr>
            <a:t> </a:t>
          </a:r>
          <a:r>
            <a:rPr lang="en-US" sz="1700" b="1" kern="1200" dirty="0" err="1" smtClean="0">
              <a:solidFill>
                <a:srgbClr val="0087B9"/>
              </a:solidFill>
              <a:latin typeface="Verdana" panose="020B0604030504040204" pitchFamily="34" charset="0"/>
            </a:rPr>
            <a:t>pendidikan</a:t>
          </a:r>
          <a:endParaRPr lang="en-US" sz="1700" b="1" kern="1200" dirty="0" smtClean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27732" y="3084249"/>
        <a:ext cx="5596292" cy="452844"/>
      </dsp:txXfrm>
    </dsp:sp>
    <dsp:sp modelId="{98A35179-A238-4808-B28A-D447434DE590}">
      <dsp:nvSpPr>
        <dsp:cNvPr id="0" name=""/>
        <dsp:cNvSpPr/>
      </dsp:nvSpPr>
      <dsp:spPr>
        <a:xfrm>
          <a:off x="0" y="4081792"/>
          <a:ext cx="806469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045E-9F0A-4361-B491-0707BD9E6C08}">
      <dsp:nvSpPr>
        <dsp:cNvPr id="0" name=""/>
        <dsp:cNvSpPr/>
      </dsp:nvSpPr>
      <dsp:spPr>
        <a:xfrm>
          <a:off x="403234" y="3830872"/>
          <a:ext cx="564528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78" tIns="0" rIns="21337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solidFill>
                <a:srgbClr val="0087B9"/>
              </a:solidFill>
              <a:latin typeface="Verdana" panose="020B0604030504040204" pitchFamily="34" charset="0"/>
            </a:rPr>
            <a:t>Tidak adanya tindakan hukum yang tegas</a:t>
          </a:r>
          <a:endParaRPr lang="en-US" sz="1700" b="1" kern="1200" dirty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427732" y="3855370"/>
        <a:ext cx="5596292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2E6A6-0CB1-40E0-B920-2867AE43B79E}">
      <dsp:nvSpPr>
        <dsp:cNvPr id="0" name=""/>
        <dsp:cNvSpPr/>
      </dsp:nvSpPr>
      <dsp:spPr>
        <a:xfrm>
          <a:off x="0" y="199561"/>
          <a:ext cx="8784976" cy="54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2060"/>
              </a:solidFill>
            </a:rPr>
            <a:t>PREVENTIF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26675" y="226236"/>
        <a:ext cx="8731626" cy="493096"/>
      </dsp:txXfrm>
    </dsp:sp>
    <dsp:sp modelId="{B6F4B584-7F9B-4BC6-A9EF-26A03621F80D}">
      <dsp:nvSpPr>
        <dsp:cNvPr id="0" name=""/>
        <dsp:cNvSpPr/>
      </dsp:nvSpPr>
      <dsp:spPr>
        <a:xfrm>
          <a:off x="0" y="746007"/>
          <a:ext cx="8784976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err="1" smtClean="0">
              <a:solidFill>
                <a:srgbClr val="002060"/>
              </a:solidFill>
            </a:rPr>
            <a:t>Mengarah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pada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pembuatan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upaya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preventif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pada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penyebab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timbulnya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korupsi</a:t>
          </a:r>
          <a:endParaRPr lang="en-US" sz="1500" b="1" kern="1200" dirty="0">
            <a:solidFill>
              <a:srgbClr val="002060"/>
            </a:solidFill>
          </a:endParaRPr>
        </a:p>
      </dsp:txBody>
      <dsp:txXfrm>
        <a:off x="0" y="746007"/>
        <a:ext cx="8784976" cy="888030"/>
      </dsp:txXfrm>
    </dsp:sp>
    <dsp:sp modelId="{418ECEF2-6982-4036-A6B8-B3CE700FCEB5}">
      <dsp:nvSpPr>
        <dsp:cNvPr id="0" name=""/>
        <dsp:cNvSpPr/>
      </dsp:nvSpPr>
      <dsp:spPr>
        <a:xfrm>
          <a:off x="0" y="1634037"/>
          <a:ext cx="8784976" cy="561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err="1" smtClean="0">
              <a:solidFill>
                <a:srgbClr val="002060"/>
              </a:solidFill>
            </a:rPr>
            <a:t>Deduktif</a:t>
          </a:r>
          <a:r>
            <a:rPr lang="en-US" sz="1900" b="1" kern="1200" smtClean="0">
              <a:solidFill>
                <a:srgbClr val="002060"/>
              </a:solidFill>
            </a:rPr>
            <a:t> 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27387" y="1661424"/>
        <a:ext cx="8730202" cy="506255"/>
      </dsp:txXfrm>
    </dsp:sp>
    <dsp:sp modelId="{9B6713A4-4537-45D6-8A59-B37350779AED}">
      <dsp:nvSpPr>
        <dsp:cNvPr id="0" name=""/>
        <dsp:cNvSpPr/>
      </dsp:nvSpPr>
      <dsp:spPr>
        <a:xfrm>
          <a:off x="0" y="2195067"/>
          <a:ext cx="8784976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err="1" smtClean="0">
              <a:solidFill>
                <a:srgbClr val="002060"/>
              </a:solidFill>
            </a:rPr>
            <a:t>Upaya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untuk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mengetahui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kasus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korupsi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dalam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waktu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sesingkat-singkatnya</a:t>
          </a:r>
          <a:r>
            <a:rPr lang="en-US" sz="1500" b="1" kern="1200" dirty="0" smtClean="0">
              <a:solidFill>
                <a:srgbClr val="002060"/>
              </a:solidFill>
            </a:rPr>
            <a:t>.</a:t>
          </a:r>
          <a:endParaRPr lang="en-US" sz="1500" b="1" kern="1200" dirty="0">
            <a:solidFill>
              <a:srgbClr val="002060"/>
            </a:solidFill>
          </a:endParaRPr>
        </a:p>
      </dsp:txBody>
      <dsp:txXfrm>
        <a:off x="0" y="2195067"/>
        <a:ext cx="8784976" cy="888030"/>
      </dsp:txXfrm>
    </dsp:sp>
    <dsp:sp modelId="{66BE81C8-8E0F-44D7-92B1-2D5236D916AA}">
      <dsp:nvSpPr>
        <dsp:cNvPr id="0" name=""/>
        <dsp:cNvSpPr/>
      </dsp:nvSpPr>
      <dsp:spPr>
        <a:xfrm>
          <a:off x="0" y="2997225"/>
          <a:ext cx="8784976" cy="453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>
              <a:solidFill>
                <a:srgbClr val="002060"/>
              </a:solidFill>
            </a:rPr>
            <a:t>Represif</a:t>
          </a:r>
          <a:r>
            <a:rPr lang="en-US" sz="1900" b="1" kern="1200" dirty="0" smtClean="0">
              <a:solidFill>
                <a:srgbClr val="002060"/>
              </a:solidFill>
            </a:rPr>
            <a:t> </a:t>
          </a:r>
          <a:endParaRPr lang="en-US" sz="1900" b="1" kern="1200" dirty="0">
            <a:solidFill>
              <a:srgbClr val="002060"/>
            </a:solidFill>
          </a:endParaRPr>
        </a:p>
      </dsp:txBody>
      <dsp:txXfrm>
        <a:off x="22143" y="3019368"/>
        <a:ext cx="8740690" cy="409312"/>
      </dsp:txXfrm>
    </dsp:sp>
    <dsp:sp modelId="{38F8CC79-DC5C-4D8D-9951-5B57F75AD0B0}">
      <dsp:nvSpPr>
        <dsp:cNvPr id="0" name=""/>
        <dsp:cNvSpPr/>
      </dsp:nvSpPr>
      <dsp:spPr>
        <a:xfrm>
          <a:off x="0" y="3536696"/>
          <a:ext cx="8784976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b="1" kern="1200" dirty="0" err="1" smtClean="0">
              <a:solidFill>
                <a:srgbClr val="002060"/>
              </a:solidFill>
            </a:rPr>
            <a:t>Pemberian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sanksi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hukum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secara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tepat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dan</a:t>
          </a:r>
          <a:r>
            <a:rPr lang="en-US" sz="1500" b="1" kern="1200" dirty="0" smtClean="0">
              <a:solidFill>
                <a:srgbClr val="002060"/>
              </a:solidFill>
            </a:rPr>
            <a:t> </a:t>
          </a:r>
          <a:r>
            <a:rPr lang="en-US" sz="1500" b="1" kern="1200" dirty="0" err="1" smtClean="0">
              <a:solidFill>
                <a:srgbClr val="002060"/>
              </a:solidFill>
            </a:rPr>
            <a:t>cepat</a:t>
          </a:r>
          <a:r>
            <a:rPr lang="en-US" sz="1500" b="1" kern="1200" dirty="0" smtClean="0">
              <a:solidFill>
                <a:srgbClr val="002060"/>
              </a:solidFill>
            </a:rPr>
            <a:t>.</a:t>
          </a:r>
          <a:endParaRPr lang="en-US" sz="1500" b="1" kern="1200" dirty="0">
            <a:solidFill>
              <a:srgbClr val="002060"/>
            </a:solidFill>
          </a:endParaRPr>
        </a:p>
      </dsp:txBody>
      <dsp:txXfrm>
        <a:off x="0" y="3536696"/>
        <a:ext cx="8784976" cy="8880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2E6A6-0CB1-40E0-B920-2867AE43B79E}">
      <dsp:nvSpPr>
        <dsp:cNvPr id="0" name=""/>
        <dsp:cNvSpPr/>
      </dsp:nvSpPr>
      <dsp:spPr>
        <a:xfrm>
          <a:off x="0" y="33387"/>
          <a:ext cx="8784976" cy="4595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2060"/>
              </a:solidFill>
            </a:rPr>
            <a:t>Konsep</a:t>
          </a:r>
          <a:r>
            <a:rPr lang="en-US" sz="2400" b="0" kern="1200" dirty="0" smtClean="0">
              <a:solidFill>
                <a:srgbClr val="002060"/>
              </a:solidFill>
            </a:rPr>
            <a:t> ‘Carrot and Stick’</a:t>
          </a:r>
          <a:endParaRPr lang="en-US" sz="2400" b="0" kern="1200" dirty="0">
            <a:solidFill>
              <a:srgbClr val="002060"/>
            </a:solidFill>
          </a:endParaRPr>
        </a:p>
      </dsp:txBody>
      <dsp:txXfrm>
        <a:off x="22435" y="55822"/>
        <a:ext cx="8740106" cy="414705"/>
      </dsp:txXfrm>
    </dsp:sp>
    <dsp:sp modelId="{B6F4B584-7F9B-4BC6-A9EF-26A03621F80D}">
      <dsp:nvSpPr>
        <dsp:cNvPr id="0" name=""/>
        <dsp:cNvSpPr/>
      </dsp:nvSpPr>
      <dsp:spPr>
        <a:xfrm>
          <a:off x="0" y="492963"/>
          <a:ext cx="8784976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err="1" smtClean="0">
              <a:solidFill>
                <a:srgbClr val="002060"/>
              </a:solidFill>
            </a:rPr>
            <a:t>Mencukupi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gaji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pejabat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negara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dan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sanksi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tegas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bagi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koruptor</a:t>
          </a:r>
          <a:endParaRPr lang="en-US" sz="1800" b="0" kern="1200" dirty="0">
            <a:solidFill>
              <a:srgbClr val="002060"/>
            </a:solidFill>
          </a:endParaRPr>
        </a:p>
      </dsp:txBody>
      <dsp:txXfrm>
        <a:off x="0" y="492963"/>
        <a:ext cx="8784976" cy="678960"/>
      </dsp:txXfrm>
    </dsp:sp>
    <dsp:sp modelId="{418ECEF2-6982-4036-A6B8-B3CE700FCEB5}">
      <dsp:nvSpPr>
        <dsp:cNvPr id="0" name=""/>
        <dsp:cNvSpPr/>
      </dsp:nvSpPr>
      <dsp:spPr>
        <a:xfrm>
          <a:off x="0" y="879868"/>
          <a:ext cx="8784976" cy="47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2060"/>
              </a:solidFill>
            </a:rPr>
            <a:t>Gerakan</a:t>
          </a:r>
          <a:r>
            <a:rPr lang="en-US" sz="2400" b="0" kern="1200" dirty="0" smtClean="0">
              <a:solidFill>
                <a:srgbClr val="002060"/>
              </a:solidFill>
            </a:rPr>
            <a:t> ‘</a:t>
          </a:r>
          <a:r>
            <a:rPr lang="en-US" sz="2400" b="0" kern="1200" dirty="0" err="1" smtClean="0">
              <a:solidFill>
                <a:srgbClr val="002060"/>
              </a:solidFill>
            </a:rPr>
            <a:t>Masyarakat</a:t>
          </a:r>
          <a:r>
            <a:rPr lang="en-US" sz="2400" b="0" kern="1200" dirty="0" smtClean="0">
              <a:solidFill>
                <a:srgbClr val="002060"/>
              </a:solidFill>
            </a:rPr>
            <a:t> Anti </a:t>
          </a:r>
          <a:r>
            <a:rPr lang="en-US" sz="2400" b="0" kern="1200" dirty="0" err="1" smtClean="0">
              <a:solidFill>
                <a:srgbClr val="002060"/>
              </a:solidFill>
            </a:rPr>
            <a:t>Korupsi</a:t>
          </a:r>
          <a:r>
            <a:rPr lang="en-US" sz="2400" b="0" kern="1200" dirty="0" smtClean="0">
              <a:solidFill>
                <a:srgbClr val="002060"/>
              </a:solidFill>
            </a:rPr>
            <a:t>’</a:t>
          </a:r>
          <a:endParaRPr lang="en-US" sz="2400" b="0" kern="1200" dirty="0">
            <a:solidFill>
              <a:srgbClr val="002060"/>
            </a:solidFill>
          </a:endParaRPr>
        </a:p>
      </dsp:txBody>
      <dsp:txXfrm>
        <a:off x="23033" y="902901"/>
        <a:ext cx="8738910" cy="425774"/>
      </dsp:txXfrm>
    </dsp:sp>
    <dsp:sp modelId="{9B6713A4-4537-45D6-8A59-B37350779AED}">
      <dsp:nvSpPr>
        <dsp:cNvPr id="0" name=""/>
        <dsp:cNvSpPr/>
      </dsp:nvSpPr>
      <dsp:spPr>
        <a:xfrm>
          <a:off x="0" y="1455936"/>
          <a:ext cx="8784976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err="1" smtClean="0">
              <a:solidFill>
                <a:srgbClr val="002060"/>
              </a:solidFill>
            </a:rPr>
            <a:t>Upaya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masyarakat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untuk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menekan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pemerintah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bangkit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melawan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korupsi</a:t>
          </a:r>
          <a:endParaRPr lang="en-US" sz="1800" b="0" kern="1200" dirty="0">
            <a:solidFill>
              <a:srgbClr val="002060"/>
            </a:solidFill>
          </a:endParaRPr>
        </a:p>
      </dsp:txBody>
      <dsp:txXfrm>
        <a:off x="0" y="1455936"/>
        <a:ext cx="8784976" cy="678960"/>
      </dsp:txXfrm>
    </dsp:sp>
    <dsp:sp modelId="{66BE81C8-8E0F-44D7-92B1-2D5236D916AA}">
      <dsp:nvSpPr>
        <dsp:cNvPr id="0" name=""/>
        <dsp:cNvSpPr/>
      </dsp:nvSpPr>
      <dsp:spPr>
        <a:xfrm>
          <a:off x="0" y="1887979"/>
          <a:ext cx="8784976" cy="381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2060"/>
              </a:solidFill>
            </a:rPr>
            <a:t>Gerakan</a:t>
          </a:r>
          <a:r>
            <a:rPr lang="en-US" sz="2400" b="0" kern="1200" dirty="0" smtClean="0">
              <a:solidFill>
                <a:srgbClr val="002060"/>
              </a:solidFill>
            </a:rPr>
            <a:t> ‘</a:t>
          </a:r>
          <a:r>
            <a:rPr lang="en-US" sz="2400" b="0" kern="1200" dirty="0" err="1" smtClean="0">
              <a:solidFill>
                <a:srgbClr val="002060"/>
              </a:solidFill>
            </a:rPr>
            <a:t>Pembersihan</a:t>
          </a:r>
          <a:r>
            <a:rPr lang="en-US" sz="2400" b="0" kern="1200" dirty="0" smtClean="0">
              <a:solidFill>
                <a:srgbClr val="002060"/>
              </a:solidFill>
            </a:rPr>
            <a:t>’</a:t>
          </a:r>
          <a:endParaRPr lang="en-US" sz="2400" b="0" kern="1200" dirty="0">
            <a:solidFill>
              <a:srgbClr val="002060"/>
            </a:solidFill>
          </a:endParaRPr>
        </a:p>
      </dsp:txBody>
      <dsp:txXfrm>
        <a:off x="18623" y="1906602"/>
        <a:ext cx="8747730" cy="344242"/>
      </dsp:txXfrm>
    </dsp:sp>
    <dsp:sp modelId="{38F8CC79-DC5C-4D8D-9951-5B57F75AD0B0}">
      <dsp:nvSpPr>
        <dsp:cNvPr id="0" name=""/>
        <dsp:cNvSpPr/>
      </dsp:nvSpPr>
      <dsp:spPr>
        <a:xfrm>
          <a:off x="0" y="2433162"/>
          <a:ext cx="8784976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kern="1200" dirty="0" err="1" smtClean="0">
              <a:solidFill>
                <a:srgbClr val="002060"/>
              </a:solidFill>
            </a:rPr>
            <a:t>Menciptakan</a:t>
          </a:r>
          <a:r>
            <a:rPr lang="en-US" sz="2000" b="0" kern="1200" dirty="0" smtClean="0">
              <a:solidFill>
                <a:srgbClr val="002060"/>
              </a:solidFill>
            </a:rPr>
            <a:t> </a:t>
          </a:r>
          <a:r>
            <a:rPr lang="en-US" sz="2000" b="0" kern="1200" dirty="0" err="1" smtClean="0">
              <a:solidFill>
                <a:srgbClr val="002060"/>
              </a:solidFill>
            </a:rPr>
            <a:t>aparat</a:t>
          </a:r>
          <a:r>
            <a:rPr lang="en-US" sz="2000" b="0" kern="1200" dirty="0" smtClean="0">
              <a:solidFill>
                <a:srgbClr val="002060"/>
              </a:solidFill>
            </a:rPr>
            <a:t> </a:t>
          </a:r>
          <a:r>
            <a:rPr lang="en-US" sz="2000" b="0" kern="1200" dirty="0" err="1" smtClean="0">
              <a:solidFill>
                <a:srgbClr val="002060"/>
              </a:solidFill>
            </a:rPr>
            <a:t>hukum</a:t>
          </a:r>
          <a:r>
            <a:rPr lang="en-US" sz="20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smtClean="0">
              <a:solidFill>
                <a:srgbClr val="002060"/>
              </a:solidFill>
            </a:rPr>
            <a:t>yang</a:t>
          </a:r>
          <a:r>
            <a:rPr lang="en-US" sz="2000" b="0" kern="1200" dirty="0" smtClean="0">
              <a:solidFill>
                <a:srgbClr val="002060"/>
              </a:solidFill>
            </a:rPr>
            <a:t> </a:t>
          </a:r>
          <a:r>
            <a:rPr lang="en-US" sz="2000" b="0" kern="1200" dirty="0" err="1" smtClean="0">
              <a:solidFill>
                <a:srgbClr val="002060"/>
              </a:solidFill>
            </a:rPr>
            <a:t>jujur</a:t>
          </a:r>
          <a:r>
            <a:rPr lang="en-US" sz="2000" b="0" kern="1200" dirty="0" smtClean="0">
              <a:solidFill>
                <a:srgbClr val="002060"/>
              </a:solidFill>
            </a:rPr>
            <a:t>, </a:t>
          </a:r>
          <a:r>
            <a:rPr lang="en-US" sz="2000" b="0" kern="1200" dirty="0" err="1" smtClean="0">
              <a:solidFill>
                <a:srgbClr val="002060"/>
              </a:solidFill>
            </a:rPr>
            <a:t>adil</a:t>
          </a:r>
          <a:r>
            <a:rPr lang="en-US" sz="2000" b="0" kern="1200" dirty="0" smtClean="0">
              <a:solidFill>
                <a:srgbClr val="002060"/>
              </a:solidFill>
            </a:rPr>
            <a:t> </a:t>
          </a:r>
          <a:r>
            <a:rPr lang="en-US" sz="2000" b="0" kern="1200" dirty="0" err="1" smtClean="0">
              <a:solidFill>
                <a:srgbClr val="002060"/>
              </a:solidFill>
            </a:rPr>
            <a:t>dan</a:t>
          </a:r>
          <a:r>
            <a:rPr lang="en-US" sz="2000" b="0" kern="1200" dirty="0" smtClean="0">
              <a:solidFill>
                <a:srgbClr val="002060"/>
              </a:solidFill>
            </a:rPr>
            <a:t> </a:t>
          </a:r>
          <a:r>
            <a:rPr lang="en-US" sz="2000" b="0" kern="1200" dirty="0" err="1" smtClean="0">
              <a:solidFill>
                <a:srgbClr val="002060"/>
              </a:solidFill>
            </a:rPr>
            <a:t>bersih</a:t>
          </a:r>
          <a:endParaRPr lang="en-US" sz="2000" b="0" kern="1200" dirty="0">
            <a:solidFill>
              <a:srgbClr val="002060"/>
            </a:solidFill>
          </a:endParaRPr>
        </a:p>
      </dsp:txBody>
      <dsp:txXfrm>
        <a:off x="0" y="2433162"/>
        <a:ext cx="8784976" cy="678960"/>
      </dsp:txXfrm>
    </dsp:sp>
    <dsp:sp modelId="{154DBA06-B9EE-4A9D-9AF3-9CDF86F9DF1D}">
      <dsp:nvSpPr>
        <dsp:cNvPr id="0" name=""/>
        <dsp:cNvSpPr/>
      </dsp:nvSpPr>
      <dsp:spPr>
        <a:xfrm>
          <a:off x="0" y="2854364"/>
          <a:ext cx="8784976" cy="4737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2060"/>
              </a:solidFill>
            </a:rPr>
            <a:t>Gerakan</a:t>
          </a:r>
          <a:r>
            <a:rPr lang="en-US" sz="2400" b="0" kern="1200" dirty="0" smtClean="0">
              <a:solidFill>
                <a:srgbClr val="002060"/>
              </a:solidFill>
            </a:rPr>
            <a:t> ‘Moral’</a:t>
          </a:r>
          <a:endParaRPr lang="en-US" sz="2400" b="0" kern="1200" dirty="0">
            <a:solidFill>
              <a:srgbClr val="002060"/>
            </a:solidFill>
          </a:endParaRPr>
        </a:p>
      </dsp:txBody>
      <dsp:txXfrm>
        <a:off x="23128" y="2877492"/>
        <a:ext cx="8738720" cy="427526"/>
      </dsp:txXfrm>
    </dsp:sp>
    <dsp:sp modelId="{2C845825-FD0C-4750-9D38-07E67F2C98D1}">
      <dsp:nvSpPr>
        <dsp:cNvPr id="0" name=""/>
        <dsp:cNvSpPr/>
      </dsp:nvSpPr>
      <dsp:spPr>
        <a:xfrm>
          <a:off x="0" y="3441273"/>
          <a:ext cx="8784976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err="1" smtClean="0">
              <a:solidFill>
                <a:srgbClr val="002060"/>
              </a:solidFill>
            </a:rPr>
            <a:t>Selalu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mensosialisasikan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bahwa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korupsi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adalah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kejahatan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besar</a:t>
          </a:r>
          <a:endParaRPr lang="en-US" sz="1800" b="0" kern="1200" dirty="0">
            <a:solidFill>
              <a:srgbClr val="002060"/>
            </a:solidFill>
          </a:endParaRPr>
        </a:p>
      </dsp:txBody>
      <dsp:txXfrm>
        <a:off x="0" y="3441273"/>
        <a:ext cx="8784976" cy="678960"/>
      </dsp:txXfrm>
    </dsp:sp>
    <dsp:sp modelId="{C37E4D0D-D92D-4ED7-B146-2A6BC7D34A0A}">
      <dsp:nvSpPr>
        <dsp:cNvPr id="0" name=""/>
        <dsp:cNvSpPr/>
      </dsp:nvSpPr>
      <dsp:spPr>
        <a:xfrm>
          <a:off x="0" y="3808101"/>
          <a:ext cx="8784976" cy="528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 smtClean="0">
              <a:solidFill>
                <a:srgbClr val="002060"/>
              </a:solidFill>
            </a:rPr>
            <a:t>Gerakan</a:t>
          </a:r>
          <a:r>
            <a:rPr lang="en-US" sz="2400" b="0" kern="1200" dirty="0" smtClean="0">
              <a:solidFill>
                <a:srgbClr val="002060"/>
              </a:solidFill>
            </a:rPr>
            <a:t> ‘</a:t>
          </a:r>
          <a:r>
            <a:rPr lang="en-US" sz="2400" b="0" kern="1200" dirty="0" err="1" smtClean="0">
              <a:solidFill>
                <a:srgbClr val="002060"/>
              </a:solidFill>
            </a:rPr>
            <a:t>Pengefektifan</a:t>
          </a:r>
          <a:r>
            <a:rPr lang="en-US" sz="2400" b="0" kern="1200" dirty="0" smtClean="0">
              <a:solidFill>
                <a:srgbClr val="002060"/>
              </a:solidFill>
            </a:rPr>
            <a:t> </a:t>
          </a:r>
          <a:r>
            <a:rPr lang="en-US" sz="2400" b="0" kern="1200" dirty="0" err="1" smtClean="0">
              <a:solidFill>
                <a:srgbClr val="002060"/>
              </a:solidFill>
            </a:rPr>
            <a:t>Birokrasi</a:t>
          </a:r>
          <a:r>
            <a:rPr lang="en-US" sz="2400" b="0" kern="1200" dirty="0" smtClean="0">
              <a:solidFill>
                <a:srgbClr val="002060"/>
              </a:solidFill>
            </a:rPr>
            <a:t>’</a:t>
          </a:r>
          <a:endParaRPr lang="en-US" sz="2400" b="0" kern="1200" dirty="0">
            <a:solidFill>
              <a:srgbClr val="002060"/>
            </a:solidFill>
          </a:endParaRPr>
        </a:p>
      </dsp:txBody>
      <dsp:txXfrm>
        <a:off x="25782" y="3833883"/>
        <a:ext cx="8733412" cy="476589"/>
      </dsp:txXfrm>
    </dsp:sp>
    <dsp:sp modelId="{E853F12E-9967-43C9-A312-479752D5CD7B}">
      <dsp:nvSpPr>
        <dsp:cNvPr id="0" name=""/>
        <dsp:cNvSpPr/>
      </dsp:nvSpPr>
      <dsp:spPr>
        <a:xfrm>
          <a:off x="936170" y="4552278"/>
          <a:ext cx="7488752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92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b="0" kern="1200" dirty="0" err="1" smtClean="0">
              <a:solidFill>
                <a:srgbClr val="002060"/>
              </a:solidFill>
            </a:rPr>
            <a:t>Menyusutkan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jumlah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pegawai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untuk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dapatkan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hasil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r>
            <a:rPr lang="en-US" sz="1800" b="0" kern="1200" dirty="0" err="1" smtClean="0">
              <a:solidFill>
                <a:srgbClr val="002060"/>
              </a:solidFill>
            </a:rPr>
            <a:t>maksimal</a:t>
          </a:r>
          <a:r>
            <a:rPr lang="en-US" sz="1800" b="0" kern="1200" dirty="0" smtClean="0">
              <a:solidFill>
                <a:srgbClr val="002060"/>
              </a:solidFill>
            </a:rPr>
            <a:t> </a:t>
          </a:r>
          <a:endParaRPr lang="en-US" sz="1800" b="0" kern="1200" dirty="0">
            <a:solidFill>
              <a:srgbClr val="002060"/>
            </a:solidFill>
          </a:endParaRPr>
        </a:p>
      </dsp:txBody>
      <dsp:txXfrm>
        <a:off x="936170" y="4552278"/>
        <a:ext cx="7488752" cy="6789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85A86-8C12-4FF5-92AE-40AFC8747996}">
      <dsp:nvSpPr>
        <dsp:cNvPr id="0" name=""/>
        <dsp:cNvSpPr/>
      </dsp:nvSpPr>
      <dsp:spPr>
        <a:xfrm>
          <a:off x="0" y="284838"/>
          <a:ext cx="7524280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678E5-34D6-462F-B764-2CE7A1A5FAAA}">
      <dsp:nvSpPr>
        <dsp:cNvPr id="0" name=""/>
        <dsp:cNvSpPr/>
      </dsp:nvSpPr>
      <dsp:spPr>
        <a:xfrm>
          <a:off x="358211" y="18733"/>
          <a:ext cx="7164224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80" tIns="0" rIns="1990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solidFill>
                <a:srgbClr val="0087B9"/>
              </a:solidFill>
              <a:latin typeface="Verdana" panose="020B0604030504040204" pitchFamily="34" charset="0"/>
            </a:rPr>
            <a:t>Lesunya Perekonomian</a:t>
          </a:r>
          <a:endParaRPr lang="en-US" sz="2000" b="0" kern="1200" dirty="0"/>
        </a:p>
      </dsp:txBody>
      <dsp:txXfrm>
        <a:off x="379847" y="40369"/>
        <a:ext cx="7120952" cy="399953"/>
      </dsp:txXfrm>
    </dsp:sp>
    <dsp:sp modelId="{3EF906FF-FC11-46D9-B298-7686320DB2C1}">
      <dsp:nvSpPr>
        <dsp:cNvPr id="0" name=""/>
        <dsp:cNvSpPr/>
      </dsp:nvSpPr>
      <dsp:spPr>
        <a:xfrm>
          <a:off x="0" y="994106"/>
          <a:ext cx="7524280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1C9D-B491-4F29-BCE9-72E6FC6C3BEA}">
      <dsp:nvSpPr>
        <dsp:cNvPr id="0" name=""/>
        <dsp:cNvSpPr/>
      </dsp:nvSpPr>
      <dsp:spPr>
        <a:xfrm>
          <a:off x="358211" y="728001"/>
          <a:ext cx="7164224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80" tIns="0" rIns="1990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solidFill>
                <a:srgbClr val="0087B9"/>
              </a:solidFill>
              <a:latin typeface="Verdana" panose="020B0604030504040204" pitchFamily="34" charset="0"/>
            </a:rPr>
            <a:t>Meningkatnya Kemiskinan</a:t>
          </a:r>
          <a:endParaRPr lang="en-US" sz="2000" b="0" kern="1200" dirty="0" smtClean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379847" y="749637"/>
        <a:ext cx="7120952" cy="399953"/>
      </dsp:txXfrm>
    </dsp:sp>
    <dsp:sp modelId="{8DD5CE98-D2D6-49EF-BDED-A4E74693E3C2}">
      <dsp:nvSpPr>
        <dsp:cNvPr id="0" name=""/>
        <dsp:cNvSpPr/>
      </dsp:nvSpPr>
      <dsp:spPr>
        <a:xfrm>
          <a:off x="0" y="1703374"/>
          <a:ext cx="7524280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0F0BB-B845-4257-9E19-60E9C5AE3980}">
      <dsp:nvSpPr>
        <dsp:cNvPr id="0" name=""/>
        <dsp:cNvSpPr/>
      </dsp:nvSpPr>
      <dsp:spPr>
        <a:xfrm>
          <a:off x="358211" y="1437269"/>
          <a:ext cx="7164224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80" tIns="0" rIns="1990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solidFill>
                <a:srgbClr val="0087B9"/>
              </a:solidFill>
              <a:latin typeface="Verdana" panose="020B0604030504040204" pitchFamily="34" charset="0"/>
            </a:rPr>
            <a:t>Tingginya Kriminalitas</a:t>
          </a:r>
          <a:endParaRPr lang="en-US" sz="2000" b="0" kern="1200" dirty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379847" y="1458905"/>
        <a:ext cx="7120952" cy="399953"/>
      </dsp:txXfrm>
    </dsp:sp>
    <dsp:sp modelId="{0235DAD7-164B-4FED-A5B2-489363AA8163}">
      <dsp:nvSpPr>
        <dsp:cNvPr id="0" name=""/>
        <dsp:cNvSpPr/>
      </dsp:nvSpPr>
      <dsp:spPr>
        <a:xfrm>
          <a:off x="0" y="2412642"/>
          <a:ext cx="7524280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6BDBD-370C-493E-B434-09AC5EEF2FC4}">
      <dsp:nvSpPr>
        <dsp:cNvPr id="0" name=""/>
        <dsp:cNvSpPr/>
      </dsp:nvSpPr>
      <dsp:spPr>
        <a:xfrm>
          <a:off x="358211" y="2146537"/>
          <a:ext cx="7164224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80" tIns="0" rIns="1990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solidFill>
                <a:srgbClr val="0087B9"/>
              </a:solidFill>
              <a:latin typeface="Verdana" panose="020B0604030504040204" pitchFamily="34" charset="0"/>
            </a:rPr>
            <a:t>Demoralisasi</a:t>
          </a:r>
          <a:endParaRPr lang="en-US" sz="2000" b="0" kern="1200" dirty="0" smtClean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379847" y="2168173"/>
        <a:ext cx="7120952" cy="399953"/>
      </dsp:txXfrm>
    </dsp:sp>
    <dsp:sp modelId="{98A35179-A238-4808-B28A-D447434DE590}">
      <dsp:nvSpPr>
        <dsp:cNvPr id="0" name=""/>
        <dsp:cNvSpPr/>
      </dsp:nvSpPr>
      <dsp:spPr>
        <a:xfrm>
          <a:off x="0" y="3121910"/>
          <a:ext cx="7524280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6045E-9F0A-4361-B491-0707BD9E6C08}">
      <dsp:nvSpPr>
        <dsp:cNvPr id="0" name=""/>
        <dsp:cNvSpPr/>
      </dsp:nvSpPr>
      <dsp:spPr>
        <a:xfrm>
          <a:off x="358211" y="2855805"/>
          <a:ext cx="7164224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80" tIns="0" rIns="1990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solidFill>
                <a:srgbClr val="0087B9"/>
              </a:solidFill>
              <a:latin typeface="Verdana" panose="020B0604030504040204" pitchFamily="34" charset="0"/>
            </a:rPr>
            <a:t>Kehancuran Birokrasi</a:t>
          </a:r>
          <a:endParaRPr lang="en-US" sz="2000" b="0" kern="1200" dirty="0">
            <a:solidFill>
              <a:srgbClr val="0087B9"/>
            </a:solidFill>
            <a:latin typeface="Verdana" panose="020B0604030504040204" pitchFamily="34" charset="0"/>
          </a:endParaRPr>
        </a:p>
      </dsp:txBody>
      <dsp:txXfrm>
        <a:off x="379847" y="2877441"/>
        <a:ext cx="7120952" cy="399953"/>
      </dsp:txXfrm>
    </dsp:sp>
    <dsp:sp modelId="{6A20C3DB-5F18-4FD6-872D-4B688FA84050}">
      <dsp:nvSpPr>
        <dsp:cNvPr id="0" name=""/>
        <dsp:cNvSpPr/>
      </dsp:nvSpPr>
      <dsp:spPr>
        <a:xfrm>
          <a:off x="0" y="3831178"/>
          <a:ext cx="7524280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E9269-D457-4D67-971C-9C2B3806553C}">
      <dsp:nvSpPr>
        <dsp:cNvPr id="0" name=""/>
        <dsp:cNvSpPr/>
      </dsp:nvSpPr>
      <dsp:spPr>
        <a:xfrm>
          <a:off x="358211" y="3565073"/>
          <a:ext cx="7164224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80" tIns="0" rIns="1990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solidFill>
                <a:srgbClr val="0087B9"/>
              </a:solidFill>
              <a:latin typeface="Verdana" panose="020B0604030504040204" pitchFamily="34" charset="0"/>
            </a:rPr>
            <a:t>Tergantungnya sistem politik dan pemerintahan</a:t>
          </a:r>
          <a:endParaRPr lang="en-US" sz="2000" b="0" kern="1200" dirty="0"/>
        </a:p>
      </dsp:txBody>
      <dsp:txXfrm>
        <a:off x="379847" y="3586709"/>
        <a:ext cx="7120952" cy="399953"/>
      </dsp:txXfrm>
    </dsp:sp>
    <dsp:sp modelId="{84F7E938-0928-4D09-9B97-C8BFEA067D28}">
      <dsp:nvSpPr>
        <dsp:cNvPr id="0" name=""/>
        <dsp:cNvSpPr/>
      </dsp:nvSpPr>
      <dsp:spPr>
        <a:xfrm>
          <a:off x="0" y="4540446"/>
          <a:ext cx="7524280" cy="3783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0B653-D041-4335-B4AA-226E2D90B988}">
      <dsp:nvSpPr>
        <dsp:cNvPr id="0" name=""/>
        <dsp:cNvSpPr/>
      </dsp:nvSpPr>
      <dsp:spPr>
        <a:xfrm>
          <a:off x="358211" y="4274340"/>
          <a:ext cx="7164224" cy="4432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80" tIns="0" rIns="1990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smtClean="0">
              <a:solidFill>
                <a:srgbClr val="0070C0"/>
              </a:solidFill>
            </a:rPr>
            <a:t>Buyarnya masa depan demokrasi</a:t>
          </a:r>
          <a:endParaRPr lang="en-US" sz="2000" b="0" kern="1200" dirty="0">
            <a:solidFill>
              <a:srgbClr val="0070C0"/>
            </a:solidFill>
          </a:endParaRPr>
        </a:p>
      </dsp:txBody>
      <dsp:txXfrm>
        <a:off x="379847" y="4295976"/>
        <a:ext cx="7120952" cy="399953"/>
      </dsp:txXfrm>
    </dsp:sp>
    <dsp:sp modelId="{39AE3529-AF87-4C6D-933B-B0A3516CF4C0}">
      <dsp:nvSpPr>
        <dsp:cNvPr id="0" name=""/>
        <dsp:cNvSpPr/>
      </dsp:nvSpPr>
      <dsp:spPr>
        <a:xfrm>
          <a:off x="0" y="5367498"/>
          <a:ext cx="752428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290D5-DB4E-4390-8EB3-FF2EECC8ECCC}">
      <dsp:nvSpPr>
        <dsp:cNvPr id="0" name=""/>
        <dsp:cNvSpPr/>
      </dsp:nvSpPr>
      <dsp:spPr>
        <a:xfrm>
          <a:off x="358211" y="4983608"/>
          <a:ext cx="7164224" cy="561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080" tIns="0" rIns="19908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70C0"/>
              </a:solidFill>
            </a:rPr>
            <a:t>Runtuhnya penegakan hukum</a:t>
          </a:r>
          <a:endParaRPr lang="en-US" sz="2000" kern="1200" dirty="0">
            <a:solidFill>
              <a:srgbClr val="0070C0"/>
            </a:solidFill>
          </a:endParaRPr>
        </a:p>
      </dsp:txBody>
      <dsp:txXfrm>
        <a:off x="385597" y="5010994"/>
        <a:ext cx="7109452" cy="506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656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178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184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5605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0021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2010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0463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2911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63869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6396182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88110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owerpointstyle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9"/>
          <p:cNvSpPr txBox="1">
            <a:spLocks noChangeArrowheads="1"/>
          </p:cNvSpPr>
          <p:nvPr userDrawn="1"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mtClean="0">
                <a:hlinkClick r:id="rId13"/>
              </a:rPr>
              <a:t>Free Powerpoint Templates</a:t>
            </a:r>
            <a:endParaRPr lang="fr-FR" smtClean="0"/>
          </a:p>
        </p:txBody>
      </p:sp>
      <p:pic>
        <p:nvPicPr>
          <p:cNvPr id="1027" name="Picture 28" descr="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8"/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b="1" smtClean="0">
                <a:solidFill>
                  <a:schemeClr val="bg1"/>
                </a:solidFill>
              </a:rPr>
              <a:t>Page </a:t>
            </a:r>
            <a:fld id="{5B468F90-462A-4656-B7CF-DF926C9929FC}" type="slidenum">
              <a:rPr lang="fr-FR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fr-FR" b="1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4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>
                <a:hlinkClick r:id="rId2"/>
              </a:rPr>
              <a:t>Free Powerpoint Templates</a:t>
            </a:r>
            <a:endParaRPr lang="fr-FR"/>
          </a:p>
        </p:txBody>
      </p:sp>
      <p:pic>
        <p:nvPicPr>
          <p:cNvPr id="2051" name="Picture 2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468313" y="333375"/>
            <a:ext cx="84963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sz="4000" b="1">
                <a:solidFill>
                  <a:srgbClr val="0087B9"/>
                </a:solidFill>
                <a:latin typeface="Verdana" panose="020B0604030504040204" pitchFamily="34" charset="0"/>
              </a:rPr>
              <a:t>TINDAK PIDANA KORUPSI</a:t>
            </a:r>
            <a:endParaRPr lang="fr-FR" sz="2800" i="1">
              <a:solidFill>
                <a:srgbClr val="0087B9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3608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u="sng" dirty="0" smtClean="0">
                <a:solidFill>
                  <a:srgbClr val="0087B9"/>
                </a:solidFill>
                <a:latin typeface="Verdana" panose="020B0604030504040204" pitchFamily="34" charset="0"/>
              </a:rPr>
              <a:t>DAMPAK KORUPSI :</a:t>
            </a:r>
            <a:endParaRPr lang="fr-FR" sz="2400" u="sng" dirty="0">
              <a:solidFill>
                <a:srgbClr val="0087B9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331913" y="1412875"/>
            <a:ext cx="770413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q"/>
            </a:pPr>
            <a:endParaRPr lang="en-US" sz="2000" b="1">
              <a:solidFill>
                <a:srgbClr val="0087B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08355952"/>
              </p:ext>
            </p:extLst>
          </p:nvPr>
        </p:nvGraphicFramePr>
        <p:xfrm>
          <a:off x="216072" y="764704"/>
          <a:ext cx="752428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143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7"/>
          <p:cNvSpPr txBox="1">
            <a:spLocks noChangeArrowheads="1"/>
          </p:cNvSpPr>
          <p:nvPr/>
        </p:nvSpPr>
        <p:spPr bwMode="auto">
          <a:xfrm>
            <a:off x="179388" y="188913"/>
            <a:ext cx="8715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000" b="1" u="sng">
                <a:solidFill>
                  <a:srgbClr val="0087B9"/>
                </a:solidFill>
                <a:latin typeface="Verdana" panose="020B0604030504040204" pitchFamily="34" charset="0"/>
              </a:rPr>
              <a:t>JENIS DAN SANKSI KORUPSI MENURUT UU No.20 Th.2001:</a:t>
            </a:r>
            <a:endParaRPr lang="fr-FR" sz="2000" u="sng">
              <a:solidFill>
                <a:srgbClr val="0087B9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179388" y="909638"/>
            <a:ext cx="8748712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id-ID" sz="2400" b="1" dirty="0" smtClean="0"/>
              <a:t>Terhadap Orang yang melakukan Tindak Pidana Korupsi : </a:t>
            </a:r>
          </a:p>
          <a:p>
            <a:pPr marL="514350" indent="-514350">
              <a:defRPr/>
            </a:pPr>
            <a:endParaRPr lang="id-ID" sz="2000" dirty="0" smtClean="0"/>
          </a:p>
          <a:p>
            <a:pPr marL="514350" indent="-514350">
              <a:defRPr/>
            </a:pPr>
            <a:r>
              <a:rPr lang="id-ID" sz="2400" dirty="0" smtClean="0"/>
              <a:t>a)	</a:t>
            </a:r>
            <a:r>
              <a:rPr lang="en-US" sz="2400" dirty="0" err="1" smtClean="0"/>
              <a:t>Pidana</a:t>
            </a:r>
            <a:r>
              <a:rPr lang="en-US" sz="2400" dirty="0" smtClean="0"/>
              <a:t> Mat</a:t>
            </a:r>
            <a:r>
              <a:rPr lang="id-ID" sz="2400" dirty="0" smtClean="0"/>
              <a:t>i</a:t>
            </a:r>
          </a:p>
          <a:p>
            <a:pPr marL="514350" indent="-514350">
              <a:defRPr/>
            </a:pPr>
            <a:endParaRPr lang="id-ID" sz="2000" dirty="0" smtClean="0"/>
          </a:p>
          <a:p>
            <a:pPr marL="1023938" indent="-514350">
              <a:defRPr/>
            </a:pPr>
            <a:r>
              <a:rPr lang="id-ID" sz="2000" dirty="0" smtClean="0"/>
              <a:t>Dapat dipidana mati karena kepada setiap orang yang secara </a:t>
            </a:r>
          </a:p>
          <a:p>
            <a:pPr marL="1023938" indent="-514350">
              <a:defRPr/>
            </a:pPr>
            <a:r>
              <a:rPr lang="id-ID" sz="2000" dirty="0" smtClean="0"/>
              <a:t>melawan hukum melakukan perbuatan memperkaya diri sendiri </a:t>
            </a:r>
          </a:p>
          <a:p>
            <a:pPr marL="1023938" indent="-514350">
              <a:defRPr/>
            </a:pPr>
            <a:r>
              <a:rPr lang="id-ID" sz="2000" dirty="0" smtClean="0"/>
              <a:t>atau orang lain atau suatu korporasi yang dapat merugikan </a:t>
            </a:r>
          </a:p>
          <a:p>
            <a:pPr marL="1023938" indent="-514350">
              <a:defRPr/>
            </a:pPr>
            <a:r>
              <a:rPr lang="id-ID" sz="2000" dirty="0" smtClean="0"/>
              <a:t>keuangan Negara atau perekonomian Negara sebagaimana </a:t>
            </a:r>
          </a:p>
          <a:p>
            <a:pPr marL="522288" indent="-12700">
              <a:defRPr/>
            </a:pPr>
            <a:r>
              <a:rPr lang="id-ID" sz="2000" dirty="0" smtClean="0"/>
              <a:t>ditentukan dalam Pasal 2 ayat (1) Undang-undang nomor 31</a:t>
            </a:r>
            <a:r>
              <a:rPr lang="en-US" sz="2000" dirty="0" smtClean="0"/>
              <a:t> </a:t>
            </a:r>
            <a:r>
              <a:rPr lang="id-ID" sz="2000" dirty="0" smtClean="0"/>
              <a:t>tahun</a:t>
            </a:r>
            <a:r>
              <a:rPr lang="en-US" sz="2000" dirty="0" smtClean="0"/>
              <a:t> </a:t>
            </a:r>
            <a:r>
              <a:rPr lang="id-ID" sz="2000" dirty="0" smtClean="0"/>
              <a:t>1999 jo Undang-undang nomor 20 tahun 2001 tentang pemberantasan tindak pidana korupsi, yang dilakukan dalam </a:t>
            </a:r>
          </a:p>
          <a:p>
            <a:pPr marL="1023938" indent="-514350">
              <a:defRPr/>
            </a:pPr>
            <a:r>
              <a:rPr lang="id-ID" sz="2000" dirty="0" smtClean="0"/>
              <a:t>keadaan tertentu (pasal 2 ayat (2)).</a:t>
            </a:r>
            <a:endParaRPr lang="id-ID" sz="20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476250"/>
            <a:ext cx="7886700" cy="57721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Tx/>
              <a:buAutoNum type="alphaLcParenR" startAt="2"/>
              <a:defRPr/>
            </a:pPr>
            <a:r>
              <a:rPr lang="id-ID" sz="2400" dirty="0" smtClean="0"/>
              <a:t>  Pidana Penjara</a:t>
            </a:r>
          </a:p>
          <a:p>
            <a:pPr marL="514350" indent="-514350">
              <a:buFontTx/>
              <a:buNone/>
              <a:defRPr/>
            </a:pPr>
            <a:endParaRPr lang="id-ID" sz="2000" dirty="0" smtClean="0"/>
          </a:p>
          <a:p>
            <a:pPr marL="514350" indent="-514350">
              <a:buFontTx/>
              <a:buAutoNum type="arabicParenR"/>
              <a:defRPr/>
            </a:pPr>
            <a:r>
              <a:rPr lang="en-US" sz="2000" dirty="0" err="1" smtClean="0"/>
              <a:t>Penjara</a:t>
            </a:r>
            <a:r>
              <a:rPr lang="en-US" sz="2000" dirty="0" smtClean="0"/>
              <a:t> </a:t>
            </a:r>
            <a:r>
              <a:rPr lang="en-US" sz="2000" dirty="0" err="1" smtClean="0"/>
              <a:t>seumur</a:t>
            </a:r>
            <a:r>
              <a:rPr lang="en-US" sz="2000" dirty="0" smtClean="0"/>
              <a:t> </a:t>
            </a:r>
            <a:r>
              <a:rPr lang="en-US" sz="2000" dirty="0" err="1" smtClean="0"/>
              <a:t>hidup</a:t>
            </a:r>
            <a:r>
              <a:rPr lang="en-US" sz="2000" dirty="0" smtClean="0"/>
              <a:t> / </a:t>
            </a:r>
            <a:r>
              <a:rPr lang="en-US" sz="2000" dirty="0" err="1" smtClean="0"/>
              <a:t>penjara</a:t>
            </a:r>
            <a:r>
              <a:rPr lang="en-US" sz="2000" dirty="0" smtClean="0"/>
              <a:t> min 4 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max 20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id-ID" sz="2000" dirty="0" smtClean="0"/>
              <a:t> </a:t>
            </a:r>
            <a:r>
              <a:rPr lang="en-US" sz="2000" dirty="0" err="1" smtClean="0"/>
              <a:t>denda</a:t>
            </a:r>
            <a:r>
              <a:rPr lang="en-US" sz="2000" dirty="0" smtClean="0"/>
              <a:t> min 200 </a:t>
            </a:r>
            <a:r>
              <a:rPr lang="en-US" sz="2000" dirty="0" err="1" smtClean="0"/>
              <a:t>juta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max 1 </a:t>
            </a:r>
            <a:r>
              <a:rPr lang="en-US" sz="2000" dirty="0" err="1" smtClean="0"/>
              <a:t>milyar</a:t>
            </a:r>
            <a:r>
              <a:rPr lang="en-US" sz="2000" dirty="0" smtClean="0"/>
              <a:t> 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orang yang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melawan</a:t>
            </a:r>
            <a:r>
              <a:rPr lang="en-US" sz="2000" dirty="0" smtClean="0"/>
              <a:t> </a:t>
            </a:r>
            <a:r>
              <a:rPr lang="en-US" sz="2000" dirty="0" err="1" smtClean="0"/>
              <a:t>hukum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perbuatan</a:t>
            </a:r>
            <a:r>
              <a:rPr lang="en-US" sz="2000" dirty="0" smtClean="0"/>
              <a:t> </a:t>
            </a:r>
            <a:r>
              <a:rPr lang="en-US" sz="2000" dirty="0" err="1" smtClean="0"/>
              <a:t>memperkaya</a:t>
            </a:r>
            <a:r>
              <a:rPr lang="en-US" sz="2000" dirty="0" smtClean="0"/>
              <a:t> </a:t>
            </a:r>
            <a:r>
              <a:rPr lang="en-US" sz="2000" dirty="0" err="1" smtClean="0"/>
              <a:t>diri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orang lain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korporasi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merugikan</a:t>
            </a:r>
            <a:r>
              <a:rPr lang="en-US" sz="2000" dirty="0" smtClean="0"/>
              <a:t> </a:t>
            </a:r>
            <a:r>
              <a:rPr lang="en-US" sz="2000" dirty="0" err="1" smtClean="0"/>
              <a:t>keuangan</a:t>
            </a:r>
            <a:r>
              <a:rPr lang="en-US" sz="2000" dirty="0" smtClean="0"/>
              <a:t> Negara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perkonomian</a:t>
            </a:r>
            <a:r>
              <a:rPr lang="en-US" sz="2000" dirty="0" smtClean="0"/>
              <a:t> Negara. (</a:t>
            </a:r>
            <a:r>
              <a:rPr lang="en-US" sz="2000" dirty="0" err="1" smtClean="0"/>
              <a:t>Pasal</a:t>
            </a:r>
            <a:r>
              <a:rPr lang="en-US" sz="2000" dirty="0" smtClean="0"/>
              <a:t> 2</a:t>
            </a:r>
            <a:r>
              <a:rPr lang="id-ID" sz="2000" dirty="0" smtClean="0"/>
              <a:t> </a:t>
            </a:r>
            <a:r>
              <a:rPr lang="en-US" sz="2000" dirty="0" err="1" smtClean="0"/>
              <a:t>ayat</a:t>
            </a:r>
            <a:r>
              <a:rPr lang="en-US" sz="2000" dirty="0" smtClean="0"/>
              <a:t> 1)</a:t>
            </a:r>
            <a:r>
              <a:rPr lang="id-ID" sz="2000" dirty="0" smtClean="0"/>
              <a:t>	 </a:t>
            </a:r>
            <a:endParaRPr lang="en-US" sz="2000" dirty="0" smtClean="0"/>
          </a:p>
          <a:p>
            <a:pPr marL="514350" indent="-514350">
              <a:buFontTx/>
              <a:buNone/>
              <a:defRPr/>
            </a:pPr>
            <a:r>
              <a:rPr lang="en-US" sz="2000" dirty="0" smtClean="0"/>
              <a:t>2)    </a:t>
            </a:r>
            <a:r>
              <a:rPr lang="en-US" sz="2000" dirty="0" err="1" smtClean="0"/>
              <a:t>Penjara</a:t>
            </a:r>
            <a:r>
              <a:rPr lang="en-US" sz="2000" dirty="0" smtClean="0"/>
              <a:t> </a:t>
            </a:r>
            <a:r>
              <a:rPr lang="en-US" sz="2000" dirty="0" err="1" smtClean="0"/>
              <a:t>seumur</a:t>
            </a:r>
            <a:r>
              <a:rPr lang="en-US" sz="2000" dirty="0" smtClean="0"/>
              <a:t> </a:t>
            </a:r>
            <a:r>
              <a:rPr lang="en-US" sz="2000" dirty="0" err="1" smtClean="0"/>
              <a:t>hidup</a:t>
            </a:r>
            <a:r>
              <a:rPr lang="en-US" sz="2000" dirty="0" smtClean="0"/>
              <a:t> / </a:t>
            </a:r>
            <a:r>
              <a:rPr lang="en-US" sz="2000" dirty="0" err="1" smtClean="0"/>
              <a:t>penjara</a:t>
            </a:r>
            <a:r>
              <a:rPr lang="en-US" sz="2000" dirty="0" smtClean="0"/>
              <a:t> min 1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id-ID" sz="2000" dirty="0" smtClean="0"/>
              <a:t>  </a:t>
            </a:r>
            <a:r>
              <a:rPr lang="en-US" sz="2000" dirty="0" err="1" smtClean="0"/>
              <a:t>denda</a:t>
            </a:r>
            <a:r>
              <a:rPr lang="en-US" sz="2000" dirty="0" smtClean="0"/>
              <a:t> min </a:t>
            </a:r>
          </a:p>
          <a:p>
            <a:pPr marL="514350" indent="7938">
              <a:buFontTx/>
              <a:buNone/>
              <a:defRPr/>
            </a:pPr>
            <a:r>
              <a:rPr lang="en-US" sz="2000" dirty="0" smtClean="0"/>
              <a:t>500 </a:t>
            </a:r>
            <a:r>
              <a:rPr lang="en-US" sz="2000" dirty="0" err="1" smtClean="0"/>
              <a:t>juta</a:t>
            </a:r>
            <a:r>
              <a:rPr lang="en-US" sz="2000" dirty="0" smtClean="0"/>
              <a:t> max 1 </a:t>
            </a:r>
            <a:r>
              <a:rPr lang="en-US" sz="2000" dirty="0" err="1" smtClean="0"/>
              <a:t>milyar</a:t>
            </a:r>
            <a:r>
              <a:rPr lang="en-US" sz="2000" dirty="0" smtClean="0"/>
              <a:t>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orang yang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 smtClean="0"/>
              <a:t>menguntungkan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diri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orang lain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korporasi</a:t>
            </a:r>
            <a:r>
              <a:rPr lang="en-US" sz="2000" dirty="0" smtClean="0"/>
              <a:t>, </a:t>
            </a:r>
            <a:r>
              <a:rPr lang="en-US" sz="2000" dirty="0" err="1" smtClean="0"/>
              <a:t>menyalahgunakan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kewenangan</a:t>
            </a:r>
            <a:r>
              <a:rPr lang="en-US" sz="2000" dirty="0" smtClean="0"/>
              <a:t>, </a:t>
            </a:r>
            <a:r>
              <a:rPr lang="en-US" sz="2000" dirty="0" err="1" smtClean="0"/>
              <a:t>kesempatan</a:t>
            </a:r>
            <a:r>
              <a:rPr lang="en-US" sz="2000" dirty="0" smtClean="0"/>
              <a:t>,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sarana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padanya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jabatan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kedudukan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merugikan</a:t>
            </a:r>
            <a:r>
              <a:rPr lang="en-US" sz="2000" dirty="0" smtClean="0"/>
              <a:t> </a:t>
            </a:r>
            <a:r>
              <a:rPr lang="en-US" sz="2000" dirty="0" err="1" smtClean="0"/>
              <a:t>keuangan</a:t>
            </a:r>
            <a:r>
              <a:rPr lang="en-US" sz="2000" dirty="0" smtClean="0"/>
              <a:t> Negara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perekonomian</a:t>
            </a:r>
            <a:r>
              <a:rPr lang="en-US" sz="2000" dirty="0" smtClean="0"/>
              <a:t> Negara (</a:t>
            </a:r>
            <a:r>
              <a:rPr lang="en-US" sz="2000" dirty="0" err="1" smtClean="0"/>
              <a:t>Pasal</a:t>
            </a:r>
            <a:r>
              <a:rPr lang="en-US" sz="2000" dirty="0" smtClean="0"/>
              <a:t> 3)</a:t>
            </a:r>
            <a:r>
              <a:rPr lang="id-ID" sz="2000" dirty="0" smtClean="0"/>
              <a:t>	</a:t>
            </a:r>
          </a:p>
          <a:p>
            <a:pPr marL="514350" indent="-514350">
              <a:defRPr/>
            </a:pPr>
            <a:endParaRPr lang="en-US" sz="20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404813"/>
            <a:ext cx="7886700" cy="5772150"/>
          </a:xfrm>
        </p:spPr>
        <p:txBody>
          <a:bodyPr/>
          <a:lstStyle/>
          <a:p>
            <a:pPr marL="514350" indent="-514350">
              <a:buFontTx/>
              <a:buAutoNum type="alphaLcParenR" startAt="2"/>
              <a:defRPr/>
            </a:pPr>
            <a:r>
              <a:rPr lang="id-ID" sz="2400" dirty="0" smtClean="0"/>
              <a:t>  Pidana Penjara</a:t>
            </a:r>
          </a:p>
          <a:p>
            <a:pPr marL="514350" indent="-514350">
              <a:buFontTx/>
              <a:buNone/>
              <a:defRPr/>
            </a:pPr>
            <a:endParaRPr lang="id-ID" sz="2000" dirty="0" smtClean="0"/>
          </a:p>
          <a:p>
            <a:pPr marL="1089025" indent="-457200">
              <a:buFontTx/>
              <a:buAutoNum type="arabicParenR" startAt="3"/>
              <a:defRPr/>
            </a:pPr>
            <a:r>
              <a:rPr lang="en-US" sz="2000" dirty="0" err="1" smtClean="0"/>
              <a:t>Penjara</a:t>
            </a:r>
            <a:r>
              <a:rPr lang="en-US" sz="2000" dirty="0" smtClean="0"/>
              <a:t> min 3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max 12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id-ID" sz="2000" dirty="0" smtClean="0"/>
              <a:t> </a:t>
            </a:r>
            <a:r>
              <a:rPr lang="en-US" sz="2000" dirty="0" smtClean="0"/>
              <a:t>/ </a:t>
            </a:r>
            <a:r>
              <a:rPr lang="en-US" sz="2000" dirty="0" err="1" smtClean="0"/>
              <a:t>denda</a:t>
            </a:r>
            <a:r>
              <a:rPr lang="en-US" sz="2000" dirty="0" smtClean="0"/>
              <a:t> min </a:t>
            </a:r>
          </a:p>
          <a:p>
            <a:pPr marL="1023938" indent="0">
              <a:buFontTx/>
              <a:buNone/>
              <a:defRPr/>
            </a:pPr>
            <a:r>
              <a:rPr lang="en-US" sz="2000" dirty="0" smtClean="0"/>
              <a:t>150 </a:t>
            </a:r>
            <a:r>
              <a:rPr lang="en-US" sz="2000" dirty="0" err="1" smtClean="0"/>
              <a:t>juta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max 600 </a:t>
            </a:r>
            <a:r>
              <a:rPr lang="en-US" sz="2000" dirty="0" err="1" smtClean="0"/>
              <a:t>juta</a:t>
            </a:r>
            <a:r>
              <a:rPr lang="en-US" sz="2000" dirty="0" smtClean="0"/>
              <a:t> 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orang yang </a:t>
            </a:r>
            <a:r>
              <a:rPr lang="en-US" sz="2000" dirty="0" err="1" smtClean="0"/>
              <a:t>dengan</a:t>
            </a:r>
            <a:endParaRPr lang="id-ID" sz="2000" dirty="0" smtClean="0"/>
          </a:p>
          <a:p>
            <a:pPr marL="1023938" indent="0">
              <a:buFontTx/>
              <a:buNone/>
              <a:defRPr/>
            </a:pPr>
            <a:r>
              <a:rPr lang="en-US" sz="2000" dirty="0" err="1" smtClean="0"/>
              <a:t>sengaja</a:t>
            </a:r>
            <a:r>
              <a:rPr lang="en-US" sz="2000" dirty="0" smtClean="0"/>
              <a:t> </a:t>
            </a:r>
            <a:r>
              <a:rPr lang="en-US" sz="2000" dirty="0" err="1" smtClean="0"/>
              <a:t>mencegah</a:t>
            </a:r>
            <a:r>
              <a:rPr lang="en-US" sz="2000" dirty="0" smtClean="0"/>
              <a:t>, </a:t>
            </a:r>
            <a:r>
              <a:rPr lang="en-US" sz="2000" dirty="0" err="1" smtClean="0"/>
              <a:t>merintangi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menggagalkan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penyidikan</a:t>
            </a:r>
            <a:r>
              <a:rPr lang="en-US" sz="2000" dirty="0" smtClean="0"/>
              <a:t>, </a:t>
            </a:r>
            <a:r>
              <a:rPr lang="en-US" sz="2000" dirty="0" err="1" smtClean="0"/>
              <a:t>penuntutan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pemeriksaan</a:t>
            </a:r>
            <a:r>
              <a:rPr lang="en-US" sz="2000" dirty="0" smtClean="0"/>
              <a:t> di </a:t>
            </a:r>
            <a:r>
              <a:rPr lang="en-US" sz="2000" dirty="0" err="1" smtClean="0"/>
              <a:t>sid</a:t>
            </a:r>
            <a:r>
              <a:rPr lang="id-ID" sz="2000" dirty="0" smtClean="0"/>
              <a:t>a</a:t>
            </a:r>
            <a:r>
              <a:rPr lang="en-US" sz="2000" dirty="0" err="1" smtClean="0"/>
              <a:t>ng</a:t>
            </a:r>
            <a:r>
              <a:rPr lang="en-US" sz="2000" dirty="0" smtClean="0"/>
              <a:t> </a:t>
            </a:r>
            <a:r>
              <a:rPr lang="en-US" sz="2000" dirty="0" err="1" smtClean="0"/>
              <a:t>pengadilan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tersangka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terdakwa</a:t>
            </a:r>
            <a:r>
              <a:rPr lang="en-US" sz="2000" dirty="0" smtClean="0"/>
              <a:t> </a:t>
            </a:r>
            <a:r>
              <a:rPr lang="en-US" sz="2000" dirty="0" err="1" smtClean="0"/>
              <a:t>ataupun</a:t>
            </a:r>
            <a:r>
              <a:rPr lang="en-US" sz="2000" dirty="0" smtClean="0"/>
              <a:t> para </a:t>
            </a:r>
            <a:r>
              <a:rPr lang="en-US" sz="2000" dirty="0" err="1" smtClean="0"/>
              <a:t>saksi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perkara</a:t>
            </a:r>
            <a:r>
              <a:rPr lang="en-US" sz="2000" dirty="0" smtClean="0"/>
              <a:t> </a:t>
            </a:r>
            <a:r>
              <a:rPr lang="en-US" sz="2000" dirty="0" err="1" smtClean="0"/>
              <a:t>korupsi</a:t>
            </a:r>
            <a:r>
              <a:rPr lang="en-US" sz="2000" dirty="0" smtClean="0"/>
              <a:t>. (</a:t>
            </a:r>
            <a:r>
              <a:rPr lang="en-US" sz="2000" dirty="0" err="1" smtClean="0"/>
              <a:t>Pasal</a:t>
            </a:r>
            <a:r>
              <a:rPr lang="en-US" sz="2000" dirty="0" smtClean="0"/>
              <a:t> 21)</a:t>
            </a:r>
            <a:r>
              <a:rPr lang="id-ID" sz="2000" dirty="0" smtClean="0"/>
              <a:t>	</a:t>
            </a:r>
            <a:endParaRPr lang="en-US" sz="2000" dirty="0" smtClean="0"/>
          </a:p>
          <a:p>
            <a:pPr marL="1023938" indent="-457200">
              <a:buFontTx/>
              <a:buNone/>
              <a:defRPr/>
            </a:pPr>
            <a:r>
              <a:rPr lang="en-US" sz="2000" dirty="0" smtClean="0"/>
              <a:t>4)  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Penjara</a:t>
            </a:r>
            <a:r>
              <a:rPr lang="en-US" sz="2000" dirty="0" smtClean="0"/>
              <a:t> min 3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max 12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id-ID" sz="2000" dirty="0" smtClean="0"/>
              <a:t> </a:t>
            </a:r>
            <a:r>
              <a:rPr lang="en-US" sz="2000" dirty="0" smtClean="0"/>
              <a:t>/</a:t>
            </a:r>
            <a:r>
              <a:rPr lang="en-US" sz="2000" dirty="0" err="1" smtClean="0"/>
              <a:t>denda</a:t>
            </a:r>
            <a:r>
              <a:rPr lang="en-US" sz="2000" dirty="0" smtClean="0"/>
              <a:t> min</a:t>
            </a:r>
            <a:endParaRPr lang="id-ID" sz="2000" dirty="0" smtClean="0"/>
          </a:p>
          <a:p>
            <a:pPr marL="979488" indent="0">
              <a:buFontTx/>
              <a:buNone/>
              <a:defRPr/>
            </a:pPr>
            <a:r>
              <a:rPr lang="en-US" sz="2000" dirty="0" smtClean="0"/>
              <a:t>150 </a:t>
            </a:r>
            <a:r>
              <a:rPr lang="en-US" sz="2000" dirty="0" err="1" smtClean="0"/>
              <a:t>juta</a:t>
            </a:r>
            <a:r>
              <a:rPr lang="en-US" sz="2000" dirty="0" smtClean="0"/>
              <a:t>  </a:t>
            </a:r>
            <a:r>
              <a:rPr lang="en-US" sz="2000" dirty="0" err="1" smtClean="0"/>
              <a:t>dan</a:t>
            </a:r>
            <a:r>
              <a:rPr lang="en-US" sz="2000" dirty="0" smtClean="0"/>
              <a:t> 600 </a:t>
            </a:r>
            <a:r>
              <a:rPr lang="en-US" sz="2000" dirty="0" err="1" smtClean="0"/>
              <a:t>juta</a:t>
            </a:r>
            <a:r>
              <a:rPr lang="en-US" sz="2000" dirty="0" smtClean="0"/>
              <a:t>  </a:t>
            </a:r>
            <a:r>
              <a:rPr lang="en-US" sz="2000" dirty="0" err="1" smtClean="0"/>
              <a:t>bagi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orang </a:t>
            </a:r>
            <a:r>
              <a:rPr lang="en-US" sz="2000" dirty="0" err="1" smtClean="0"/>
              <a:t>sebagaimana</a:t>
            </a:r>
            <a:r>
              <a:rPr lang="en-US" sz="2000" dirty="0" smtClean="0"/>
              <a:t> </a:t>
            </a:r>
            <a:r>
              <a:rPr lang="en-US" sz="2000" dirty="0" err="1" smtClean="0"/>
              <a:t>dimaksud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pasal</a:t>
            </a:r>
            <a:r>
              <a:rPr lang="en-US" sz="2000" dirty="0" smtClean="0"/>
              <a:t> 28, </a:t>
            </a:r>
            <a:r>
              <a:rPr lang="en-US" sz="2000" dirty="0" err="1" smtClean="0"/>
              <a:t>pasal</a:t>
            </a:r>
            <a:r>
              <a:rPr lang="en-US" sz="2000" dirty="0" smtClean="0"/>
              <a:t> 29, </a:t>
            </a:r>
            <a:r>
              <a:rPr lang="en-US" sz="2000" dirty="0" err="1" smtClean="0"/>
              <a:t>pasal</a:t>
            </a:r>
            <a:r>
              <a:rPr lang="en-US" sz="2000" dirty="0" smtClean="0"/>
              <a:t> 35,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pasal</a:t>
            </a:r>
            <a:r>
              <a:rPr lang="en-US" sz="2000" dirty="0" smtClean="0"/>
              <a:t> 36.</a:t>
            </a:r>
            <a:endParaRPr lang="id-ID" sz="2000" dirty="0" smtClean="0"/>
          </a:p>
          <a:p>
            <a:pPr marL="1023938" indent="-392113">
              <a:buFontTx/>
              <a:buNone/>
              <a:defRPr/>
            </a:pPr>
            <a:endParaRPr lang="id-ID" sz="2000" dirty="0" smtClean="0"/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913"/>
            <a:ext cx="7886700" cy="59880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  <a:defRPr/>
            </a:pPr>
            <a:r>
              <a:rPr lang="id-ID" sz="2400" dirty="0" smtClean="0"/>
              <a:t>Pidana Tambahan</a:t>
            </a:r>
            <a:endParaRPr lang="en-US" sz="2400" dirty="0" smtClean="0"/>
          </a:p>
          <a:p>
            <a:pPr>
              <a:buFontTx/>
              <a:buNone/>
              <a:defRPr/>
            </a:pPr>
            <a:endParaRPr lang="id-ID" sz="2400" dirty="0" smtClean="0"/>
          </a:p>
          <a:p>
            <a:pPr>
              <a:buFontTx/>
              <a:buAutoNum type="arabicPeriod"/>
              <a:defRPr/>
            </a:pPr>
            <a:r>
              <a:rPr lang="en-US" sz="2000" dirty="0" err="1" smtClean="0"/>
              <a:t>Perampasan</a:t>
            </a:r>
            <a:r>
              <a:rPr lang="en-US" sz="2000" dirty="0" smtClean="0"/>
              <a:t> </a:t>
            </a:r>
            <a:r>
              <a:rPr lang="en-US" sz="2000" dirty="0" err="1" smtClean="0"/>
              <a:t>barang</a:t>
            </a:r>
            <a:r>
              <a:rPr lang="en-US" sz="2000" dirty="0" smtClean="0"/>
              <a:t> </a:t>
            </a:r>
            <a:r>
              <a:rPr lang="en-US" sz="2000" dirty="0" err="1" smtClean="0"/>
              <a:t>bergerak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berwujud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endParaRPr lang="id-ID" sz="2000" dirty="0" smtClean="0"/>
          </a:p>
          <a:p>
            <a:pPr indent="4763">
              <a:buFontTx/>
              <a:buNone/>
              <a:defRPr/>
            </a:pPr>
            <a:r>
              <a:rPr lang="en-US" sz="2000" dirty="0" err="1" smtClean="0"/>
              <a:t>berwujud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barang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bergerak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tindak</a:t>
            </a:r>
            <a:r>
              <a:rPr lang="en-US" sz="2000" dirty="0" smtClean="0"/>
              <a:t> </a:t>
            </a:r>
            <a:r>
              <a:rPr lang="en-US" sz="2000" dirty="0" err="1" smtClean="0"/>
              <a:t>pidana</a:t>
            </a:r>
            <a:r>
              <a:rPr lang="en-US" sz="2000" dirty="0" smtClean="0"/>
              <a:t> </a:t>
            </a:r>
            <a:r>
              <a:rPr lang="en-US" sz="2000" dirty="0" err="1" smtClean="0"/>
              <a:t>korupsi</a:t>
            </a:r>
            <a:r>
              <a:rPr lang="en-US" sz="2000" dirty="0" smtClean="0"/>
              <a:t>,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 </a:t>
            </a:r>
            <a:r>
              <a:rPr lang="en-US" sz="2000" dirty="0" err="1" smtClean="0"/>
              <a:t>milik</a:t>
            </a:r>
            <a:r>
              <a:rPr lang="en-US" sz="2000" dirty="0" smtClean="0"/>
              <a:t> </a:t>
            </a:r>
            <a:r>
              <a:rPr lang="en-US" sz="2000" dirty="0" err="1" smtClean="0"/>
              <a:t>terpidana</a:t>
            </a:r>
            <a:r>
              <a:rPr lang="en-US" sz="2000" dirty="0" smtClean="0"/>
              <a:t> </a:t>
            </a:r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 err="1" smtClean="0"/>
              <a:t>tindak</a:t>
            </a:r>
            <a:r>
              <a:rPr lang="en-US" sz="2000" dirty="0" smtClean="0"/>
              <a:t> </a:t>
            </a:r>
            <a:r>
              <a:rPr lang="en-US" sz="2000" dirty="0" err="1" smtClean="0"/>
              <a:t>pidana</a:t>
            </a:r>
            <a:r>
              <a:rPr lang="en-US" sz="2000" dirty="0" smtClean="0"/>
              <a:t> </a:t>
            </a:r>
            <a:r>
              <a:rPr lang="en-US" sz="2000" dirty="0" err="1" smtClean="0"/>
              <a:t>korupsi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, </a:t>
            </a:r>
            <a:r>
              <a:rPr lang="en-US" sz="2000" dirty="0" err="1" smtClean="0"/>
              <a:t>begitu</a:t>
            </a:r>
            <a:r>
              <a:rPr lang="en-US" sz="2000" dirty="0" smtClean="0"/>
              <a:t> pula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barang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menggantikan</a:t>
            </a:r>
            <a:r>
              <a:rPr lang="en-US" sz="2000" dirty="0" smtClean="0"/>
              <a:t> </a:t>
            </a:r>
            <a:r>
              <a:rPr lang="en-US" sz="2000" dirty="0" err="1" smtClean="0"/>
              <a:t>barang-barang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>
              <a:buFontTx/>
              <a:buNone/>
              <a:defRPr/>
            </a:pPr>
            <a:r>
              <a:rPr lang="en-US" sz="2000" dirty="0" smtClean="0"/>
              <a:t>2.   </a:t>
            </a:r>
            <a:r>
              <a:rPr lang="en-US" sz="2000" dirty="0" err="1" smtClean="0"/>
              <a:t>Pembayaran</a:t>
            </a:r>
            <a:r>
              <a:rPr lang="en-US" sz="2000" dirty="0" smtClean="0"/>
              <a:t> </a:t>
            </a:r>
            <a:r>
              <a:rPr lang="en-US" sz="2000" dirty="0" err="1" smtClean="0"/>
              <a:t>uang</a:t>
            </a:r>
            <a:r>
              <a:rPr lang="en-US" sz="2000" dirty="0" smtClean="0"/>
              <a:t> </a:t>
            </a:r>
            <a:r>
              <a:rPr lang="en-US" sz="2000" dirty="0" err="1" smtClean="0"/>
              <a:t>pengganti</a:t>
            </a:r>
            <a:r>
              <a:rPr lang="en-US" sz="2000" dirty="0" smtClean="0"/>
              <a:t> yang </a:t>
            </a:r>
            <a:r>
              <a:rPr lang="en-US" sz="2000" dirty="0" err="1" smtClean="0"/>
              <a:t>jumlahnya</a:t>
            </a:r>
            <a:r>
              <a:rPr lang="en-US" sz="2000" dirty="0" smtClean="0"/>
              <a:t> </a:t>
            </a:r>
            <a:r>
              <a:rPr lang="en-US" sz="2000" dirty="0" err="1" smtClean="0"/>
              <a:t>sebanyak</a:t>
            </a:r>
            <a:r>
              <a:rPr lang="id-ID" sz="2000" dirty="0" smtClean="0"/>
              <a:t> </a:t>
            </a:r>
            <a:r>
              <a:rPr lang="en-US" sz="2000" dirty="0" err="1" smtClean="0"/>
              <a:t>sama</a:t>
            </a:r>
            <a:endParaRPr lang="id-ID" sz="2000" dirty="0" smtClean="0"/>
          </a:p>
          <a:p>
            <a:pPr indent="49213">
              <a:buFontTx/>
              <a:buNone/>
              <a:defRPr/>
            </a:pP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harta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tindak</a:t>
            </a:r>
            <a:r>
              <a:rPr lang="en-US" sz="2000" dirty="0" smtClean="0"/>
              <a:t> </a:t>
            </a:r>
            <a:r>
              <a:rPr lang="en-US" sz="2000" dirty="0" err="1" smtClean="0"/>
              <a:t>pidana</a:t>
            </a:r>
            <a:r>
              <a:rPr lang="en-US" sz="2000" dirty="0" smtClean="0"/>
              <a:t> </a:t>
            </a:r>
            <a:r>
              <a:rPr lang="en-US" sz="2000" dirty="0" err="1" smtClean="0"/>
              <a:t>korupsi</a:t>
            </a:r>
            <a:r>
              <a:rPr lang="en-US" sz="2000" dirty="0" smtClean="0"/>
              <a:t>.</a:t>
            </a:r>
          </a:p>
          <a:p>
            <a:pPr>
              <a:buFontTx/>
              <a:buNone/>
              <a:defRPr/>
            </a:pPr>
            <a:r>
              <a:rPr lang="en-US" sz="2000" dirty="0" smtClean="0"/>
              <a:t>3.   </a:t>
            </a:r>
            <a:r>
              <a:rPr lang="en-US" sz="2000" dirty="0" err="1" smtClean="0"/>
              <a:t>Penutupan</a:t>
            </a:r>
            <a:r>
              <a:rPr lang="en-US" sz="2000" dirty="0" smtClean="0"/>
              <a:t> </a:t>
            </a:r>
            <a:r>
              <a:rPr lang="en-US" sz="2000" dirty="0" err="1" smtClean="0"/>
              <a:t>seluruh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sebagian</a:t>
            </a:r>
            <a:r>
              <a:rPr lang="en-US" sz="2000" dirty="0" smtClean="0"/>
              <a:t>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 indent="49213">
              <a:buFontTx/>
              <a:buNone/>
              <a:defRPr/>
            </a:pPr>
            <a:r>
              <a:rPr lang="en-US" sz="2000" dirty="0" smtClean="0"/>
              <a:t>paling lama 1 (</a:t>
            </a:r>
            <a:r>
              <a:rPr lang="en-US" sz="2000" dirty="0" err="1" smtClean="0"/>
              <a:t>satu</a:t>
            </a:r>
            <a:r>
              <a:rPr lang="en-US" sz="2000" dirty="0" smtClean="0"/>
              <a:t>) </a:t>
            </a:r>
            <a:r>
              <a:rPr lang="en-US" sz="2000" dirty="0" err="1" smtClean="0"/>
              <a:t>tahun</a:t>
            </a:r>
            <a:r>
              <a:rPr lang="en-US" sz="2000" dirty="0" smtClean="0"/>
              <a:t>.</a:t>
            </a:r>
          </a:p>
          <a:p>
            <a:pPr>
              <a:defRPr/>
            </a:pPr>
            <a:endParaRPr lang="en-US" sz="20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04813"/>
            <a:ext cx="7886700" cy="5772150"/>
          </a:xfrm>
        </p:spPr>
        <p:txBody>
          <a:bodyPr/>
          <a:lstStyle/>
          <a:p>
            <a:pPr marL="457200" indent="-457200">
              <a:buFontTx/>
              <a:buNone/>
              <a:defRPr/>
            </a:pPr>
            <a:r>
              <a:rPr lang="en-US" sz="2800" b="1" dirty="0" smtClean="0"/>
              <a:t>2.  </a:t>
            </a:r>
            <a:r>
              <a:rPr lang="id-ID" sz="2800" b="1" dirty="0" smtClean="0"/>
              <a:t>Terhadap Tindak Pidana yang dilakukan Oleh</a:t>
            </a:r>
            <a:r>
              <a:rPr lang="en-US" sz="2800" b="1" dirty="0" smtClean="0"/>
              <a:t> </a:t>
            </a:r>
            <a:r>
              <a:rPr lang="id-ID" sz="2800" b="1" dirty="0" smtClean="0"/>
              <a:t>atau Atas Nama Suatu Korporasi :</a:t>
            </a:r>
          </a:p>
          <a:p>
            <a:pPr marL="522288" indent="7938">
              <a:buFontTx/>
              <a:buNone/>
              <a:defRPr/>
            </a:pPr>
            <a:endParaRPr lang="en-US" sz="2000" dirty="0" smtClean="0"/>
          </a:p>
          <a:p>
            <a:pPr marL="522288" indent="7938">
              <a:buFontTx/>
              <a:buNone/>
              <a:defRPr/>
            </a:pPr>
            <a:r>
              <a:rPr lang="id-ID" sz="2000" dirty="0" smtClean="0"/>
              <a:t>Pidana pokok yang dapat dijatuhkan adalah pidana denda dengan</a:t>
            </a:r>
            <a:r>
              <a:rPr lang="en-US" sz="2000" dirty="0" smtClean="0"/>
              <a:t> </a:t>
            </a:r>
            <a:r>
              <a:rPr lang="id-ID" sz="2000" dirty="0" smtClean="0"/>
              <a:t>ketentuan maksimal ditambah 1/3 (sepertiga). Penjatuhan pidana ini melalui procedural ketentuan pasal 20 undang-undang 31 tahun 1999 tentang pemberantasan tindak pidana korupsi adalah sebagai berikut:</a:t>
            </a:r>
            <a:endParaRPr lang="en-US" sz="2000" dirty="0" smtClean="0"/>
          </a:p>
          <a:p>
            <a:pPr marL="849313">
              <a:buFontTx/>
              <a:buNone/>
              <a:defRPr/>
            </a:pPr>
            <a:r>
              <a:rPr lang="en-US" sz="2000" dirty="0" smtClean="0"/>
              <a:t>1) </a:t>
            </a:r>
            <a:r>
              <a:rPr lang="id-ID" sz="2000" dirty="0" smtClean="0"/>
              <a:t>	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tindak</a:t>
            </a:r>
            <a:r>
              <a:rPr lang="en-US" sz="2000" dirty="0" smtClean="0"/>
              <a:t> </a:t>
            </a:r>
            <a:r>
              <a:rPr lang="en-US" sz="2000" dirty="0" err="1" smtClean="0"/>
              <a:t>pidana</a:t>
            </a:r>
            <a:r>
              <a:rPr lang="en-US" sz="2000" dirty="0" smtClean="0"/>
              <a:t> </a:t>
            </a:r>
            <a:r>
              <a:rPr lang="en-US" sz="2000" dirty="0" err="1" smtClean="0"/>
              <a:t>korupsi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korporasi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tuntutan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penjatuhan</a:t>
            </a:r>
            <a:r>
              <a:rPr lang="en-US" sz="2000" dirty="0" smtClean="0"/>
              <a:t> </a:t>
            </a:r>
            <a:r>
              <a:rPr lang="en-US" sz="2000" dirty="0" err="1" smtClean="0"/>
              <a:t>pidana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korporasi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id-ID" sz="2000" dirty="0" smtClean="0"/>
              <a:t> </a:t>
            </a:r>
            <a:r>
              <a:rPr lang="en-US" sz="2000" dirty="0" smtClean="0"/>
              <a:t>/</a:t>
            </a:r>
            <a:r>
              <a:rPr lang="id-ID" sz="2000" dirty="0" smtClean="0"/>
              <a:t> </a:t>
            </a:r>
            <a:r>
              <a:rPr lang="en-US" sz="2000" dirty="0" err="1" smtClean="0"/>
              <a:t>pengurusnya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marL="849313">
              <a:buFontTx/>
              <a:buNone/>
              <a:defRPr/>
            </a:pPr>
            <a:r>
              <a:rPr lang="en-US" sz="2000" dirty="0" smtClean="0"/>
              <a:t>2) </a:t>
            </a:r>
            <a:r>
              <a:rPr lang="id-ID" sz="2000" dirty="0" smtClean="0"/>
              <a:t>	</a:t>
            </a:r>
            <a:r>
              <a:rPr lang="en-US" sz="2000" dirty="0" err="1" smtClean="0"/>
              <a:t>Tindak</a:t>
            </a:r>
            <a:r>
              <a:rPr lang="en-US" sz="2000" dirty="0" smtClean="0"/>
              <a:t> </a:t>
            </a:r>
            <a:r>
              <a:rPr lang="en-US" sz="2000" dirty="0" err="1" smtClean="0"/>
              <a:t>pidana</a:t>
            </a:r>
            <a:r>
              <a:rPr lang="en-US" sz="2000" dirty="0" smtClean="0"/>
              <a:t> </a:t>
            </a:r>
            <a:r>
              <a:rPr lang="en-US" sz="2000" dirty="0" err="1" smtClean="0"/>
              <a:t>korupsi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korporasi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tindak</a:t>
            </a:r>
            <a:r>
              <a:rPr lang="en-US" sz="2000" dirty="0" smtClean="0"/>
              <a:t> </a:t>
            </a:r>
            <a:r>
              <a:rPr lang="en-US" sz="2000" dirty="0" err="1" smtClean="0"/>
              <a:t>pidana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orang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lain, </a:t>
            </a:r>
            <a:r>
              <a:rPr lang="en-US" sz="2000" dirty="0" err="1" smtClean="0"/>
              <a:t>bertindak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lingkungan</a:t>
            </a:r>
            <a:r>
              <a:rPr lang="en-US" sz="2000" dirty="0" smtClean="0"/>
              <a:t> </a:t>
            </a:r>
            <a:r>
              <a:rPr lang="en-US" sz="2000" dirty="0" err="1" smtClean="0"/>
              <a:t>korporasi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bersama-sama</a:t>
            </a:r>
            <a:r>
              <a:rPr lang="en-US" sz="2000" dirty="0" smtClean="0"/>
              <a:t>.</a:t>
            </a:r>
          </a:p>
          <a:p>
            <a:pPr>
              <a:buFontTx/>
              <a:buNone/>
              <a:defRPr/>
            </a:pPr>
            <a:endParaRPr lang="id-ID" sz="2000" dirty="0" smtClean="0"/>
          </a:p>
          <a:p>
            <a:pPr marL="522288" indent="7938">
              <a:buFontTx/>
              <a:buNone/>
              <a:defRPr/>
            </a:pPr>
            <a:endParaRPr lang="id-ID" sz="2000" dirty="0" smtClean="0"/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33861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3200" b="1" u="sng">
                <a:solidFill>
                  <a:srgbClr val="0087B9"/>
                </a:solidFill>
                <a:latin typeface="Verdana" panose="020B0604030504040204" pitchFamily="34" charset="0"/>
              </a:rPr>
              <a:t>PENGERTIAN:</a:t>
            </a:r>
            <a:endParaRPr lang="fr-FR" sz="3200" u="sng">
              <a:solidFill>
                <a:srgbClr val="0087B9"/>
              </a:solidFill>
            </a:endParaRPr>
          </a:p>
        </p:txBody>
      </p:sp>
      <p:sp>
        <p:nvSpPr>
          <p:cNvPr id="3075" name="Text Box 8"/>
          <p:cNvSpPr txBox="1">
            <a:spLocks noChangeArrowheads="1"/>
          </p:cNvSpPr>
          <p:nvPr/>
        </p:nvSpPr>
        <p:spPr bwMode="auto">
          <a:xfrm>
            <a:off x="900113" y="1196975"/>
            <a:ext cx="770413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200">
                <a:solidFill>
                  <a:srgbClr val="0087B9"/>
                </a:solidFill>
                <a:latin typeface="Verdana" panose="020B0604030504040204" pitchFamily="34" charset="0"/>
              </a:rPr>
              <a:t>Korupsi adalah penyalahgunaan jabatan dan administrasi, ekonomi atau politik, baik yang disebabkan oleh diri sendiri maupun orang lain. Yang ditujukan untuk memperoleh keuntungan pribadi , hingga mnimbulkan kerugian besar bagi masyarakat umum, perusahaan atau pribadi lainnya.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7950" y="188913"/>
            <a:ext cx="9036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u="sng">
                <a:solidFill>
                  <a:srgbClr val="0087B9"/>
                </a:solidFill>
                <a:latin typeface="Verdana" panose="020B0604030504040204" pitchFamily="34" charset="0"/>
              </a:rPr>
              <a:t>7 TIPOLOGI KORUPSI MENURUT HUSSEIN ALATAS:</a:t>
            </a:r>
            <a:endParaRPr lang="fr-FR" sz="2400" u="sng">
              <a:solidFill>
                <a:srgbClr val="0087B9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331913" y="1412875"/>
            <a:ext cx="770413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q"/>
            </a:pPr>
            <a:endParaRPr lang="en-US" sz="2000" b="1">
              <a:solidFill>
                <a:srgbClr val="0087B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16072" y="764704"/>
          <a:ext cx="867640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41969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u="sng" dirty="0" smtClean="0">
                <a:solidFill>
                  <a:srgbClr val="0087B9"/>
                </a:solidFill>
                <a:latin typeface="Verdana" panose="020B0604030504040204" pitchFamily="34" charset="0"/>
              </a:rPr>
              <a:t>TINGKATAN KORUPSI :</a:t>
            </a:r>
            <a:endParaRPr lang="fr-FR" sz="2400" u="sng" dirty="0">
              <a:solidFill>
                <a:srgbClr val="0087B9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331913" y="1412875"/>
            <a:ext cx="770413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q"/>
            </a:pPr>
            <a:endParaRPr lang="en-US" sz="2000" b="1">
              <a:solidFill>
                <a:srgbClr val="0087B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1770139"/>
              </p:ext>
            </p:extLst>
          </p:nvPr>
        </p:nvGraphicFramePr>
        <p:xfrm>
          <a:off x="395288" y="1124744"/>
          <a:ext cx="813695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440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u="sng">
                <a:solidFill>
                  <a:srgbClr val="0087B9"/>
                </a:solidFill>
                <a:latin typeface="Verdana" panose="020B0604030504040204" pitchFamily="34" charset="0"/>
              </a:rPr>
              <a:t>KELOMPOK KATEGORI TINDAK KORUPSI :</a:t>
            </a:r>
            <a:endParaRPr lang="fr-FR" sz="2400" u="sng">
              <a:solidFill>
                <a:srgbClr val="0087B9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331913" y="1412875"/>
            <a:ext cx="770413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q"/>
            </a:pPr>
            <a:endParaRPr lang="en-US" sz="2000" b="1">
              <a:solidFill>
                <a:srgbClr val="0087B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67544" y="764704"/>
          <a:ext cx="806469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7702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219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3200" b="1" u="sng">
                <a:solidFill>
                  <a:srgbClr val="0087B9"/>
                </a:solidFill>
                <a:latin typeface="Verdana" panose="020B0604030504040204" pitchFamily="34" charset="0"/>
              </a:rPr>
              <a:t>FAKTOR PENYEBAB KORUPSI:</a:t>
            </a:r>
            <a:endParaRPr lang="fr-FR" sz="3200" u="sng">
              <a:solidFill>
                <a:srgbClr val="0087B9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331913" y="1412875"/>
            <a:ext cx="770413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q"/>
            </a:pPr>
            <a:endParaRPr lang="en-US" sz="2000" b="1">
              <a:solidFill>
                <a:srgbClr val="0087B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9512" y="1547808"/>
          <a:ext cx="8568952" cy="447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95288" y="908050"/>
            <a:ext cx="68405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>
                <a:solidFill>
                  <a:schemeClr val="tx2"/>
                </a:solidFill>
              </a:rPr>
              <a:t>Menurut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teori</a:t>
            </a:r>
            <a:r>
              <a:rPr lang="en-US" sz="2400" b="1" dirty="0">
                <a:solidFill>
                  <a:schemeClr val="tx2"/>
                </a:solidFill>
              </a:rPr>
              <a:t> Jack </a:t>
            </a:r>
            <a:r>
              <a:rPr lang="en-US" sz="2400" b="1" dirty="0" err="1">
                <a:solidFill>
                  <a:schemeClr val="tx2"/>
                </a:solidFill>
              </a:rPr>
              <a:t>Bologne</a:t>
            </a:r>
            <a:r>
              <a:rPr lang="en-US" sz="2400" b="1" dirty="0">
                <a:solidFill>
                  <a:schemeClr val="tx2"/>
                </a:solidFill>
              </a:rPr>
              <a:t> (GONE Theory) :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7219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3200" b="1" u="sng">
                <a:solidFill>
                  <a:srgbClr val="0087B9"/>
                </a:solidFill>
                <a:latin typeface="Verdana" panose="020B0604030504040204" pitchFamily="34" charset="0"/>
              </a:rPr>
              <a:t>FAKTOR PENYEBAB KORUPSI:</a:t>
            </a:r>
            <a:endParaRPr lang="fr-FR" sz="3200" u="sng">
              <a:solidFill>
                <a:srgbClr val="0087B9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331913" y="1412875"/>
            <a:ext cx="7704137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q"/>
            </a:pPr>
            <a:endParaRPr lang="en-US" sz="2000" b="1">
              <a:solidFill>
                <a:srgbClr val="0087B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467544" y="764704"/>
          <a:ext cx="806469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95288" y="908050"/>
            <a:ext cx="237648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 err="1">
                <a:solidFill>
                  <a:schemeClr val="tx2"/>
                </a:solidFill>
              </a:rPr>
              <a:t>Secara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umum</a:t>
            </a:r>
            <a:r>
              <a:rPr lang="en-US" sz="2400" b="1" dirty="0">
                <a:solidFill>
                  <a:schemeClr val="tx2"/>
                </a:solidFill>
              </a:rPr>
              <a:t> :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9388" y="231775"/>
            <a:ext cx="11664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u="sng">
                <a:solidFill>
                  <a:srgbClr val="0087B9"/>
                </a:solidFill>
                <a:latin typeface="Verdana" panose="020B0604030504040204" pitchFamily="34" charset="0"/>
              </a:rPr>
              <a:t>STRATEGI MENCEGAH DAN BERANTAS KORUPSI:</a:t>
            </a:r>
            <a:endParaRPr lang="fr-FR" sz="2400" u="sng">
              <a:solidFill>
                <a:srgbClr val="0087B9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00113" y="836613"/>
            <a:ext cx="7704137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9999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endParaRPr lang="en-US" sz="2000" b="1">
              <a:solidFill>
                <a:srgbClr val="0087B9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9512" y="820936"/>
          <a:ext cx="8784976" cy="4624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-36513" y="188913"/>
            <a:ext cx="9232901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sz="2400" b="1" u="sng">
                <a:solidFill>
                  <a:srgbClr val="0087B9"/>
                </a:solidFill>
                <a:latin typeface="Verdana" panose="020B0604030504040204" pitchFamily="34" charset="0"/>
              </a:rPr>
              <a:t>STRATEGI BERANTAS KORUPSI OLEH MASYARAKAT:</a:t>
            </a:r>
            <a:endParaRPr lang="fr-FR" sz="2400" u="sng">
              <a:solidFill>
                <a:srgbClr val="0087B9"/>
              </a:solidFill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79512" y="820936"/>
          <a:ext cx="8784976" cy="577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454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Modèle par défaut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Work Silhouette</dc:title>
  <dc:creator>www.powerpointstyles.com</dc:creator>
  <cp:lastModifiedBy>lenovo</cp:lastModifiedBy>
  <cp:revision>70</cp:revision>
  <dcterms:created xsi:type="dcterms:W3CDTF">2009-03-23T15:23:24Z</dcterms:created>
  <dcterms:modified xsi:type="dcterms:W3CDTF">2018-12-15T14:20:47Z</dcterms:modified>
</cp:coreProperties>
</file>