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CD2"/>
    <a:srgbClr val="D0F3FE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0a91d7c-552d-4ba4-843a-f2e0c9434182" providerId="ADAL" clId="{231D8092-3FB3-42A8-9327-0E3893C0A85B}"/>
    <pc:docChg chg="undo custSel addSld modSld">
      <pc:chgData name=" " userId="70a91d7c-552d-4ba4-843a-f2e0c9434182" providerId="ADAL" clId="{231D8092-3FB3-42A8-9327-0E3893C0A85B}" dt="2019-12-09T09:07:52.352" v="702" actId="14100"/>
      <pc:docMkLst>
        <pc:docMk/>
      </pc:docMkLst>
      <pc:sldChg chg="addSp delSp modSp">
        <pc:chgData name=" " userId="70a91d7c-552d-4ba4-843a-f2e0c9434182" providerId="ADAL" clId="{231D8092-3FB3-42A8-9327-0E3893C0A85B}" dt="2019-12-06T11:48:39.798" v="133" actId="1076"/>
        <pc:sldMkLst>
          <pc:docMk/>
          <pc:sldMk cId="1607614502" sldId="257"/>
        </pc:sldMkLst>
        <pc:spChg chg="mod">
          <ac:chgData name=" " userId="70a91d7c-552d-4ba4-843a-f2e0c9434182" providerId="ADAL" clId="{231D8092-3FB3-42A8-9327-0E3893C0A85B}" dt="2019-12-06T11:44:43.785" v="88" actId="164"/>
          <ac:spMkLst>
            <pc:docMk/>
            <pc:sldMk cId="1607614502" sldId="257"/>
            <ac:spMk id="4" creationId="{FB7D6089-FD9C-4891-AACB-9E3A1BC8BF21}"/>
          </ac:spMkLst>
        </pc:spChg>
        <pc:spChg chg="mod">
          <ac:chgData name=" " userId="70a91d7c-552d-4ba4-843a-f2e0c9434182" providerId="ADAL" clId="{231D8092-3FB3-42A8-9327-0E3893C0A85B}" dt="2019-12-06T11:44:43.785" v="88" actId="164"/>
          <ac:spMkLst>
            <pc:docMk/>
            <pc:sldMk cId="1607614502" sldId="257"/>
            <ac:spMk id="5" creationId="{473D15AE-0CCC-4AB2-ADA7-B3609493AD38}"/>
          </ac:spMkLst>
        </pc:spChg>
        <pc:spChg chg="mod">
          <ac:chgData name=" " userId="70a91d7c-552d-4ba4-843a-f2e0c9434182" providerId="ADAL" clId="{231D8092-3FB3-42A8-9327-0E3893C0A85B}" dt="2019-12-06T11:44:50.241" v="89" actId="164"/>
          <ac:spMkLst>
            <pc:docMk/>
            <pc:sldMk cId="1607614502" sldId="257"/>
            <ac:spMk id="8" creationId="{71E7D426-878F-4464-8E40-DA11AF83646E}"/>
          </ac:spMkLst>
        </pc:spChg>
        <pc:spChg chg="mod">
          <ac:chgData name=" " userId="70a91d7c-552d-4ba4-843a-f2e0c9434182" providerId="ADAL" clId="{231D8092-3FB3-42A8-9327-0E3893C0A85B}" dt="2019-12-06T11:44:50.241" v="89" actId="164"/>
          <ac:spMkLst>
            <pc:docMk/>
            <pc:sldMk cId="1607614502" sldId="257"/>
            <ac:spMk id="9" creationId="{9761B617-F7F4-4811-9FD5-07E53C18BF06}"/>
          </ac:spMkLst>
        </pc:spChg>
        <pc:spChg chg="mod">
          <ac:chgData name=" " userId="70a91d7c-552d-4ba4-843a-f2e0c9434182" providerId="ADAL" clId="{231D8092-3FB3-42A8-9327-0E3893C0A85B}" dt="2019-12-06T11:45:06.053" v="93" actId="1076"/>
          <ac:spMkLst>
            <pc:docMk/>
            <pc:sldMk cId="1607614502" sldId="257"/>
            <ac:spMk id="10" creationId="{70E18C72-8839-47E3-9852-09FFB13FAA25}"/>
          </ac:spMkLst>
        </pc:spChg>
        <pc:spChg chg="add mod">
          <ac:chgData name=" " userId="70a91d7c-552d-4ba4-843a-f2e0c9434182" providerId="ADAL" clId="{231D8092-3FB3-42A8-9327-0E3893C0A85B}" dt="2019-12-06T11:44:43.785" v="88" actId="164"/>
          <ac:spMkLst>
            <pc:docMk/>
            <pc:sldMk cId="1607614502" sldId="257"/>
            <ac:spMk id="13" creationId="{86CE6C72-968D-4C83-B84A-BF87CA54A07D}"/>
          </ac:spMkLst>
        </pc:spChg>
        <pc:spChg chg="mod">
          <ac:chgData name=" " userId="70a91d7c-552d-4ba4-843a-f2e0c9434182" providerId="ADAL" clId="{231D8092-3FB3-42A8-9327-0E3893C0A85B}" dt="2019-12-06T11:44:50.241" v="89" actId="164"/>
          <ac:spMkLst>
            <pc:docMk/>
            <pc:sldMk cId="1607614502" sldId="257"/>
            <ac:spMk id="17" creationId="{40943DC8-8836-40D0-AD7C-7ABDE8FAD585}"/>
          </ac:spMkLst>
        </pc:spChg>
        <pc:spChg chg="mod">
          <ac:chgData name=" " userId="70a91d7c-552d-4ba4-843a-f2e0c9434182" providerId="ADAL" clId="{231D8092-3FB3-42A8-9327-0E3893C0A85B}" dt="2019-12-06T11:44:50.241" v="89" actId="164"/>
          <ac:spMkLst>
            <pc:docMk/>
            <pc:sldMk cId="1607614502" sldId="257"/>
            <ac:spMk id="18" creationId="{2BF847EC-8ED1-49AF-BEB4-50F3A3B720C0}"/>
          </ac:spMkLst>
        </pc:spChg>
        <pc:spChg chg="del">
          <ac:chgData name=" " userId="70a91d7c-552d-4ba4-843a-f2e0c9434182" providerId="ADAL" clId="{231D8092-3FB3-42A8-9327-0E3893C0A85B}" dt="2019-12-06T11:42:55.130" v="76" actId="478"/>
          <ac:spMkLst>
            <pc:docMk/>
            <pc:sldMk cId="1607614502" sldId="257"/>
            <ac:spMk id="23" creationId="{A75171FF-AF8C-4F7C-A68C-0A5856BC17C7}"/>
          </ac:spMkLst>
        </pc:spChg>
        <pc:spChg chg="mod">
          <ac:chgData name=" " userId="70a91d7c-552d-4ba4-843a-f2e0c9434182" providerId="ADAL" clId="{231D8092-3FB3-42A8-9327-0E3893C0A85B}" dt="2019-12-06T11:44:43.785" v="88" actId="164"/>
          <ac:spMkLst>
            <pc:docMk/>
            <pc:sldMk cId="1607614502" sldId="257"/>
            <ac:spMk id="24" creationId="{4985B90D-0493-4667-B18E-9C3E40C1AF9E}"/>
          </ac:spMkLst>
        </pc:spChg>
        <pc:spChg chg="mod">
          <ac:chgData name=" " userId="70a91d7c-552d-4ba4-843a-f2e0c9434182" providerId="ADAL" clId="{231D8092-3FB3-42A8-9327-0E3893C0A85B}" dt="2019-12-06T11:46:22.057" v="111" actId="164"/>
          <ac:spMkLst>
            <pc:docMk/>
            <pc:sldMk cId="1607614502" sldId="257"/>
            <ac:spMk id="25" creationId="{9F3A059A-2D1A-4859-8868-71EE97916D48}"/>
          </ac:spMkLst>
        </pc:spChg>
        <pc:spChg chg="mod">
          <ac:chgData name=" " userId="70a91d7c-552d-4ba4-843a-f2e0c9434182" providerId="ADAL" clId="{231D8092-3FB3-42A8-9327-0E3893C0A85B}" dt="2019-12-06T11:40:11.009" v="48" actId="164"/>
          <ac:spMkLst>
            <pc:docMk/>
            <pc:sldMk cId="1607614502" sldId="257"/>
            <ac:spMk id="30" creationId="{1267ED4A-4938-457A-86D4-ACB7CDC12BBC}"/>
          </ac:spMkLst>
        </pc:spChg>
        <pc:spChg chg="mod">
          <ac:chgData name=" " userId="70a91d7c-552d-4ba4-843a-f2e0c9434182" providerId="ADAL" clId="{231D8092-3FB3-42A8-9327-0E3893C0A85B}" dt="2019-12-06T11:48:22.942" v="128" actId="14100"/>
          <ac:spMkLst>
            <pc:docMk/>
            <pc:sldMk cId="1607614502" sldId="257"/>
            <ac:spMk id="31" creationId="{B8562D67-684D-45EF-A71D-0E4550766C1E}"/>
          </ac:spMkLst>
        </pc:spChg>
        <pc:spChg chg="mod">
          <ac:chgData name=" " userId="70a91d7c-552d-4ba4-843a-f2e0c9434182" providerId="ADAL" clId="{231D8092-3FB3-42A8-9327-0E3893C0A85B}" dt="2019-12-06T11:40:04.429" v="47" actId="164"/>
          <ac:spMkLst>
            <pc:docMk/>
            <pc:sldMk cId="1607614502" sldId="257"/>
            <ac:spMk id="36" creationId="{0FE69316-4BFA-4559-BDAE-D6EC30E319EF}"/>
          </ac:spMkLst>
        </pc:spChg>
        <pc:spChg chg="add mod">
          <ac:chgData name=" " userId="70a91d7c-552d-4ba4-843a-f2e0c9434182" providerId="ADAL" clId="{231D8092-3FB3-42A8-9327-0E3893C0A85B}" dt="2019-12-06T11:44:43.785" v="88" actId="164"/>
          <ac:spMkLst>
            <pc:docMk/>
            <pc:sldMk cId="1607614502" sldId="257"/>
            <ac:spMk id="45" creationId="{AEEC974B-E381-4889-A5E0-E0A67CE68961}"/>
          </ac:spMkLst>
        </pc:spChg>
        <pc:spChg chg="del">
          <ac:chgData name=" " userId="70a91d7c-552d-4ba4-843a-f2e0c9434182" providerId="ADAL" clId="{231D8092-3FB3-42A8-9327-0E3893C0A85B}" dt="2019-12-06T11:48:27.198" v="129" actId="478"/>
          <ac:spMkLst>
            <pc:docMk/>
            <pc:sldMk cId="1607614502" sldId="257"/>
            <ac:spMk id="46" creationId="{ADB3A095-E49A-491C-98DC-075FB5EEF702}"/>
          </ac:spMkLst>
        </pc:spChg>
        <pc:spChg chg="mod">
          <ac:chgData name=" " userId="70a91d7c-552d-4ba4-843a-f2e0c9434182" providerId="ADAL" clId="{231D8092-3FB3-42A8-9327-0E3893C0A85B}" dt="2019-12-06T11:48:38.190" v="132" actId="1076"/>
          <ac:spMkLst>
            <pc:docMk/>
            <pc:sldMk cId="1607614502" sldId="257"/>
            <ac:spMk id="47" creationId="{D8878A3C-8574-4966-A452-733F06B88675}"/>
          </ac:spMkLst>
        </pc:spChg>
        <pc:spChg chg="del">
          <ac:chgData name=" " userId="70a91d7c-552d-4ba4-843a-f2e0c9434182" providerId="ADAL" clId="{231D8092-3FB3-42A8-9327-0E3893C0A85B}" dt="2019-12-06T11:48:28.066" v="130" actId="478"/>
          <ac:spMkLst>
            <pc:docMk/>
            <pc:sldMk cId="1607614502" sldId="257"/>
            <ac:spMk id="48" creationId="{8FDBEF2F-0F8A-4A37-BC09-67AE575EC655}"/>
          </ac:spMkLst>
        </pc:spChg>
        <pc:grpChg chg="add mod">
          <ac:chgData name=" " userId="70a91d7c-552d-4ba4-843a-f2e0c9434182" providerId="ADAL" clId="{231D8092-3FB3-42A8-9327-0E3893C0A85B}" dt="2019-12-06T11:40:04.429" v="47" actId="164"/>
          <ac:grpSpMkLst>
            <pc:docMk/>
            <pc:sldMk cId="1607614502" sldId="257"/>
            <ac:grpSpMk id="2" creationId="{3F2FD8E3-0F8E-4A59-9401-C2EE22158DF9}"/>
          </ac:grpSpMkLst>
        </pc:grpChg>
        <pc:grpChg chg="add mod">
          <ac:chgData name=" " userId="70a91d7c-552d-4ba4-843a-f2e0c9434182" providerId="ADAL" clId="{231D8092-3FB3-42A8-9327-0E3893C0A85B}" dt="2019-12-06T11:40:11.009" v="48" actId="164"/>
          <ac:grpSpMkLst>
            <pc:docMk/>
            <pc:sldMk cId="1607614502" sldId="257"/>
            <ac:grpSpMk id="3" creationId="{3060297D-C0D8-4AE3-9317-8EB5959ED3D0}"/>
          </ac:grpSpMkLst>
        </pc:grpChg>
        <pc:grpChg chg="add mod">
          <ac:chgData name=" " userId="70a91d7c-552d-4ba4-843a-f2e0c9434182" providerId="ADAL" clId="{231D8092-3FB3-42A8-9327-0E3893C0A85B}" dt="2019-12-06T11:45:19.982" v="96" actId="1076"/>
          <ac:grpSpMkLst>
            <pc:docMk/>
            <pc:sldMk cId="1607614502" sldId="257"/>
            <ac:grpSpMk id="15" creationId="{6F589E75-55D6-4B48-A2B3-2AA16C9EE6BF}"/>
          </ac:grpSpMkLst>
        </pc:grpChg>
        <pc:grpChg chg="add mod">
          <ac:chgData name=" " userId="70a91d7c-552d-4ba4-843a-f2e0c9434182" providerId="ADAL" clId="{231D8092-3FB3-42A8-9327-0E3893C0A85B}" dt="2019-12-06T11:44:50.241" v="89" actId="164"/>
          <ac:grpSpMkLst>
            <pc:docMk/>
            <pc:sldMk cId="1607614502" sldId="257"/>
            <ac:grpSpMk id="19" creationId="{BD3D2BBD-6FD0-4255-8133-0D835060DF50}"/>
          </ac:grpSpMkLst>
        </pc:grpChg>
        <pc:grpChg chg="add mod">
          <ac:chgData name=" " userId="70a91d7c-552d-4ba4-843a-f2e0c9434182" providerId="ADAL" clId="{231D8092-3FB3-42A8-9327-0E3893C0A85B}" dt="2019-12-06T11:46:24.406" v="112" actId="1076"/>
          <ac:grpSpMkLst>
            <pc:docMk/>
            <pc:sldMk cId="1607614502" sldId="257"/>
            <ac:grpSpMk id="29" creationId="{87343CD6-A777-48F6-BB10-729C82D7889D}"/>
          </ac:grpSpMkLst>
        </pc:grpChg>
        <pc:grpChg chg="mod">
          <ac:chgData name=" " userId="70a91d7c-552d-4ba4-843a-f2e0c9434182" providerId="ADAL" clId="{231D8092-3FB3-42A8-9327-0E3893C0A85B}" dt="2019-12-06T11:48:39.798" v="133" actId="1076"/>
          <ac:grpSpMkLst>
            <pc:docMk/>
            <pc:sldMk cId="1607614502" sldId="257"/>
            <ac:grpSpMk id="44" creationId="{72A093FA-C50F-4C4C-9C29-115361B82BF2}"/>
          </ac:grpSpMkLst>
        </pc:grpChg>
        <pc:picChg chg="add del mod ord">
          <ac:chgData name=" " userId="70a91d7c-552d-4ba4-843a-f2e0c9434182" providerId="ADAL" clId="{231D8092-3FB3-42A8-9327-0E3893C0A85B}" dt="2019-12-06T11:41:41.219" v="68" actId="478"/>
          <ac:picMkLst>
            <pc:docMk/>
            <pc:sldMk cId="1607614502" sldId="257"/>
            <ac:picMk id="7" creationId="{73E97B2B-004B-47A1-9EB6-513C3F561B1B}"/>
          </ac:picMkLst>
        </pc:picChg>
        <pc:picChg chg="add mod">
          <ac:chgData name=" " userId="70a91d7c-552d-4ba4-843a-f2e0c9434182" providerId="ADAL" clId="{231D8092-3FB3-42A8-9327-0E3893C0A85B}" dt="2019-12-06T11:44:43.785" v="88" actId="164"/>
          <ac:picMkLst>
            <pc:docMk/>
            <pc:sldMk cId="1607614502" sldId="257"/>
            <ac:picMk id="12" creationId="{DEE478B4-6FE9-4744-9A32-1BE257A895AA}"/>
          </ac:picMkLst>
        </pc:picChg>
        <pc:picChg chg="mod">
          <ac:chgData name=" " userId="70a91d7c-552d-4ba4-843a-f2e0c9434182" providerId="ADAL" clId="{231D8092-3FB3-42A8-9327-0E3893C0A85B}" dt="2019-12-06T11:44:50.241" v="89" actId="164"/>
          <ac:picMkLst>
            <pc:docMk/>
            <pc:sldMk cId="1607614502" sldId="257"/>
            <ac:picMk id="14" creationId="{D87E04D9-81A4-4BD2-B4A6-47254A9241C5}"/>
          </ac:picMkLst>
        </pc:picChg>
        <pc:picChg chg="mod">
          <ac:chgData name=" " userId="70a91d7c-552d-4ba4-843a-f2e0c9434182" providerId="ADAL" clId="{231D8092-3FB3-42A8-9327-0E3893C0A85B}" dt="2019-12-06T11:44:43.785" v="88" actId="164"/>
          <ac:picMkLst>
            <pc:docMk/>
            <pc:sldMk cId="1607614502" sldId="257"/>
            <ac:picMk id="16" creationId="{2A495A89-7A05-4BFE-8567-79BF9B8DB861}"/>
          </ac:picMkLst>
        </pc:picChg>
        <pc:picChg chg="add del mod">
          <ac:chgData name=" " userId="70a91d7c-552d-4ba4-843a-f2e0c9434182" providerId="ADAL" clId="{231D8092-3FB3-42A8-9327-0E3893C0A85B}" dt="2019-12-06T11:45:38.609" v="99" actId="478"/>
          <ac:picMkLst>
            <pc:docMk/>
            <pc:sldMk cId="1607614502" sldId="257"/>
            <ac:picMk id="21" creationId="{D37216F3-79AA-4FC3-B9D6-879AAC1C1DA0}"/>
          </ac:picMkLst>
        </pc:picChg>
        <pc:picChg chg="add mod">
          <ac:chgData name=" " userId="70a91d7c-552d-4ba4-843a-f2e0c9434182" providerId="ADAL" clId="{231D8092-3FB3-42A8-9327-0E3893C0A85B}" dt="2019-12-06T11:46:22.057" v="111" actId="164"/>
          <ac:picMkLst>
            <pc:docMk/>
            <pc:sldMk cId="1607614502" sldId="257"/>
            <ac:picMk id="28" creationId="{0F2EF385-4C26-498C-93FF-39929C2F399C}"/>
          </ac:picMkLst>
        </pc:picChg>
        <pc:picChg chg="mod">
          <ac:chgData name=" " userId="70a91d7c-552d-4ba4-843a-f2e0c9434182" providerId="ADAL" clId="{231D8092-3FB3-42A8-9327-0E3893C0A85B}" dt="2019-12-06T11:40:11.009" v="48" actId="164"/>
          <ac:picMkLst>
            <pc:docMk/>
            <pc:sldMk cId="1607614502" sldId="257"/>
            <ac:picMk id="33" creationId="{0B223C33-E807-4D01-9A7C-23A258AACEAE}"/>
          </ac:picMkLst>
        </pc:picChg>
        <pc:picChg chg="mod">
          <ac:chgData name=" " userId="70a91d7c-552d-4ba4-843a-f2e0c9434182" providerId="ADAL" clId="{231D8092-3FB3-42A8-9327-0E3893C0A85B}" dt="2019-12-06T11:40:04.429" v="47" actId="164"/>
          <ac:picMkLst>
            <pc:docMk/>
            <pc:sldMk cId="1607614502" sldId="257"/>
            <ac:picMk id="35" creationId="{46EC5FF8-CFD1-49BE-8745-08E22FEED7C8}"/>
          </ac:picMkLst>
        </pc:picChg>
        <pc:picChg chg="mod">
          <ac:chgData name=" " userId="70a91d7c-552d-4ba4-843a-f2e0c9434182" providerId="ADAL" clId="{231D8092-3FB3-42A8-9327-0E3893C0A85B}" dt="2019-12-06T11:44:43.785" v="88" actId="164"/>
          <ac:picMkLst>
            <pc:docMk/>
            <pc:sldMk cId="1607614502" sldId="257"/>
            <ac:picMk id="1026" creationId="{CD4AC249-632E-4DD2-AF9C-F2FD192C83AE}"/>
          </ac:picMkLst>
        </pc:picChg>
      </pc:sldChg>
      <pc:sldChg chg="addSp delSp modSp add">
        <pc:chgData name=" " userId="70a91d7c-552d-4ba4-843a-f2e0c9434182" providerId="ADAL" clId="{231D8092-3FB3-42A8-9327-0E3893C0A85B}" dt="2019-12-09T09:07:52.352" v="702" actId="14100"/>
        <pc:sldMkLst>
          <pc:docMk/>
          <pc:sldMk cId="1121257658" sldId="258"/>
        </pc:sldMkLst>
        <pc:spChg chg="mod ord topLvl">
          <ac:chgData name=" " userId="70a91d7c-552d-4ba4-843a-f2e0c9434182" providerId="ADAL" clId="{231D8092-3FB3-42A8-9327-0E3893C0A85B}" dt="2019-12-09T08:39:09.851" v="642" actId="164"/>
          <ac:spMkLst>
            <pc:docMk/>
            <pc:sldMk cId="1121257658" sldId="258"/>
            <ac:spMk id="4" creationId="{FB7D6089-FD9C-4891-AACB-9E3A1BC8BF21}"/>
          </ac:spMkLst>
        </pc:spChg>
        <pc:spChg chg="mod topLvl">
          <ac:chgData name=" " userId="70a91d7c-552d-4ba4-843a-f2e0c9434182" providerId="ADAL" clId="{231D8092-3FB3-42A8-9327-0E3893C0A85B}" dt="2019-12-09T08:39:09.851" v="642" actId="164"/>
          <ac:spMkLst>
            <pc:docMk/>
            <pc:sldMk cId="1121257658" sldId="258"/>
            <ac:spMk id="5" creationId="{473D15AE-0CCC-4AB2-ADA7-B3609493AD38}"/>
          </ac:spMkLst>
        </pc:spChg>
        <pc:spChg chg="mod">
          <ac:chgData name=" " userId="70a91d7c-552d-4ba4-843a-f2e0c9434182" providerId="ADAL" clId="{231D8092-3FB3-42A8-9327-0E3893C0A85B}" dt="2019-12-09T09:06:02.410" v="665" actId="13822"/>
          <ac:spMkLst>
            <pc:docMk/>
            <pc:sldMk cId="1121257658" sldId="258"/>
            <ac:spMk id="10" creationId="{70E18C72-8839-47E3-9852-09FFB13FAA25}"/>
          </ac:spMkLst>
        </pc:spChg>
        <pc:spChg chg="add mod">
          <ac:chgData name=" " userId="70a91d7c-552d-4ba4-843a-f2e0c9434182" providerId="ADAL" clId="{231D8092-3FB3-42A8-9327-0E3893C0A85B}" dt="2019-12-09T08:39:23.571" v="644" actId="1076"/>
          <ac:spMkLst>
            <pc:docMk/>
            <pc:sldMk cId="1121257658" sldId="258"/>
            <ac:spMk id="11" creationId="{81DA0BE3-0FB0-4159-B2D3-2CB7DEB14214}"/>
          </ac:spMkLst>
        </pc:spChg>
        <pc:spChg chg="mod topLvl">
          <ac:chgData name=" " userId="70a91d7c-552d-4ba4-843a-f2e0c9434182" providerId="ADAL" clId="{231D8092-3FB3-42A8-9327-0E3893C0A85B}" dt="2019-12-09T08:39:09.851" v="642" actId="164"/>
          <ac:spMkLst>
            <pc:docMk/>
            <pc:sldMk cId="1121257658" sldId="258"/>
            <ac:spMk id="13" creationId="{86CE6C72-968D-4C83-B84A-BF87CA54A07D}"/>
          </ac:spMkLst>
        </pc:spChg>
        <pc:spChg chg="mod topLvl">
          <ac:chgData name=" " userId="70a91d7c-552d-4ba4-843a-f2e0c9434182" providerId="ADAL" clId="{231D8092-3FB3-42A8-9327-0E3893C0A85B}" dt="2019-12-09T07:35:26.372" v="478" actId="404"/>
          <ac:spMkLst>
            <pc:docMk/>
            <pc:sldMk cId="1121257658" sldId="258"/>
            <ac:spMk id="24" creationId="{4985B90D-0493-4667-B18E-9C3E40C1AF9E}"/>
          </ac:spMkLst>
        </pc:spChg>
        <pc:spChg chg="mod topLvl">
          <ac:chgData name=" " userId="70a91d7c-552d-4ba4-843a-f2e0c9434182" providerId="ADAL" clId="{231D8092-3FB3-42A8-9327-0E3893C0A85B}" dt="2019-12-09T08:39:23.571" v="644" actId="1076"/>
          <ac:spMkLst>
            <pc:docMk/>
            <pc:sldMk cId="1121257658" sldId="258"/>
            <ac:spMk id="25" creationId="{9F3A059A-2D1A-4859-8868-71EE97916D48}"/>
          </ac:spMkLst>
        </pc:spChg>
        <pc:spChg chg="mod">
          <ac:chgData name=" " userId="70a91d7c-552d-4ba4-843a-f2e0c9434182" providerId="ADAL" clId="{231D8092-3FB3-42A8-9327-0E3893C0A85B}" dt="2019-12-09T08:39:23.571" v="644" actId="1076"/>
          <ac:spMkLst>
            <pc:docMk/>
            <pc:sldMk cId="1121257658" sldId="258"/>
            <ac:spMk id="26" creationId="{F4B0A042-A6B2-436B-9393-8F3D12852386}"/>
          </ac:spMkLst>
        </pc:spChg>
        <pc:spChg chg="del mod">
          <ac:chgData name=" " userId="70a91d7c-552d-4ba4-843a-f2e0c9434182" providerId="ADAL" clId="{231D8092-3FB3-42A8-9327-0E3893C0A85B}" dt="2019-12-09T06:15:27.541" v="199" actId="478"/>
          <ac:spMkLst>
            <pc:docMk/>
            <pc:sldMk cId="1121257658" sldId="258"/>
            <ac:spMk id="27" creationId="{3E76371A-6296-4EAC-AE3E-22819B4D9950}"/>
          </ac:spMkLst>
        </pc:spChg>
        <pc:spChg chg="mod">
          <ac:chgData name=" " userId="70a91d7c-552d-4ba4-843a-f2e0c9434182" providerId="ADAL" clId="{231D8092-3FB3-42A8-9327-0E3893C0A85B}" dt="2019-12-09T08:39:23.571" v="644" actId="1076"/>
          <ac:spMkLst>
            <pc:docMk/>
            <pc:sldMk cId="1121257658" sldId="258"/>
            <ac:spMk id="31" creationId="{B8562D67-684D-45EF-A71D-0E4550766C1E}"/>
          </ac:spMkLst>
        </pc:spChg>
        <pc:spChg chg="mod">
          <ac:chgData name=" " userId="70a91d7c-552d-4ba4-843a-f2e0c9434182" providerId="ADAL" clId="{231D8092-3FB3-42A8-9327-0E3893C0A85B}" dt="2019-12-09T08:39:23.571" v="644" actId="1076"/>
          <ac:spMkLst>
            <pc:docMk/>
            <pc:sldMk cId="1121257658" sldId="258"/>
            <ac:spMk id="32" creationId="{594A8F92-50B1-4127-8E9D-5ACC3BEAC726}"/>
          </ac:spMkLst>
        </pc:spChg>
        <pc:spChg chg="del">
          <ac:chgData name=" " userId="70a91d7c-552d-4ba4-843a-f2e0c9434182" providerId="ADAL" clId="{231D8092-3FB3-42A8-9327-0E3893C0A85B}" dt="2019-12-09T05:59:08.364" v="140" actId="478"/>
          <ac:spMkLst>
            <pc:docMk/>
            <pc:sldMk cId="1121257658" sldId="258"/>
            <ac:spMk id="37" creationId="{2AD466E5-B0AC-473D-B071-FDB1C7399183}"/>
          </ac:spMkLst>
        </pc:spChg>
        <pc:spChg chg="del">
          <ac:chgData name=" " userId="70a91d7c-552d-4ba4-843a-f2e0c9434182" providerId="ADAL" clId="{231D8092-3FB3-42A8-9327-0E3893C0A85B}" dt="2019-12-09T05:59:06.962" v="139" actId="478"/>
          <ac:spMkLst>
            <pc:docMk/>
            <pc:sldMk cId="1121257658" sldId="258"/>
            <ac:spMk id="38" creationId="{4D7FF8A8-EFB0-45B6-9674-2E08F2CE5D7C}"/>
          </ac:spMkLst>
        </pc:spChg>
        <pc:spChg chg="del mod">
          <ac:chgData name=" " userId="70a91d7c-552d-4ba4-843a-f2e0c9434182" providerId="ADAL" clId="{231D8092-3FB3-42A8-9327-0E3893C0A85B}" dt="2019-12-09T07:28:30.371" v="326" actId="478"/>
          <ac:spMkLst>
            <pc:docMk/>
            <pc:sldMk cId="1121257658" sldId="258"/>
            <ac:spMk id="39" creationId="{4CA4892D-A962-46A8-A1AD-F0F5A86C95A3}"/>
          </ac:spMkLst>
        </pc:spChg>
        <pc:spChg chg="del mod">
          <ac:chgData name=" " userId="70a91d7c-552d-4ba4-843a-f2e0c9434182" providerId="ADAL" clId="{231D8092-3FB3-42A8-9327-0E3893C0A85B}" dt="2019-12-09T07:28:30.371" v="326" actId="478"/>
          <ac:spMkLst>
            <pc:docMk/>
            <pc:sldMk cId="1121257658" sldId="258"/>
            <ac:spMk id="40" creationId="{A448D6A3-B1F6-44F2-B041-BDDB1FB9667E}"/>
          </ac:spMkLst>
        </pc:spChg>
        <pc:spChg chg="mod topLvl">
          <ac:chgData name=" " userId="70a91d7c-552d-4ba4-843a-f2e0c9434182" providerId="ADAL" clId="{231D8092-3FB3-42A8-9327-0E3893C0A85B}" dt="2019-12-09T08:39:09.851" v="642" actId="164"/>
          <ac:spMkLst>
            <pc:docMk/>
            <pc:sldMk cId="1121257658" sldId="258"/>
            <ac:spMk id="45" creationId="{AEEC974B-E381-4889-A5E0-E0A67CE68961}"/>
          </ac:spMkLst>
        </pc:spChg>
        <pc:spChg chg="del">
          <ac:chgData name=" " userId="70a91d7c-552d-4ba4-843a-f2e0c9434182" providerId="ADAL" clId="{231D8092-3FB3-42A8-9327-0E3893C0A85B}" dt="2019-12-09T06:02:18.040" v="147" actId="478"/>
          <ac:spMkLst>
            <pc:docMk/>
            <pc:sldMk cId="1121257658" sldId="258"/>
            <ac:spMk id="47" creationId="{D8878A3C-8574-4966-A452-733F06B88675}"/>
          </ac:spMkLst>
        </pc:spChg>
        <pc:spChg chg="del mod">
          <ac:chgData name=" " userId="70a91d7c-552d-4ba4-843a-f2e0c9434182" providerId="ADAL" clId="{231D8092-3FB3-42A8-9327-0E3893C0A85B}" dt="2019-12-09T05:59:11.903" v="143" actId="478"/>
          <ac:spMkLst>
            <pc:docMk/>
            <pc:sldMk cId="1121257658" sldId="258"/>
            <ac:spMk id="50" creationId="{4DDE61B7-A8D8-4D5B-93CA-B6B064B35153}"/>
          </ac:spMkLst>
        </pc:spChg>
        <pc:spChg chg="add mod">
          <ac:chgData name=" " userId="70a91d7c-552d-4ba4-843a-f2e0c9434182" providerId="ADAL" clId="{231D8092-3FB3-42A8-9327-0E3893C0A85B}" dt="2019-12-09T06:14:36.586" v="196" actId="164"/>
          <ac:spMkLst>
            <pc:docMk/>
            <pc:sldMk cId="1121257658" sldId="258"/>
            <ac:spMk id="52" creationId="{3C097EF6-0B91-4E3F-B1C9-AF12709D49DC}"/>
          </ac:spMkLst>
        </pc:spChg>
        <pc:spChg chg="add mod">
          <ac:chgData name=" " userId="70a91d7c-552d-4ba4-843a-f2e0c9434182" providerId="ADAL" clId="{231D8092-3FB3-42A8-9327-0E3893C0A85B}" dt="2019-12-09T08:39:23.571" v="644" actId="1076"/>
          <ac:spMkLst>
            <pc:docMk/>
            <pc:sldMk cId="1121257658" sldId="258"/>
            <ac:spMk id="54" creationId="{33001A3A-3F5B-4A65-A4F0-E0D16BC56453}"/>
          </ac:spMkLst>
        </pc:spChg>
        <pc:spChg chg="add mod">
          <ac:chgData name=" " userId="70a91d7c-552d-4ba4-843a-f2e0c9434182" providerId="ADAL" clId="{231D8092-3FB3-42A8-9327-0E3893C0A85B}" dt="2019-12-09T08:39:23.571" v="644" actId="1076"/>
          <ac:spMkLst>
            <pc:docMk/>
            <pc:sldMk cId="1121257658" sldId="258"/>
            <ac:spMk id="55" creationId="{C83C63DE-1770-4FDB-988C-E2973F473A73}"/>
          </ac:spMkLst>
        </pc:spChg>
        <pc:spChg chg="add mod">
          <ac:chgData name=" " userId="70a91d7c-552d-4ba4-843a-f2e0c9434182" providerId="ADAL" clId="{231D8092-3FB3-42A8-9327-0E3893C0A85B}" dt="2019-12-09T08:39:23.571" v="644" actId="1076"/>
          <ac:spMkLst>
            <pc:docMk/>
            <pc:sldMk cId="1121257658" sldId="258"/>
            <ac:spMk id="61" creationId="{1CA183CB-8E41-43AA-8013-B0E760078A3E}"/>
          </ac:spMkLst>
        </pc:spChg>
        <pc:spChg chg="add del mod">
          <ac:chgData name=" " userId="70a91d7c-552d-4ba4-843a-f2e0c9434182" providerId="ADAL" clId="{231D8092-3FB3-42A8-9327-0E3893C0A85B}" dt="2019-12-09T08:33:05.379" v="550" actId="478"/>
          <ac:spMkLst>
            <pc:docMk/>
            <pc:sldMk cId="1121257658" sldId="258"/>
            <ac:spMk id="62" creationId="{211D586A-FFD7-4B75-B57E-CAA55F87E731}"/>
          </ac:spMkLst>
        </pc:spChg>
        <pc:spChg chg="add del mod">
          <ac:chgData name=" " userId="70a91d7c-552d-4ba4-843a-f2e0c9434182" providerId="ADAL" clId="{231D8092-3FB3-42A8-9327-0E3893C0A85B}" dt="2019-12-09T07:22:55.199" v="264" actId="478"/>
          <ac:spMkLst>
            <pc:docMk/>
            <pc:sldMk cId="1121257658" sldId="258"/>
            <ac:spMk id="66" creationId="{4707C427-80DA-4426-B9D8-9145391782BF}"/>
          </ac:spMkLst>
        </pc:spChg>
        <pc:spChg chg="add del mod">
          <ac:chgData name=" " userId="70a91d7c-552d-4ba4-843a-f2e0c9434182" providerId="ADAL" clId="{231D8092-3FB3-42A8-9327-0E3893C0A85B}" dt="2019-12-09T07:22:52.103" v="263" actId="478"/>
          <ac:spMkLst>
            <pc:docMk/>
            <pc:sldMk cId="1121257658" sldId="258"/>
            <ac:spMk id="67" creationId="{F7FE1D05-5587-4EA9-924F-5897A09358BE}"/>
          </ac:spMkLst>
        </pc:spChg>
        <pc:spChg chg="add del mod">
          <ac:chgData name=" " userId="70a91d7c-552d-4ba4-843a-f2e0c9434182" providerId="ADAL" clId="{231D8092-3FB3-42A8-9327-0E3893C0A85B}" dt="2019-12-09T06:41:35.634" v="257" actId="478"/>
          <ac:spMkLst>
            <pc:docMk/>
            <pc:sldMk cId="1121257658" sldId="258"/>
            <ac:spMk id="68" creationId="{3268F818-5F2C-40EE-BCBA-CA2B6716262C}"/>
          </ac:spMkLst>
        </pc:spChg>
        <pc:spChg chg="add mod">
          <ac:chgData name=" " userId="70a91d7c-552d-4ba4-843a-f2e0c9434182" providerId="ADAL" clId="{231D8092-3FB3-42A8-9327-0E3893C0A85B}" dt="2019-12-09T07:30:52.762" v="426" actId="164"/>
          <ac:spMkLst>
            <pc:docMk/>
            <pc:sldMk cId="1121257658" sldId="258"/>
            <ac:spMk id="70" creationId="{EE0262A1-494D-4CE8-9F59-7F14B108CB4B}"/>
          </ac:spMkLst>
        </pc:spChg>
        <pc:spChg chg="add mod ord">
          <ac:chgData name=" " userId="70a91d7c-552d-4ba4-843a-f2e0c9434182" providerId="ADAL" clId="{231D8092-3FB3-42A8-9327-0E3893C0A85B}" dt="2019-12-09T07:30:52.762" v="426" actId="164"/>
          <ac:spMkLst>
            <pc:docMk/>
            <pc:sldMk cId="1121257658" sldId="258"/>
            <ac:spMk id="71" creationId="{8F5DD952-6F08-42E4-911A-3797C0FAB295}"/>
          </ac:spMkLst>
        </pc:spChg>
        <pc:spChg chg="add mod ord">
          <ac:chgData name=" " userId="70a91d7c-552d-4ba4-843a-f2e0c9434182" providerId="ADAL" clId="{231D8092-3FB3-42A8-9327-0E3893C0A85B}" dt="2019-12-09T07:33:20.289" v="459" actId="164"/>
          <ac:spMkLst>
            <pc:docMk/>
            <pc:sldMk cId="1121257658" sldId="258"/>
            <ac:spMk id="72" creationId="{1C17EE1A-1D64-44F2-B086-74C3F32021F1}"/>
          </ac:spMkLst>
        </pc:spChg>
        <pc:spChg chg="add del mod">
          <ac:chgData name=" " userId="70a91d7c-552d-4ba4-843a-f2e0c9434182" providerId="ADAL" clId="{231D8092-3FB3-42A8-9327-0E3893C0A85B}" dt="2019-12-09T07:34:46.173" v="466" actId="11529"/>
          <ac:spMkLst>
            <pc:docMk/>
            <pc:sldMk cId="1121257658" sldId="258"/>
            <ac:spMk id="75" creationId="{12500D67-8F99-49F9-8A02-3B628BEBDCB0}"/>
          </ac:spMkLst>
        </pc:spChg>
        <pc:spChg chg="add mod topLvl">
          <ac:chgData name=" " userId="70a91d7c-552d-4ba4-843a-f2e0c9434182" providerId="ADAL" clId="{231D8092-3FB3-42A8-9327-0E3893C0A85B}" dt="2019-12-09T09:05:40.275" v="662" actId="165"/>
          <ac:spMkLst>
            <pc:docMk/>
            <pc:sldMk cId="1121257658" sldId="258"/>
            <ac:spMk id="78" creationId="{53C3518A-6EE1-458A-A5E1-AC30BE95F7C4}"/>
          </ac:spMkLst>
        </pc:spChg>
        <pc:spChg chg="add mod">
          <ac:chgData name=" " userId="70a91d7c-552d-4ba4-843a-f2e0c9434182" providerId="ADAL" clId="{231D8092-3FB3-42A8-9327-0E3893C0A85B}" dt="2019-12-09T09:06:05.354" v="666" actId="13822"/>
          <ac:spMkLst>
            <pc:docMk/>
            <pc:sldMk cId="1121257658" sldId="258"/>
            <ac:spMk id="79" creationId="{F7F95E1D-BC4E-44D6-8D34-EA84F263A330}"/>
          </ac:spMkLst>
        </pc:spChg>
        <pc:spChg chg="add mod">
          <ac:chgData name=" " userId="70a91d7c-552d-4ba4-843a-f2e0c9434182" providerId="ADAL" clId="{231D8092-3FB3-42A8-9327-0E3893C0A85B}" dt="2019-12-09T09:05:11.597" v="658" actId="1076"/>
          <ac:spMkLst>
            <pc:docMk/>
            <pc:sldMk cId="1121257658" sldId="258"/>
            <ac:spMk id="80" creationId="{F87F6EB8-9DBD-4AB3-A392-50EBD7D44143}"/>
          </ac:spMkLst>
        </pc:spChg>
        <pc:spChg chg="add mod topLvl">
          <ac:chgData name=" " userId="70a91d7c-552d-4ba4-843a-f2e0c9434182" providerId="ADAL" clId="{231D8092-3FB3-42A8-9327-0E3893C0A85B}" dt="2019-12-09T09:07:52.352" v="702" actId="14100"/>
          <ac:spMkLst>
            <pc:docMk/>
            <pc:sldMk cId="1121257658" sldId="258"/>
            <ac:spMk id="81" creationId="{60E4B314-51C8-4E80-A2CE-C1D5C2BB93EB}"/>
          </ac:spMkLst>
        </pc:spChg>
        <pc:spChg chg="add mod topLvl">
          <ac:chgData name=" " userId="70a91d7c-552d-4ba4-843a-f2e0c9434182" providerId="ADAL" clId="{231D8092-3FB3-42A8-9327-0E3893C0A85B}" dt="2019-12-09T09:05:40.275" v="662" actId="165"/>
          <ac:spMkLst>
            <pc:docMk/>
            <pc:sldMk cId="1121257658" sldId="258"/>
            <ac:spMk id="82" creationId="{3E241173-2BAC-430D-92B8-B9730871BB00}"/>
          </ac:spMkLst>
        </pc:spChg>
        <pc:spChg chg="add mod topLvl">
          <ac:chgData name=" " userId="70a91d7c-552d-4ba4-843a-f2e0c9434182" providerId="ADAL" clId="{231D8092-3FB3-42A8-9327-0E3893C0A85B}" dt="2019-12-09T09:05:40.275" v="662" actId="165"/>
          <ac:spMkLst>
            <pc:docMk/>
            <pc:sldMk cId="1121257658" sldId="258"/>
            <ac:spMk id="83" creationId="{9A105094-035F-46DA-9198-BAF61C39465D}"/>
          </ac:spMkLst>
        </pc:spChg>
        <pc:spChg chg="add mod topLvl">
          <ac:chgData name=" " userId="70a91d7c-552d-4ba4-843a-f2e0c9434182" providerId="ADAL" clId="{231D8092-3FB3-42A8-9327-0E3893C0A85B}" dt="2019-12-09T09:05:40.275" v="662" actId="165"/>
          <ac:spMkLst>
            <pc:docMk/>
            <pc:sldMk cId="1121257658" sldId="258"/>
            <ac:spMk id="84" creationId="{7B8CAC19-FA51-4C65-9015-176AC3E0290F}"/>
          </ac:spMkLst>
        </pc:spChg>
        <pc:spChg chg="add mod topLvl">
          <ac:chgData name=" " userId="70a91d7c-552d-4ba4-843a-f2e0c9434182" providerId="ADAL" clId="{231D8092-3FB3-42A8-9327-0E3893C0A85B}" dt="2019-12-09T09:05:40.275" v="662" actId="165"/>
          <ac:spMkLst>
            <pc:docMk/>
            <pc:sldMk cId="1121257658" sldId="258"/>
            <ac:spMk id="85" creationId="{58D4601C-ACB8-4191-9DFC-23CFD526D75B}"/>
          </ac:spMkLst>
        </pc:spChg>
        <pc:spChg chg="add mod ord">
          <ac:chgData name=" " userId="70a91d7c-552d-4ba4-843a-f2e0c9434182" providerId="ADAL" clId="{231D8092-3FB3-42A8-9327-0E3893C0A85B}" dt="2019-12-09T08:41:18.068" v="650" actId="207"/>
          <ac:spMkLst>
            <pc:docMk/>
            <pc:sldMk cId="1121257658" sldId="258"/>
            <ac:spMk id="88" creationId="{5FB29E82-8264-494B-B054-BA5A915DAA37}"/>
          </ac:spMkLst>
        </pc:spChg>
        <pc:spChg chg="add mod">
          <ac:chgData name=" " userId="70a91d7c-552d-4ba4-843a-f2e0c9434182" providerId="ADAL" clId="{231D8092-3FB3-42A8-9327-0E3893C0A85B}" dt="2019-12-09T09:06:45.236" v="676" actId="14100"/>
          <ac:spMkLst>
            <pc:docMk/>
            <pc:sldMk cId="1121257658" sldId="258"/>
            <ac:spMk id="92" creationId="{DCF8887D-E521-4624-A885-A7E47234AE3B}"/>
          </ac:spMkLst>
        </pc:spChg>
        <pc:spChg chg="add mod">
          <ac:chgData name=" " userId="70a91d7c-552d-4ba4-843a-f2e0c9434182" providerId="ADAL" clId="{231D8092-3FB3-42A8-9327-0E3893C0A85B}" dt="2019-12-09T09:06:48.916" v="678" actId="1038"/>
          <ac:spMkLst>
            <pc:docMk/>
            <pc:sldMk cId="1121257658" sldId="258"/>
            <ac:spMk id="93" creationId="{BDE615C4-FAA7-4958-B73C-2A759B8C7D9D}"/>
          </ac:spMkLst>
        </pc:spChg>
        <pc:spChg chg="add mod">
          <ac:chgData name=" " userId="70a91d7c-552d-4ba4-843a-f2e0c9434182" providerId="ADAL" clId="{231D8092-3FB3-42A8-9327-0E3893C0A85B}" dt="2019-12-09T09:07:25.606" v="692" actId="14100"/>
          <ac:spMkLst>
            <pc:docMk/>
            <pc:sldMk cId="1121257658" sldId="258"/>
            <ac:spMk id="94" creationId="{C9D15075-8E1D-482C-BBB1-3E79CE230FF5}"/>
          </ac:spMkLst>
        </pc:spChg>
        <pc:spChg chg="add mod">
          <ac:chgData name=" " userId="70a91d7c-552d-4ba4-843a-f2e0c9434182" providerId="ADAL" clId="{231D8092-3FB3-42A8-9327-0E3893C0A85B}" dt="2019-12-09T09:07:49.983" v="701" actId="14100"/>
          <ac:spMkLst>
            <pc:docMk/>
            <pc:sldMk cId="1121257658" sldId="258"/>
            <ac:spMk id="95" creationId="{5F0764EE-225E-410E-8FA2-BF75DDC28B5B}"/>
          </ac:spMkLst>
        </pc:spChg>
        <pc:grpChg chg="del">
          <ac:chgData name=" " userId="70a91d7c-552d-4ba4-843a-f2e0c9434182" providerId="ADAL" clId="{231D8092-3FB3-42A8-9327-0E3893C0A85B}" dt="2019-12-09T06:02:11.279" v="146" actId="478"/>
          <ac:grpSpMkLst>
            <pc:docMk/>
            <pc:sldMk cId="1121257658" sldId="258"/>
            <ac:grpSpMk id="2" creationId="{3F2FD8E3-0F8E-4A59-9401-C2EE22158DF9}"/>
          </ac:grpSpMkLst>
        </pc:grpChg>
        <pc:grpChg chg="del mod">
          <ac:chgData name=" " userId="70a91d7c-552d-4ba4-843a-f2e0c9434182" providerId="ADAL" clId="{231D8092-3FB3-42A8-9327-0E3893C0A85B}" dt="2019-12-09T06:02:09.084" v="145" actId="478"/>
          <ac:grpSpMkLst>
            <pc:docMk/>
            <pc:sldMk cId="1121257658" sldId="258"/>
            <ac:grpSpMk id="3" creationId="{3060297D-C0D8-4AE3-9317-8EB5959ED3D0}"/>
          </ac:grpSpMkLst>
        </pc:grpChg>
        <pc:grpChg chg="del">
          <ac:chgData name=" " userId="70a91d7c-552d-4ba4-843a-f2e0c9434182" providerId="ADAL" clId="{231D8092-3FB3-42A8-9327-0E3893C0A85B}" dt="2019-12-09T07:32:01.537" v="438" actId="165"/>
          <ac:grpSpMkLst>
            <pc:docMk/>
            <pc:sldMk cId="1121257658" sldId="258"/>
            <ac:grpSpMk id="15" creationId="{6F589E75-55D6-4B48-A2B3-2AA16C9EE6BF}"/>
          </ac:grpSpMkLst>
        </pc:grpChg>
        <pc:grpChg chg="del">
          <ac:chgData name=" " userId="70a91d7c-552d-4ba4-843a-f2e0c9434182" providerId="ADAL" clId="{231D8092-3FB3-42A8-9327-0E3893C0A85B}" dt="2019-12-09T06:03:38.981" v="156" actId="165"/>
          <ac:grpSpMkLst>
            <pc:docMk/>
            <pc:sldMk cId="1121257658" sldId="258"/>
            <ac:grpSpMk id="29" creationId="{87343CD6-A777-48F6-BB10-729C82D7889D}"/>
          </ac:grpSpMkLst>
        </pc:grpChg>
        <pc:grpChg chg="mod ord">
          <ac:chgData name=" " userId="70a91d7c-552d-4ba4-843a-f2e0c9434182" providerId="ADAL" clId="{231D8092-3FB3-42A8-9327-0E3893C0A85B}" dt="2019-12-09T08:39:23.571" v="644" actId="1076"/>
          <ac:grpSpMkLst>
            <pc:docMk/>
            <pc:sldMk cId="1121257658" sldId="258"/>
            <ac:grpSpMk id="44" creationId="{72A093FA-C50F-4C4C-9C29-115361B82BF2}"/>
          </ac:grpSpMkLst>
        </pc:grpChg>
        <pc:grpChg chg="add mod">
          <ac:chgData name=" " userId="70a91d7c-552d-4ba4-843a-f2e0c9434182" providerId="ADAL" clId="{231D8092-3FB3-42A8-9327-0E3893C0A85B}" dt="2019-12-09T08:39:23.571" v="644" actId="1076"/>
          <ac:grpSpMkLst>
            <pc:docMk/>
            <pc:sldMk cId="1121257658" sldId="258"/>
            <ac:grpSpMk id="53" creationId="{771A2C17-3CEF-4DA7-A91E-BF0DB2DF0538}"/>
          </ac:grpSpMkLst>
        </pc:grpChg>
        <pc:grpChg chg="add mod">
          <ac:chgData name=" " userId="70a91d7c-552d-4ba4-843a-f2e0c9434182" providerId="ADAL" clId="{231D8092-3FB3-42A8-9327-0E3893C0A85B}" dt="2019-12-09T08:39:23.571" v="644" actId="1076"/>
          <ac:grpSpMkLst>
            <pc:docMk/>
            <pc:sldMk cId="1121257658" sldId="258"/>
            <ac:grpSpMk id="56" creationId="{7688C2FA-2465-4A83-B6C0-236F959310D1}"/>
          </ac:grpSpMkLst>
        </pc:grpChg>
        <pc:grpChg chg="add del mod">
          <ac:chgData name=" " userId="70a91d7c-552d-4ba4-843a-f2e0c9434182" providerId="ADAL" clId="{231D8092-3FB3-42A8-9327-0E3893C0A85B}" dt="2019-12-09T07:27:41.124" v="316" actId="478"/>
          <ac:grpSpMkLst>
            <pc:docMk/>
            <pc:sldMk cId="1121257658" sldId="258"/>
            <ac:grpSpMk id="63" creationId="{FE2DE208-6DB0-46A2-A1DA-508E9BE8193C}"/>
          </ac:grpSpMkLst>
        </pc:grpChg>
        <pc:grpChg chg="add mod">
          <ac:chgData name=" " userId="70a91d7c-552d-4ba4-843a-f2e0c9434182" providerId="ADAL" clId="{231D8092-3FB3-42A8-9327-0E3893C0A85B}" dt="2019-12-09T08:39:23.571" v="644" actId="1076"/>
          <ac:grpSpMkLst>
            <pc:docMk/>
            <pc:sldMk cId="1121257658" sldId="258"/>
            <ac:grpSpMk id="69" creationId="{308D5ECE-CAED-4F6D-A037-1B55E5A83DD7}"/>
          </ac:grpSpMkLst>
        </pc:grpChg>
        <pc:grpChg chg="add mod">
          <ac:chgData name=" " userId="70a91d7c-552d-4ba4-843a-f2e0c9434182" providerId="ADAL" clId="{231D8092-3FB3-42A8-9327-0E3893C0A85B}" dt="2019-12-09T08:39:16.971" v="643" actId="1076"/>
          <ac:grpSpMkLst>
            <pc:docMk/>
            <pc:sldMk cId="1121257658" sldId="258"/>
            <ac:grpSpMk id="73" creationId="{DB6688FD-57F6-45D2-BD9F-F81850D55018}"/>
          </ac:grpSpMkLst>
        </pc:grpChg>
        <pc:grpChg chg="add mod">
          <ac:chgData name=" " userId="70a91d7c-552d-4ba4-843a-f2e0c9434182" providerId="ADAL" clId="{231D8092-3FB3-42A8-9327-0E3893C0A85B}" dt="2019-12-09T07:34:48.474" v="468" actId="164"/>
          <ac:grpSpMkLst>
            <pc:docMk/>
            <pc:sldMk cId="1121257658" sldId="258"/>
            <ac:grpSpMk id="74" creationId="{B045A96A-C1F2-40C1-8716-5D56D414F897}"/>
          </ac:grpSpMkLst>
        </pc:grpChg>
        <pc:grpChg chg="add del mod">
          <ac:chgData name=" " userId="70a91d7c-552d-4ba4-843a-f2e0c9434182" providerId="ADAL" clId="{231D8092-3FB3-42A8-9327-0E3893C0A85B}" dt="2019-12-09T09:05:40.275" v="662" actId="165"/>
          <ac:grpSpMkLst>
            <pc:docMk/>
            <pc:sldMk cId="1121257658" sldId="258"/>
            <ac:grpSpMk id="86" creationId="{F5A3F3BC-66F6-483C-9834-EB2F54631230}"/>
          </ac:grpSpMkLst>
        </pc:grpChg>
        <pc:grpChg chg="add mod">
          <ac:chgData name=" " userId="70a91d7c-552d-4ba4-843a-f2e0c9434182" providerId="ADAL" clId="{231D8092-3FB3-42A8-9327-0E3893C0A85B}" dt="2019-12-09T08:39:16.971" v="643" actId="1076"/>
          <ac:grpSpMkLst>
            <pc:docMk/>
            <pc:sldMk cId="1121257658" sldId="258"/>
            <ac:grpSpMk id="87" creationId="{7622DF43-E215-4E2C-9AB2-4A35A0AD211C}"/>
          </ac:grpSpMkLst>
        </pc:grpChg>
        <pc:picChg chg="add mod">
          <ac:chgData name=" " userId="70a91d7c-552d-4ba4-843a-f2e0c9434182" providerId="ADAL" clId="{231D8092-3FB3-42A8-9327-0E3893C0A85B}" dt="2019-12-09T07:30:52.762" v="426" actId="164"/>
          <ac:picMkLst>
            <pc:docMk/>
            <pc:sldMk cId="1121257658" sldId="258"/>
            <ac:picMk id="7" creationId="{BFCC9FC6-8F10-43FC-BD05-B6F7D606AE6B}"/>
          </ac:picMkLst>
        </pc:picChg>
        <pc:picChg chg="mod topLvl">
          <ac:chgData name=" " userId="70a91d7c-552d-4ba4-843a-f2e0c9434182" providerId="ADAL" clId="{231D8092-3FB3-42A8-9327-0E3893C0A85B}" dt="2019-12-09T08:39:09.851" v="642" actId="164"/>
          <ac:picMkLst>
            <pc:docMk/>
            <pc:sldMk cId="1121257658" sldId="258"/>
            <ac:picMk id="12" creationId="{DEE478B4-6FE9-4744-9A32-1BE257A895AA}"/>
          </ac:picMkLst>
        </pc:picChg>
        <pc:picChg chg="mod topLvl">
          <ac:chgData name=" " userId="70a91d7c-552d-4ba4-843a-f2e0c9434182" providerId="ADAL" clId="{231D8092-3FB3-42A8-9327-0E3893C0A85B}" dt="2019-12-09T08:39:09.851" v="642" actId="164"/>
          <ac:picMkLst>
            <pc:docMk/>
            <pc:sldMk cId="1121257658" sldId="258"/>
            <ac:picMk id="16" creationId="{2A495A89-7A05-4BFE-8567-79BF9B8DB861}"/>
          </ac:picMkLst>
        </pc:picChg>
        <pc:picChg chg="add mod">
          <ac:chgData name=" " userId="70a91d7c-552d-4ba4-843a-f2e0c9434182" providerId="ADAL" clId="{231D8092-3FB3-42A8-9327-0E3893C0A85B}" dt="2019-12-09T09:00:57.782" v="651" actId="1076"/>
          <ac:picMkLst>
            <pc:docMk/>
            <pc:sldMk cId="1121257658" sldId="258"/>
            <ac:picMk id="21" creationId="{AE157C31-7400-48BB-8AAD-014FDA4C9F6E}"/>
          </ac:picMkLst>
        </pc:picChg>
        <pc:picChg chg="add del">
          <ac:chgData name=" " userId="70a91d7c-552d-4ba4-843a-f2e0c9434182" providerId="ADAL" clId="{231D8092-3FB3-42A8-9327-0E3893C0A85B}" dt="2019-12-09T06:10:22.093" v="165" actId="478"/>
          <ac:picMkLst>
            <pc:docMk/>
            <pc:sldMk cId="1121257658" sldId="258"/>
            <ac:picMk id="22" creationId="{F4A29721-1E73-4B0E-9298-4AF39D7DF3A2}"/>
          </ac:picMkLst>
        </pc:picChg>
        <pc:picChg chg="add del mod">
          <ac:chgData name=" " userId="70a91d7c-552d-4ba4-843a-f2e0c9434182" providerId="ADAL" clId="{231D8092-3FB3-42A8-9327-0E3893C0A85B}" dt="2019-12-09T06:13:17.697" v="180" actId="478"/>
          <ac:picMkLst>
            <pc:docMk/>
            <pc:sldMk cId="1121257658" sldId="258"/>
            <ac:picMk id="23" creationId="{AE3ABC7A-47D5-4622-9946-4D4B754C236A}"/>
          </ac:picMkLst>
        </pc:picChg>
        <pc:picChg chg="del mod topLvl">
          <ac:chgData name=" " userId="70a91d7c-552d-4ba4-843a-f2e0c9434182" providerId="ADAL" clId="{231D8092-3FB3-42A8-9327-0E3893C0A85B}" dt="2019-12-09T06:03:41.848" v="157" actId="478"/>
          <ac:picMkLst>
            <pc:docMk/>
            <pc:sldMk cId="1121257658" sldId="258"/>
            <ac:picMk id="28" creationId="{0F2EF385-4C26-498C-93FF-39929C2F399C}"/>
          </ac:picMkLst>
        </pc:picChg>
        <pc:picChg chg="add mod">
          <ac:chgData name=" " userId="70a91d7c-552d-4ba4-843a-f2e0c9434182" providerId="ADAL" clId="{231D8092-3FB3-42A8-9327-0E3893C0A85B}" dt="2019-12-09T06:14:36.586" v="196" actId="164"/>
          <ac:picMkLst>
            <pc:docMk/>
            <pc:sldMk cId="1121257658" sldId="258"/>
            <ac:picMk id="34" creationId="{A6EF9E53-5D97-41F8-8027-94C5C7CE7CC4}"/>
          </ac:picMkLst>
        </pc:picChg>
        <pc:picChg chg="add mod">
          <ac:chgData name=" " userId="70a91d7c-552d-4ba4-843a-f2e0c9434182" providerId="ADAL" clId="{231D8092-3FB3-42A8-9327-0E3893C0A85B}" dt="2019-12-09T06:14:36.586" v="196" actId="164"/>
          <ac:picMkLst>
            <pc:docMk/>
            <pc:sldMk cId="1121257658" sldId="258"/>
            <ac:picMk id="42" creationId="{C5044E90-4004-4A8E-991D-0DEF67537AC8}"/>
          </ac:picMkLst>
        </pc:picChg>
        <pc:picChg chg="add mod">
          <ac:chgData name=" " userId="70a91d7c-552d-4ba4-843a-f2e0c9434182" providerId="ADAL" clId="{231D8092-3FB3-42A8-9327-0E3893C0A85B}" dt="2019-12-09T06:14:36.586" v="196" actId="164"/>
          <ac:picMkLst>
            <pc:docMk/>
            <pc:sldMk cId="1121257658" sldId="258"/>
            <ac:picMk id="48" creationId="{A476B8C9-0947-4F3A-8F6C-4C9D1D8F1B37}"/>
          </ac:picMkLst>
        </pc:picChg>
        <pc:picChg chg="del">
          <ac:chgData name=" " userId="70a91d7c-552d-4ba4-843a-f2e0c9434182" providerId="ADAL" clId="{231D8092-3FB3-42A8-9327-0E3893C0A85B}" dt="2019-12-09T05:59:09.621" v="141" actId="478"/>
          <ac:picMkLst>
            <pc:docMk/>
            <pc:sldMk cId="1121257658" sldId="258"/>
            <ac:picMk id="49" creationId="{CDF9A77A-05DC-482B-8B8F-60B0276907A9}"/>
          </ac:picMkLst>
        </pc:picChg>
        <pc:picChg chg="del">
          <ac:chgData name=" " userId="70a91d7c-552d-4ba4-843a-f2e0c9434182" providerId="ADAL" clId="{231D8092-3FB3-42A8-9327-0E3893C0A85B}" dt="2019-12-09T05:59:13.543" v="144" actId="478"/>
          <ac:picMkLst>
            <pc:docMk/>
            <pc:sldMk cId="1121257658" sldId="258"/>
            <ac:picMk id="51" creationId="{70D02110-0EE0-4183-9FED-A090AA0A0E9B}"/>
          </ac:picMkLst>
        </pc:picChg>
        <pc:picChg chg="add mod">
          <ac:chgData name=" " userId="70a91d7c-552d-4ba4-843a-f2e0c9434182" providerId="ADAL" clId="{231D8092-3FB3-42A8-9327-0E3893C0A85B}" dt="2019-12-09T09:05:08.886" v="657" actId="1076"/>
          <ac:picMkLst>
            <pc:docMk/>
            <pc:sldMk cId="1121257658" sldId="258"/>
            <ac:picMk id="77" creationId="{A5231836-8A60-428D-BBBB-8FEB2C44AC5C}"/>
          </ac:picMkLst>
        </pc:picChg>
        <pc:picChg chg="add mod">
          <ac:chgData name=" " userId="70a91d7c-552d-4ba4-843a-f2e0c9434182" providerId="ADAL" clId="{231D8092-3FB3-42A8-9327-0E3893C0A85B}" dt="2019-12-09T09:01:20.894" v="654" actId="1076"/>
          <ac:picMkLst>
            <pc:docMk/>
            <pc:sldMk cId="1121257658" sldId="258"/>
            <ac:picMk id="90" creationId="{24349182-7246-46FF-AA63-7B58ED895469}"/>
          </ac:picMkLst>
        </pc:picChg>
        <pc:picChg chg="mod topLvl">
          <ac:chgData name=" " userId="70a91d7c-552d-4ba4-843a-f2e0c9434182" providerId="ADAL" clId="{231D8092-3FB3-42A8-9327-0E3893C0A85B}" dt="2019-12-09T07:33:20.289" v="459" actId="164"/>
          <ac:picMkLst>
            <pc:docMk/>
            <pc:sldMk cId="1121257658" sldId="258"/>
            <ac:picMk id="1026" creationId="{CD4AC249-632E-4DD2-AF9C-F2FD192C83AE}"/>
          </ac:picMkLst>
        </pc:picChg>
      </pc:sldChg>
      <pc:sldChg chg="addSp modSp add">
        <pc:chgData name=" " userId="70a91d7c-552d-4ba4-843a-f2e0c9434182" providerId="ADAL" clId="{231D8092-3FB3-42A8-9327-0E3893C0A85B}" dt="2019-12-09T07:44:53.289" v="548" actId="1076"/>
        <pc:sldMkLst>
          <pc:docMk/>
          <pc:sldMk cId="1758009646" sldId="259"/>
        </pc:sldMkLst>
        <pc:spChg chg="mod">
          <ac:chgData name=" " userId="70a91d7c-552d-4ba4-843a-f2e0c9434182" providerId="ADAL" clId="{231D8092-3FB3-42A8-9327-0E3893C0A85B}" dt="2019-12-09T07:38:03.132" v="501" actId="14100"/>
          <ac:spMkLst>
            <pc:docMk/>
            <pc:sldMk cId="1758009646" sldId="259"/>
            <ac:spMk id="4" creationId="{FB7D6089-FD9C-4891-AACB-9E3A1BC8BF21}"/>
          </ac:spMkLst>
        </pc:spChg>
        <pc:spChg chg="mod">
          <ac:chgData name=" " userId="70a91d7c-552d-4ba4-843a-f2e0c9434182" providerId="ADAL" clId="{231D8092-3FB3-42A8-9327-0E3893C0A85B}" dt="2019-12-09T07:44:45.497" v="547" actId="1076"/>
          <ac:spMkLst>
            <pc:docMk/>
            <pc:sldMk cId="1758009646" sldId="259"/>
            <ac:spMk id="5" creationId="{473D15AE-0CCC-4AB2-ADA7-B3609493AD38}"/>
          </ac:spMkLst>
        </pc:spChg>
        <pc:spChg chg="mod">
          <ac:chgData name=" " userId="70a91d7c-552d-4ba4-843a-f2e0c9434182" providerId="ADAL" clId="{231D8092-3FB3-42A8-9327-0E3893C0A85B}" dt="2019-12-09T07:38:13.370" v="505" actId="1076"/>
          <ac:spMkLst>
            <pc:docMk/>
            <pc:sldMk cId="1758009646" sldId="259"/>
            <ac:spMk id="13" creationId="{86CE6C72-968D-4C83-B84A-BF87CA54A07D}"/>
          </ac:spMkLst>
        </pc:spChg>
        <pc:spChg chg="mod">
          <ac:chgData name=" " userId="70a91d7c-552d-4ba4-843a-f2e0c9434182" providerId="ADAL" clId="{231D8092-3FB3-42A8-9327-0E3893C0A85B}" dt="2019-12-09T07:37:20.794" v="499" actId="14100"/>
          <ac:spMkLst>
            <pc:docMk/>
            <pc:sldMk cId="1758009646" sldId="259"/>
            <ac:spMk id="24" creationId="{4985B90D-0493-4667-B18E-9C3E40C1AF9E}"/>
          </ac:spMkLst>
        </pc:spChg>
        <pc:spChg chg="add mod">
          <ac:chgData name=" " userId="70a91d7c-552d-4ba4-843a-f2e0c9434182" providerId="ADAL" clId="{231D8092-3FB3-42A8-9327-0E3893C0A85B}" dt="2019-12-09T07:44:37.362" v="546" actId="1076"/>
          <ac:spMkLst>
            <pc:docMk/>
            <pc:sldMk cId="1758009646" sldId="259"/>
            <ac:spMk id="28" creationId="{8474339E-0125-4B61-804E-13E2FB499374}"/>
          </ac:spMkLst>
        </pc:spChg>
        <pc:spChg chg="mod">
          <ac:chgData name=" " userId="70a91d7c-552d-4ba4-843a-f2e0c9434182" providerId="ADAL" clId="{231D8092-3FB3-42A8-9327-0E3893C0A85B}" dt="2019-12-09T07:38:08.828" v="503" actId="1076"/>
          <ac:spMkLst>
            <pc:docMk/>
            <pc:sldMk cId="1758009646" sldId="259"/>
            <ac:spMk id="45" creationId="{AEEC974B-E381-4889-A5E0-E0A67CE68961}"/>
          </ac:spMkLst>
        </pc:spChg>
        <pc:spChg chg="mod">
          <ac:chgData name=" " userId="70a91d7c-552d-4ba4-843a-f2e0c9434182" providerId="ADAL" clId="{231D8092-3FB3-42A8-9327-0E3893C0A85B}" dt="2019-12-09T07:38:24.007" v="510" actId="20577"/>
          <ac:spMkLst>
            <pc:docMk/>
            <pc:sldMk cId="1758009646" sldId="259"/>
            <ac:spMk id="50" creationId="{A277A8C7-F18A-45F6-A9B3-DD19449BC5A8}"/>
          </ac:spMkLst>
        </pc:spChg>
        <pc:spChg chg="add mod">
          <ac:chgData name=" " userId="70a91d7c-552d-4ba4-843a-f2e0c9434182" providerId="ADAL" clId="{231D8092-3FB3-42A8-9327-0E3893C0A85B}" dt="2019-12-09T07:38:36.823" v="513" actId="1076"/>
          <ac:spMkLst>
            <pc:docMk/>
            <pc:sldMk cId="1758009646" sldId="259"/>
            <ac:spMk id="51" creationId="{4B014BCC-4F69-4B2F-AC8F-2D484FA28055}"/>
          </ac:spMkLst>
        </pc:spChg>
        <pc:spChg chg="mod">
          <ac:chgData name=" " userId="70a91d7c-552d-4ba4-843a-f2e0c9434182" providerId="ADAL" clId="{231D8092-3FB3-42A8-9327-0E3893C0A85B}" dt="2019-12-09T07:44:53.289" v="548" actId="1076"/>
          <ac:spMkLst>
            <pc:docMk/>
            <pc:sldMk cId="1758009646" sldId="259"/>
            <ac:spMk id="62" creationId="{211D586A-FFD7-4B75-B57E-CAA55F87E731}"/>
          </ac:spMkLst>
        </pc:spChg>
        <pc:spChg chg="add mod">
          <ac:chgData name=" " userId="70a91d7c-552d-4ba4-843a-f2e0c9434182" providerId="ADAL" clId="{231D8092-3FB3-42A8-9327-0E3893C0A85B}" dt="2019-12-09T07:38:45.626" v="516" actId="1076"/>
          <ac:spMkLst>
            <pc:docMk/>
            <pc:sldMk cId="1758009646" sldId="259"/>
            <ac:spMk id="63" creationId="{BE0B0F7B-1D5E-461D-8FE3-4E83608DBD08}"/>
          </ac:spMkLst>
        </pc:spChg>
        <pc:grpChg chg="add mod">
          <ac:chgData name=" " userId="70a91d7c-552d-4ba4-843a-f2e0c9434182" providerId="ADAL" clId="{231D8092-3FB3-42A8-9327-0E3893C0A85B}" dt="2019-12-09T07:38:38.546" v="514" actId="1076"/>
          <ac:grpSpMkLst>
            <pc:docMk/>
            <pc:sldMk cId="1758009646" sldId="259"/>
            <ac:grpSpMk id="46" creationId="{8D14AEA8-5FB9-4BF7-BB47-F0AA5DCD4E37}"/>
          </ac:grpSpMkLst>
        </pc:grpChg>
        <pc:picChg chg="add mod">
          <ac:chgData name=" " userId="70a91d7c-552d-4ba4-843a-f2e0c9434182" providerId="ADAL" clId="{231D8092-3FB3-42A8-9327-0E3893C0A85B}" dt="2019-12-09T07:44:07.418" v="530" actId="1076"/>
          <ac:picMkLst>
            <pc:docMk/>
            <pc:sldMk cId="1758009646" sldId="259"/>
            <ac:picMk id="3" creationId="{88047ACF-596C-4FF9-A9A6-B18812ADB124}"/>
          </ac:picMkLst>
        </pc:picChg>
        <pc:picChg chg="mod">
          <ac:chgData name=" " userId="70a91d7c-552d-4ba4-843a-f2e0c9434182" providerId="ADAL" clId="{231D8092-3FB3-42A8-9327-0E3893C0A85B}" dt="2019-12-09T07:38:10.705" v="504" actId="1076"/>
          <ac:picMkLst>
            <pc:docMk/>
            <pc:sldMk cId="1758009646" sldId="259"/>
            <ac:picMk id="12" creationId="{DEE478B4-6FE9-4744-9A32-1BE257A895AA}"/>
          </ac:picMkLst>
        </pc:picChg>
        <pc:picChg chg="add mod">
          <ac:chgData name=" " userId="70a91d7c-552d-4ba4-843a-f2e0c9434182" providerId="ADAL" clId="{231D8092-3FB3-42A8-9327-0E3893C0A85B}" dt="2019-12-09T07:44:03.481" v="529" actId="1076"/>
          <ac:picMkLst>
            <pc:docMk/>
            <pc:sldMk cId="1758009646" sldId="259"/>
            <ac:picMk id="15" creationId="{893C6BAF-FEC8-47BF-ACAC-5687998EBBF4}"/>
          </ac:picMkLst>
        </pc:picChg>
        <pc:picChg chg="mod">
          <ac:chgData name=" " userId="70a91d7c-552d-4ba4-843a-f2e0c9434182" providerId="ADAL" clId="{231D8092-3FB3-42A8-9327-0E3893C0A85B}" dt="2019-12-09T07:38:06.127" v="502" actId="1076"/>
          <ac:picMkLst>
            <pc:docMk/>
            <pc:sldMk cId="1758009646" sldId="259"/>
            <ac:picMk id="16" creationId="{2A495A89-7A05-4BFE-8567-79BF9B8DB861}"/>
          </ac:picMkLst>
        </pc:picChg>
        <pc:picChg chg="add mod">
          <ac:chgData name=" " userId="70a91d7c-552d-4ba4-843a-f2e0c9434182" providerId="ADAL" clId="{231D8092-3FB3-42A8-9327-0E3893C0A85B}" dt="2019-12-09T07:43:58.330" v="528" actId="1076"/>
          <ac:picMkLst>
            <pc:docMk/>
            <pc:sldMk cId="1758009646" sldId="259"/>
            <ac:picMk id="22" creationId="{5E46DAA2-4C0F-4535-9D6B-14C10A4E05EB}"/>
          </ac:picMkLst>
        </pc:picChg>
        <pc:picChg chg="add mod">
          <ac:chgData name=" " userId="70a91d7c-552d-4ba4-843a-f2e0c9434182" providerId="ADAL" clId="{231D8092-3FB3-42A8-9327-0E3893C0A85B}" dt="2019-12-09T07:43:55.745" v="527" actId="1076"/>
          <ac:picMkLst>
            <pc:docMk/>
            <pc:sldMk cId="1758009646" sldId="259"/>
            <ac:picMk id="27" creationId="{3774F41B-B127-4A7E-AEF6-51271CA2216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BC01-B6FC-4ED6-9B95-AD8DD8BD8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D4816-BE22-4ABF-BB9B-9E95858BA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5A455-4F45-488B-8D75-35E8CDDA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9CA2-2E26-4D7E-A7C2-96A8D3378C5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BF959-253F-4001-B855-1400F5BE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DAD08-D897-4B56-8751-92B9269F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2ECA-CDAD-479D-B547-9BB7FFF4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2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A81B-E0AF-4197-9E92-30A4BD0C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3D21B-0EB3-43F4-A61C-F3686A7D7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752A8-B2AA-41B8-83B2-0DCA06B3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9CA2-2E26-4D7E-A7C2-96A8D3378C5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8280F-DDC6-4A43-90FC-82D53A7B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938C8-3257-4BE0-8948-CDDAF782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2ECA-CDAD-479D-B547-9BB7FFF4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1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33DF70-9AF4-4767-9EDF-B2F94606E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C4F66-7A69-4CC7-9559-8F17BC83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F6A87-5752-4AFD-904F-9A20E9FE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9CA2-2E26-4D7E-A7C2-96A8D3378C5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60FD9-4758-4F55-AB7A-8BB72713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2ED29-9976-4A5B-8D9A-49A08224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2ECA-CDAD-479D-B547-9BB7FFF4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1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3629-7E1D-41A9-9F92-A7CA8CAE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5469-6BC2-48D7-9334-66041352F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44271-3493-492C-B783-44957705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9CA2-2E26-4D7E-A7C2-96A8D3378C5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43E29-DB5A-47B7-A36C-0A49B319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49054-08B2-4B5C-AD28-730CA691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2ECA-CDAD-479D-B547-9BB7FFF4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1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0A87-E519-4925-8260-F8BB2E41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0C0C6-7395-4596-9D6C-097F74F18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F6D72-52C1-4A0B-8545-D37C9D84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9CA2-2E26-4D7E-A7C2-96A8D3378C5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75018-8929-4B09-9AB7-67BE8A67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6AB13-E6F6-4F6F-8715-780142FE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2ECA-CDAD-479D-B547-9BB7FFF4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1617-315F-40B9-864C-84ADA444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46F3C-68C1-425F-A619-816917E1A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24494-ABD0-40F3-A2AE-0CE5E1C0C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2DE5F-7569-40C1-80D8-58555720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9CA2-2E26-4D7E-A7C2-96A8D3378C5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D2844-B97B-4367-8783-CCFB2973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03B56-35A1-4977-9025-49537718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2ECA-CDAD-479D-B547-9BB7FFF4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7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73F8-2074-447C-B1FD-1CE805A1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85900-A4E8-45E5-9782-0DCD39A1C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0E31D-FAD6-4DC7-9A78-99EFFB9F5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EF620-1C1B-483F-8D54-3D14E6DB0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70EB8-7760-4750-8F28-220F73E71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0A22F-67DE-48BE-8C08-96617312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9CA2-2E26-4D7E-A7C2-96A8D3378C5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42B5F-1B8D-4ABD-8C9E-E2CE1786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73A79-FFB5-4BA7-A1FE-9E2346B1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2ECA-CDAD-479D-B547-9BB7FFF4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5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E123-8AA6-463E-92DA-BC08E3C8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A668E-09F4-49BC-9AB4-1DDB9614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9CA2-2E26-4D7E-A7C2-96A8D3378C5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67FCD-8997-4ADD-8A29-D23D6DD5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29F99-8101-4FCE-AD87-183E6A10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2ECA-CDAD-479D-B547-9BB7FFF4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8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01C60-1722-407E-A2E2-37E3BE1D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9CA2-2E26-4D7E-A7C2-96A8D3378C5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8A587-4B1E-4A18-80B8-DD0591A6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07876-54D6-467D-BD4C-67547571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2ECA-CDAD-479D-B547-9BB7FFF4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3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094E-DDD6-4851-9C6B-561288C40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3563-CB15-4FDB-893B-F5F33979F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AD88E-BA4C-48CA-AAE4-3CE8C841A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3FD09-AE2B-465D-830A-62A555C7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9CA2-2E26-4D7E-A7C2-96A8D3378C5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C30CF-4018-46BF-B002-D7492F63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C5F6E-1036-4CA9-9941-F1A07185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2ECA-CDAD-479D-B547-9BB7FFF4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3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03CE-EE6F-4952-BC47-30F5CA4F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6B8C9-23BC-40D6-B9AE-834D45EAF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F0340-5B6E-4464-A8DB-63EC2D678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458F0-8735-43C0-8BE0-B922EABA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9CA2-2E26-4D7E-A7C2-96A8D3378C5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29DAD-CD2C-4E55-B052-217A3529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4927F-AA8C-4F0A-B6B8-C66BA058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2ECA-CDAD-479D-B547-9BB7FFF4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7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0874D9-7180-4788-8411-68AF744E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7DB22-CCCA-4F75-90F5-A8B774BF0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E969C-15F1-4A9A-BA63-5C9854BF4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9CA2-2E26-4D7E-A7C2-96A8D3378C5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1B04D-A1F3-4DB5-B49C-C8F3B145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C2BC8-F16F-4B94-A44F-5CF2A5926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12ECA-CDAD-479D-B547-9BB7FFF4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2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8.png"/><Relationship Id="rId18" Type="http://schemas.openxmlformats.org/officeDocument/2006/relationships/image" Target="../media/image21.svg"/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12" Type="http://schemas.openxmlformats.org/officeDocument/2006/relationships/image" Target="../media/image7.sv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17.svg"/><Relationship Id="rId19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8.png"/><Relationship Id="rId18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7.svg"/><Relationship Id="rId17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24" Type="http://schemas.openxmlformats.org/officeDocument/2006/relationships/image" Target="../media/image31.sv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23" Type="http://schemas.openxmlformats.org/officeDocument/2006/relationships/image" Target="../media/image30.pn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9.svg"/><Relationship Id="rId22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B5C3-D676-40DA-8D07-E362E8C8F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0C1BB-8A7C-4CB6-B592-18A71167C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3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F589E75-55D6-4B48-A2B3-2AA16C9EE6BF}"/>
              </a:ext>
            </a:extLst>
          </p:cNvPr>
          <p:cNvGrpSpPr/>
          <p:nvPr/>
        </p:nvGrpSpPr>
        <p:grpSpPr>
          <a:xfrm>
            <a:off x="1907702" y="414173"/>
            <a:ext cx="1897073" cy="1918893"/>
            <a:chOff x="2593730" y="675894"/>
            <a:chExt cx="1897073" cy="19188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7D6089-FD9C-4891-AACB-9E3A1BC8BF21}"/>
                </a:ext>
              </a:extLst>
            </p:cNvPr>
            <p:cNvSpPr/>
            <p:nvPr/>
          </p:nvSpPr>
          <p:spPr>
            <a:xfrm>
              <a:off x="2593730" y="1055075"/>
              <a:ext cx="1891247" cy="1529863"/>
            </a:xfrm>
            <a:prstGeom prst="rect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3D15AE-0CCC-4AB2-ADA7-B3609493AD38}"/>
                </a:ext>
              </a:extLst>
            </p:cNvPr>
            <p:cNvSpPr txBox="1"/>
            <p:nvPr/>
          </p:nvSpPr>
          <p:spPr>
            <a:xfrm>
              <a:off x="2834466" y="675894"/>
              <a:ext cx="145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Raspberry Pi</a:t>
              </a:r>
            </a:p>
          </p:txBody>
        </p:sp>
        <p:pic>
          <p:nvPicPr>
            <p:cNvPr id="16" name="Graphic 15" descr="Image">
              <a:extLst>
                <a:ext uri="{FF2B5EF4-FFF2-40B4-BE49-F238E27FC236}">
                  <a16:creationId xmlns:a16="http://schemas.microsoft.com/office/drawing/2014/main" id="{2A495A89-7A05-4BFE-8567-79BF9B8DB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17422" y="1045226"/>
              <a:ext cx="728298" cy="728298"/>
            </a:xfrm>
            <a:prstGeom prst="rect">
              <a:avLst/>
            </a:prstGeom>
          </p:spPr>
        </p:pic>
        <p:pic>
          <p:nvPicPr>
            <p:cNvPr id="1026" name="Picture 2" descr="https://nodered.org/about/resources/media/node-red-hexagon.png">
              <a:extLst>
                <a:ext uri="{FF2B5EF4-FFF2-40B4-BE49-F238E27FC236}">
                  <a16:creationId xmlns:a16="http://schemas.microsoft.com/office/drawing/2014/main" id="{CD4AC249-632E-4DD2-AF9C-F2FD192C8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424" y="2020820"/>
              <a:ext cx="463234" cy="535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85B90D-0493-4667-B18E-9C3E40C1AF9E}"/>
                </a:ext>
              </a:extLst>
            </p:cNvPr>
            <p:cNvSpPr txBox="1"/>
            <p:nvPr/>
          </p:nvSpPr>
          <p:spPr>
            <a:xfrm>
              <a:off x="3541480" y="1725260"/>
              <a:ext cx="9493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NodeRed</a:t>
              </a:r>
              <a:endParaRPr lang="en-US" sz="1600" dirty="0"/>
            </a:p>
          </p:txBody>
        </p:sp>
        <p:pic>
          <p:nvPicPr>
            <p:cNvPr id="12" name="Graphic 11" descr="Open folder">
              <a:extLst>
                <a:ext uri="{FF2B5EF4-FFF2-40B4-BE49-F238E27FC236}">
                  <a16:creationId xmlns:a16="http://schemas.microsoft.com/office/drawing/2014/main" id="{DEE478B4-6FE9-4744-9A32-1BE257A89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92127" y="1952194"/>
              <a:ext cx="642593" cy="642593"/>
            </a:xfrm>
            <a:prstGeom prst="rect">
              <a:avLst/>
            </a:prstGeom>
          </p:spPr>
        </p:pic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86CE6C72-968D-4C83-B84A-BF87CA54A07D}"/>
                </a:ext>
              </a:extLst>
            </p:cNvPr>
            <p:cNvSpPr/>
            <p:nvPr/>
          </p:nvSpPr>
          <p:spPr>
            <a:xfrm>
              <a:off x="2850598" y="1710146"/>
              <a:ext cx="288198" cy="35416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row: Down 44">
              <a:extLst>
                <a:ext uri="{FF2B5EF4-FFF2-40B4-BE49-F238E27FC236}">
                  <a16:creationId xmlns:a16="http://schemas.microsoft.com/office/drawing/2014/main" id="{AEEC974B-E381-4889-A5E0-E0A67CE68961}"/>
                </a:ext>
              </a:extLst>
            </p:cNvPr>
            <p:cNvSpPr/>
            <p:nvPr/>
          </p:nvSpPr>
          <p:spPr>
            <a:xfrm rot="16200000">
              <a:off x="3373493" y="2108854"/>
              <a:ext cx="288198" cy="35416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E76371A-6296-4EAC-AE3E-22819B4D9950}"/>
              </a:ext>
            </a:extLst>
          </p:cNvPr>
          <p:cNvSpPr/>
          <p:nvPr/>
        </p:nvSpPr>
        <p:spPr>
          <a:xfrm>
            <a:off x="6150465" y="3669731"/>
            <a:ext cx="2325320" cy="1529863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B0A042-A6B2-436B-9393-8F3D12852386}"/>
              </a:ext>
            </a:extLst>
          </p:cNvPr>
          <p:cNvSpPr/>
          <p:nvPr/>
        </p:nvSpPr>
        <p:spPr>
          <a:xfrm>
            <a:off x="6150464" y="1037487"/>
            <a:ext cx="4664269" cy="1529863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448D6A3-B1F6-44F2-B041-BDDB1FB9667E}"/>
              </a:ext>
            </a:extLst>
          </p:cNvPr>
          <p:cNvSpPr/>
          <p:nvPr/>
        </p:nvSpPr>
        <p:spPr>
          <a:xfrm rot="16200000">
            <a:off x="7577320" y="2845953"/>
            <a:ext cx="1341101" cy="51874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0E18C72-8839-47E3-9852-09FFB13FAA25}"/>
              </a:ext>
            </a:extLst>
          </p:cNvPr>
          <p:cNvSpPr/>
          <p:nvPr/>
        </p:nvSpPr>
        <p:spPr>
          <a:xfrm>
            <a:off x="1554708" y="1442223"/>
            <a:ext cx="431438" cy="2696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3D2BBD-6FD0-4255-8133-0D835060DF50}"/>
              </a:ext>
            </a:extLst>
          </p:cNvPr>
          <p:cNvGrpSpPr/>
          <p:nvPr/>
        </p:nvGrpSpPr>
        <p:grpSpPr>
          <a:xfrm>
            <a:off x="543568" y="686184"/>
            <a:ext cx="1211877" cy="1334636"/>
            <a:chOff x="543568" y="686184"/>
            <a:chExt cx="1211877" cy="13346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7D426-878F-4464-8E40-DA11AF83646E}"/>
                </a:ext>
              </a:extLst>
            </p:cNvPr>
            <p:cNvSpPr/>
            <p:nvPr/>
          </p:nvSpPr>
          <p:spPr>
            <a:xfrm>
              <a:off x="697198" y="1292519"/>
              <a:ext cx="771976" cy="679811"/>
            </a:xfrm>
            <a:prstGeom prst="rect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61B617-F7F4-4811-9FD5-07E53C18BF06}"/>
                </a:ext>
              </a:extLst>
            </p:cNvPr>
            <p:cNvSpPr txBox="1"/>
            <p:nvPr/>
          </p:nvSpPr>
          <p:spPr>
            <a:xfrm>
              <a:off x="638594" y="1004288"/>
              <a:ext cx="902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Camera</a:t>
              </a:r>
            </a:p>
          </p:txBody>
        </p:sp>
        <p:pic>
          <p:nvPicPr>
            <p:cNvPr id="14" name="Graphic 13" descr="Image">
              <a:extLst>
                <a:ext uri="{FF2B5EF4-FFF2-40B4-BE49-F238E27FC236}">
                  <a16:creationId xmlns:a16="http://schemas.microsoft.com/office/drawing/2014/main" id="{D87E04D9-81A4-4BD2-B4A6-47254A924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2521" y="1244502"/>
              <a:ext cx="736653" cy="736653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943DC8-8836-40D0-AD7C-7ABDE8FAD585}"/>
                </a:ext>
              </a:extLst>
            </p:cNvPr>
            <p:cNvSpPr/>
            <p:nvPr/>
          </p:nvSpPr>
          <p:spPr>
            <a:xfrm>
              <a:off x="580292" y="1037487"/>
              <a:ext cx="1037462" cy="983333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F847EC-8ED1-49AF-BEB4-50F3A3B720C0}"/>
                </a:ext>
              </a:extLst>
            </p:cNvPr>
            <p:cNvSpPr txBox="1"/>
            <p:nvPr/>
          </p:nvSpPr>
          <p:spPr>
            <a:xfrm>
              <a:off x="543568" y="686184"/>
              <a:ext cx="1211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Simulation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8562D67-684D-45EF-A71D-0E4550766C1E}"/>
              </a:ext>
            </a:extLst>
          </p:cNvPr>
          <p:cNvSpPr txBox="1"/>
          <p:nvPr/>
        </p:nvSpPr>
        <p:spPr>
          <a:xfrm>
            <a:off x="6046179" y="677357"/>
            <a:ext cx="130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Namenode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60297D-C0D8-4AE3-9317-8EB5959ED3D0}"/>
              </a:ext>
            </a:extLst>
          </p:cNvPr>
          <p:cNvGrpSpPr/>
          <p:nvPr/>
        </p:nvGrpSpPr>
        <p:grpSpPr>
          <a:xfrm>
            <a:off x="6575714" y="1292522"/>
            <a:ext cx="771726" cy="694313"/>
            <a:chOff x="6575714" y="1292522"/>
            <a:chExt cx="771726" cy="694313"/>
          </a:xfrm>
        </p:grpSpPr>
        <p:pic>
          <p:nvPicPr>
            <p:cNvPr id="33" name="Graphic 32" descr="Image">
              <a:extLst>
                <a:ext uri="{FF2B5EF4-FFF2-40B4-BE49-F238E27FC236}">
                  <a16:creationId xmlns:a16="http://schemas.microsoft.com/office/drawing/2014/main" id="{0B223C33-E807-4D01-9A7C-23A258AAC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25250" y="1292522"/>
              <a:ext cx="679808" cy="679808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267ED4A-4938-457A-86D4-ACB7CDC12BBC}"/>
                </a:ext>
              </a:extLst>
            </p:cNvPr>
            <p:cNvSpPr/>
            <p:nvPr/>
          </p:nvSpPr>
          <p:spPr>
            <a:xfrm>
              <a:off x="6575714" y="1666659"/>
              <a:ext cx="771726" cy="320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2FD8E3-0F8E-4A59-9401-C2EE22158DF9}"/>
              </a:ext>
            </a:extLst>
          </p:cNvPr>
          <p:cNvGrpSpPr/>
          <p:nvPr/>
        </p:nvGrpSpPr>
        <p:grpSpPr>
          <a:xfrm>
            <a:off x="6625250" y="3892822"/>
            <a:ext cx="722190" cy="722190"/>
            <a:chOff x="6625250" y="3892822"/>
            <a:chExt cx="722190" cy="722190"/>
          </a:xfrm>
        </p:grpSpPr>
        <p:pic>
          <p:nvPicPr>
            <p:cNvPr id="35" name="Graphic 34" descr="Image">
              <a:extLst>
                <a:ext uri="{FF2B5EF4-FFF2-40B4-BE49-F238E27FC236}">
                  <a16:creationId xmlns:a16="http://schemas.microsoft.com/office/drawing/2014/main" id="{46EC5FF8-CFD1-49BE-8745-08E22FEED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25250" y="3892822"/>
              <a:ext cx="722190" cy="72219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FE69316-4BFA-4559-BDAE-D6EC30E319EF}"/>
                </a:ext>
              </a:extLst>
            </p:cNvPr>
            <p:cNvSpPr/>
            <p:nvPr/>
          </p:nvSpPr>
          <p:spPr>
            <a:xfrm>
              <a:off x="6625250" y="3997063"/>
              <a:ext cx="722190" cy="244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AD466E5-B0AC-473D-B071-FDB1C7399183}"/>
              </a:ext>
            </a:extLst>
          </p:cNvPr>
          <p:cNvSpPr/>
          <p:nvPr/>
        </p:nvSpPr>
        <p:spPr>
          <a:xfrm>
            <a:off x="5828234" y="536936"/>
            <a:ext cx="5276451" cy="502854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7FF8A8-EFB0-45B6-9674-2E08F2CE5D7C}"/>
              </a:ext>
            </a:extLst>
          </p:cNvPr>
          <p:cNvSpPr txBox="1"/>
          <p:nvPr/>
        </p:nvSpPr>
        <p:spPr>
          <a:xfrm>
            <a:off x="6439299" y="173285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Apache Hadoop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CA4892D-A962-46A8-A1AD-F0F5A86C95A3}"/>
              </a:ext>
            </a:extLst>
          </p:cNvPr>
          <p:cNvSpPr/>
          <p:nvPr/>
        </p:nvSpPr>
        <p:spPr>
          <a:xfrm rot="5400000">
            <a:off x="5768749" y="2887580"/>
            <a:ext cx="1341101" cy="51874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4A8F92-50B1-4127-8E9D-5ACC3BEAC726}"/>
              </a:ext>
            </a:extLst>
          </p:cNvPr>
          <p:cNvSpPr txBox="1"/>
          <p:nvPr/>
        </p:nvSpPr>
        <p:spPr>
          <a:xfrm>
            <a:off x="6046179" y="3300399"/>
            <a:ext cx="26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Raspberry Pi (</a:t>
            </a:r>
            <a:r>
              <a:rPr lang="en-US" dirty="0" err="1"/>
              <a:t>Datanode</a:t>
            </a:r>
            <a:r>
              <a:rPr lang="en-US" dirty="0"/>
              <a:t>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2A093FA-C50F-4C4C-9C29-115361B82BF2}"/>
              </a:ext>
            </a:extLst>
          </p:cNvPr>
          <p:cNvGrpSpPr/>
          <p:nvPr/>
        </p:nvGrpSpPr>
        <p:grpSpPr>
          <a:xfrm>
            <a:off x="1796275" y="3937044"/>
            <a:ext cx="885905" cy="893478"/>
            <a:chOff x="1874880" y="3212530"/>
            <a:chExt cx="1299141" cy="1299141"/>
          </a:xfrm>
        </p:grpSpPr>
        <p:pic>
          <p:nvPicPr>
            <p:cNvPr id="41" name="Graphic 40" descr="Processor">
              <a:extLst>
                <a:ext uri="{FF2B5EF4-FFF2-40B4-BE49-F238E27FC236}">
                  <a16:creationId xmlns:a16="http://schemas.microsoft.com/office/drawing/2014/main" id="{A547BF3F-19D3-40F6-81D5-57CBD76D3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54115" y="3542187"/>
              <a:ext cx="585801" cy="585801"/>
            </a:xfrm>
            <a:prstGeom prst="rect">
              <a:avLst/>
            </a:prstGeom>
          </p:spPr>
        </p:pic>
        <p:pic>
          <p:nvPicPr>
            <p:cNvPr id="43" name="Graphic 42" descr="Arrow circle">
              <a:extLst>
                <a:ext uri="{FF2B5EF4-FFF2-40B4-BE49-F238E27FC236}">
                  <a16:creationId xmlns:a16="http://schemas.microsoft.com/office/drawing/2014/main" id="{D7496458-BEF8-460F-8C93-E6809CA3E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74880" y="3212530"/>
              <a:ext cx="1299141" cy="1299141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8878A3C-8574-4966-A452-733F06B88675}"/>
              </a:ext>
            </a:extLst>
          </p:cNvPr>
          <p:cNvSpPr txBox="1"/>
          <p:nvPr/>
        </p:nvSpPr>
        <p:spPr>
          <a:xfrm>
            <a:off x="1875737" y="3397128"/>
            <a:ext cx="156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Apache Spark?</a:t>
            </a:r>
          </a:p>
        </p:txBody>
      </p:sp>
      <p:pic>
        <p:nvPicPr>
          <p:cNvPr id="49" name="Graphic 48" descr="Image">
            <a:extLst>
              <a:ext uri="{FF2B5EF4-FFF2-40B4-BE49-F238E27FC236}">
                <a16:creationId xmlns:a16="http://schemas.microsoft.com/office/drawing/2014/main" id="{CDF9A77A-05DC-482B-8B8F-60B027690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81325" y="3892822"/>
            <a:ext cx="914400" cy="9144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DDE61B7-A8D8-4D5B-93CA-B6B064B35153}"/>
              </a:ext>
            </a:extLst>
          </p:cNvPr>
          <p:cNvSpPr txBox="1"/>
          <p:nvPr/>
        </p:nvSpPr>
        <p:spPr>
          <a:xfrm>
            <a:off x="9227149" y="3705501"/>
            <a:ext cx="140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  <p:pic>
        <p:nvPicPr>
          <p:cNvPr id="51" name="Graphic 50" descr="Checkmark">
            <a:extLst>
              <a:ext uri="{FF2B5EF4-FFF2-40B4-BE49-F238E27FC236}">
                <a16:creationId xmlns:a16="http://schemas.microsoft.com/office/drawing/2014/main" id="{70D02110-0EE0-4183-9FED-A090AA0A0E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00334" y="4537343"/>
            <a:ext cx="914400" cy="9144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7343CD6-A777-48F6-BB10-729C82D7889D}"/>
              </a:ext>
            </a:extLst>
          </p:cNvPr>
          <p:cNvGrpSpPr/>
          <p:nvPr/>
        </p:nvGrpSpPr>
        <p:grpSpPr>
          <a:xfrm>
            <a:off x="3957420" y="1239091"/>
            <a:ext cx="550577" cy="786665"/>
            <a:chOff x="4370871" y="2109733"/>
            <a:chExt cx="550577" cy="786665"/>
          </a:xfrm>
        </p:grpSpPr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9F3A059A-2D1A-4859-8868-71EE97916D48}"/>
                </a:ext>
              </a:extLst>
            </p:cNvPr>
            <p:cNvSpPr/>
            <p:nvPr/>
          </p:nvSpPr>
          <p:spPr>
            <a:xfrm>
              <a:off x="4373352" y="2109733"/>
              <a:ext cx="548096" cy="78666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Wi Fi">
              <a:extLst>
                <a:ext uri="{FF2B5EF4-FFF2-40B4-BE49-F238E27FC236}">
                  <a16:creationId xmlns:a16="http://schemas.microsoft.com/office/drawing/2014/main" id="{0F2EF385-4C26-498C-93FF-39929C2F3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5400000">
              <a:off x="4370871" y="2227776"/>
              <a:ext cx="550577" cy="5505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761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5FB29E82-8264-494B-B054-BA5A915DAA37}"/>
              </a:ext>
            </a:extLst>
          </p:cNvPr>
          <p:cNvSpPr/>
          <p:nvPr/>
        </p:nvSpPr>
        <p:spPr>
          <a:xfrm>
            <a:off x="457200" y="518746"/>
            <a:ext cx="10180092" cy="5652399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622DF43-E215-4E2C-9AB2-4A35A0AD211C}"/>
              </a:ext>
            </a:extLst>
          </p:cNvPr>
          <p:cNvGrpSpPr/>
          <p:nvPr/>
        </p:nvGrpSpPr>
        <p:grpSpPr>
          <a:xfrm>
            <a:off x="2048526" y="686855"/>
            <a:ext cx="1943210" cy="1891137"/>
            <a:chOff x="1907703" y="432080"/>
            <a:chExt cx="1943210" cy="18911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7D6089-FD9C-4891-AACB-9E3A1BC8BF21}"/>
                </a:ext>
              </a:extLst>
            </p:cNvPr>
            <p:cNvSpPr/>
            <p:nvPr/>
          </p:nvSpPr>
          <p:spPr>
            <a:xfrm>
              <a:off x="1907703" y="793354"/>
              <a:ext cx="1943210" cy="1529863"/>
            </a:xfrm>
            <a:prstGeom prst="rect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3D15AE-0CCC-4AB2-ADA7-B3609493AD38}"/>
                </a:ext>
              </a:extLst>
            </p:cNvPr>
            <p:cNvSpPr txBox="1"/>
            <p:nvPr/>
          </p:nvSpPr>
          <p:spPr>
            <a:xfrm>
              <a:off x="2470158" y="432080"/>
              <a:ext cx="1070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EdgePi</a:t>
              </a:r>
              <a:endParaRPr lang="en-US" dirty="0"/>
            </a:p>
          </p:txBody>
        </p:sp>
        <p:pic>
          <p:nvPicPr>
            <p:cNvPr id="16" name="Graphic 15" descr="Image">
              <a:extLst>
                <a:ext uri="{FF2B5EF4-FFF2-40B4-BE49-F238E27FC236}">
                  <a16:creationId xmlns:a16="http://schemas.microsoft.com/office/drawing/2014/main" id="{2A495A89-7A05-4BFE-8567-79BF9B8DB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22558" y="760619"/>
              <a:ext cx="642593" cy="642593"/>
            </a:xfrm>
            <a:prstGeom prst="rect">
              <a:avLst/>
            </a:prstGeom>
          </p:spPr>
        </p:pic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B6688FD-57F6-45D2-BD9F-F81850D55018}"/>
                </a:ext>
              </a:extLst>
            </p:cNvPr>
            <p:cNvGrpSpPr/>
            <p:nvPr/>
          </p:nvGrpSpPr>
          <p:grpSpPr>
            <a:xfrm>
              <a:off x="2825579" y="1451311"/>
              <a:ext cx="816747" cy="814194"/>
              <a:chOff x="2858438" y="1303870"/>
              <a:chExt cx="949323" cy="961635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C17EE1A-1D64-44F2-B086-74C3F32021F1}"/>
                  </a:ext>
                </a:extLst>
              </p:cNvPr>
              <p:cNvSpPr/>
              <p:nvPr/>
            </p:nvSpPr>
            <p:spPr>
              <a:xfrm>
                <a:off x="3005325" y="1642424"/>
                <a:ext cx="601510" cy="623081"/>
              </a:xfrm>
              <a:prstGeom prst="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https://nodered.org/about/resources/media/node-red-hexagon.png">
                <a:extLst>
                  <a:ext uri="{FF2B5EF4-FFF2-40B4-BE49-F238E27FC236}">
                    <a16:creationId xmlns:a16="http://schemas.microsoft.com/office/drawing/2014/main" id="{CD4AC249-632E-4DD2-AF9C-F2FD192C83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2541" y="1761591"/>
                <a:ext cx="361115" cy="4172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85B90D-0493-4667-B18E-9C3E40C1AF9E}"/>
                  </a:ext>
                </a:extLst>
              </p:cNvPr>
              <p:cNvSpPr txBox="1"/>
              <p:nvPr/>
            </p:nvSpPr>
            <p:spPr>
              <a:xfrm>
                <a:off x="2858438" y="1303870"/>
                <a:ext cx="949323" cy="298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NodeRed</a:t>
                </a:r>
                <a:endParaRPr lang="en-US" sz="1200" dirty="0"/>
              </a:p>
            </p:txBody>
          </p:sp>
        </p:grpSp>
        <p:pic>
          <p:nvPicPr>
            <p:cNvPr id="12" name="Graphic 11" descr="Open folder">
              <a:extLst>
                <a:ext uri="{FF2B5EF4-FFF2-40B4-BE49-F238E27FC236}">
                  <a16:creationId xmlns:a16="http://schemas.microsoft.com/office/drawing/2014/main" id="{DEE478B4-6FE9-4744-9A32-1BE257A89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49517" y="1682190"/>
              <a:ext cx="559405" cy="559405"/>
            </a:xfrm>
            <a:prstGeom prst="rect">
              <a:avLst/>
            </a:prstGeom>
          </p:spPr>
        </p:pic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86CE6C72-968D-4C83-B84A-BF87CA54A07D}"/>
                </a:ext>
              </a:extLst>
            </p:cNvPr>
            <p:cNvSpPr/>
            <p:nvPr/>
          </p:nvSpPr>
          <p:spPr>
            <a:xfrm>
              <a:off x="2099755" y="1373620"/>
              <a:ext cx="288198" cy="35416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row: Down 44">
              <a:extLst>
                <a:ext uri="{FF2B5EF4-FFF2-40B4-BE49-F238E27FC236}">
                  <a16:creationId xmlns:a16="http://schemas.microsoft.com/office/drawing/2014/main" id="{AEEC974B-E381-4889-A5E0-E0A67CE68961}"/>
                </a:ext>
              </a:extLst>
            </p:cNvPr>
            <p:cNvSpPr/>
            <p:nvPr/>
          </p:nvSpPr>
          <p:spPr>
            <a:xfrm rot="16200000">
              <a:off x="2611123" y="1804074"/>
              <a:ext cx="288198" cy="35416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4B0A042-A6B2-436B-9393-8F3D12852386}"/>
              </a:ext>
            </a:extLst>
          </p:cNvPr>
          <p:cNvSpPr/>
          <p:nvPr/>
        </p:nvSpPr>
        <p:spPr>
          <a:xfrm>
            <a:off x="4517332" y="3344172"/>
            <a:ext cx="3538163" cy="895055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0E18C72-8839-47E3-9852-09FFB13FAA25}"/>
              </a:ext>
            </a:extLst>
          </p:cNvPr>
          <p:cNvSpPr/>
          <p:nvPr/>
        </p:nvSpPr>
        <p:spPr>
          <a:xfrm>
            <a:off x="1554708" y="1442223"/>
            <a:ext cx="431438" cy="269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3D2BBD-6FD0-4255-8133-0D835060DF50}"/>
              </a:ext>
            </a:extLst>
          </p:cNvPr>
          <p:cNvGrpSpPr/>
          <p:nvPr/>
        </p:nvGrpSpPr>
        <p:grpSpPr>
          <a:xfrm>
            <a:off x="543568" y="686184"/>
            <a:ext cx="1211877" cy="1334636"/>
            <a:chOff x="543568" y="686184"/>
            <a:chExt cx="1211877" cy="13346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7D426-878F-4464-8E40-DA11AF83646E}"/>
                </a:ext>
              </a:extLst>
            </p:cNvPr>
            <p:cNvSpPr/>
            <p:nvPr/>
          </p:nvSpPr>
          <p:spPr>
            <a:xfrm>
              <a:off x="697198" y="1292519"/>
              <a:ext cx="771976" cy="679811"/>
            </a:xfrm>
            <a:prstGeom prst="rect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61B617-F7F4-4811-9FD5-07E53C18BF06}"/>
                </a:ext>
              </a:extLst>
            </p:cNvPr>
            <p:cNvSpPr txBox="1"/>
            <p:nvPr/>
          </p:nvSpPr>
          <p:spPr>
            <a:xfrm>
              <a:off x="638594" y="1004288"/>
              <a:ext cx="902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Camera</a:t>
              </a:r>
            </a:p>
          </p:txBody>
        </p:sp>
        <p:pic>
          <p:nvPicPr>
            <p:cNvPr id="14" name="Graphic 13" descr="Image">
              <a:extLst>
                <a:ext uri="{FF2B5EF4-FFF2-40B4-BE49-F238E27FC236}">
                  <a16:creationId xmlns:a16="http://schemas.microsoft.com/office/drawing/2014/main" id="{D87E04D9-81A4-4BD2-B4A6-47254A924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2521" y="1244502"/>
              <a:ext cx="736653" cy="736653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943DC8-8836-40D0-AD7C-7ABDE8FAD585}"/>
                </a:ext>
              </a:extLst>
            </p:cNvPr>
            <p:cNvSpPr/>
            <p:nvPr/>
          </p:nvSpPr>
          <p:spPr>
            <a:xfrm>
              <a:off x="580292" y="1037487"/>
              <a:ext cx="1037462" cy="983333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F847EC-8ED1-49AF-BEB4-50F3A3B720C0}"/>
                </a:ext>
              </a:extLst>
            </p:cNvPr>
            <p:cNvSpPr txBox="1"/>
            <p:nvPr/>
          </p:nvSpPr>
          <p:spPr>
            <a:xfrm>
              <a:off x="543568" y="686184"/>
              <a:ext cx="1211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Simulation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8562D67-684D-45EF-A71D-0E4550766C1E}"/>
              </a:ext>
            </a:extLst>
          </p:cNvPr>
          <p:cNvSpPr txBox="1"/>
          <p:nvPr/>
        </p:nvSpPr>
        <p:spPr>
          <a:xfrm>
            <a:off x="4413046" y="2984042"/>
            <a:ext cx="301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Pi@Master</a:t>
            </a:r>
            <a:r>
              <a:rPr lang="en-US" dirty="0"/>
              <a:t> (</a:t>
            </a:r>
            <a:r>
              <a:rPr lang="en-US" dirty="0" err="1"/>
              <a:t>Namenode</a:t>
            </a:r>
            <a:r>
              <a:rPr lang="en-US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4A8F92-50B1-4127-8E9D-5ACC3BEAC726}"/>
              </a:ext>
            </a:extLst>
          </p:cNvPr>
          <p:cNvSpPr txBox="1"/>
          <p:nvPr/>
        </p:nvSpPr>
        <p:spPr>
          <a:xfrm>
            <a:off x="4412551" y="4528345"/>
            <a:ext cx="26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Pi@Slave-01 (</a:t>
            </a:r>
            <a:r>
              <a:rPr lang="en-US" dirty="0" err="1"/>
              <a:t>Datanode</a:t>
            </a:r>
            <a:r>
              <a:rPr lang="en-US" dirty="0"/>
              <a:t>)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F3A059A-2D1A-4859-8868-71EE97916D48}"/>
              </a:ext>
            </a:extLst>
          </p:cNvPr>
          <p:cNvSpPr/>
          <p:nvPr/>
        </p:nvSpPr>
        <p:spPr>
          <a:xfrm rot="5400000">
            <a:off x="2727466" y="2737314"/>
            <a:ext cx="548096" cy="35449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81DA0BE3-0FB0-4159-B2D3-2CB7DEB14214}"/>
              </a:ext>
            </a:extLst>
          </p:cNvPr>
          <p:cNvSpPr/>
          <p:nvPr/>
        </p:nvSpPr>
        <p:spPr>
          <a:xfrm>
            <a:off x="3738575" y="3607779"/>
            <a:ext cx="706865" cy="390734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Open folder">
            <a:extLst>
              <a:ext uri="{FF2B5EF4-FFF2-40B4-BE49-F238E27FC236}">
                <a16:creationId xmlns:a16="http://schemas.microsoft.com/office/drawing/2014/main" id="{AE157C31-7400-48BB-8AAD-014FDA4C9F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57899" y="3671827"/>
            <a:ext cx="613949" cy="613949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771A2C17-3CEF-4DA7-A91E-BF0DB2DF0538}"/>
              </a:ext>
            </a:extLst>
          </p:cNvPr>
          <p:cNvGrpSpPr/>
          <p:nvPr/>
        </p:nvGrpSpPr>
        <p:grpSpPr>
          <a:xfrm>
            <a:off x="5513694" y="3395630"/>
            <a:ext cx="2441867" cy="683502"/>
            <a:chOff x="6894681" y="1610813"/>
            <a:chExt cx="2441867" cy="68350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6EF9E53-5D97-41F8-8027-94C5C7CE7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22376" y="1791956"/>
              <a:ext cx="1252651" cy="369332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5044E90-4004-4A8E-991D-0DEF67537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30262" y="1697596"/>
              <a:ext cx="697723" cy="536213"/>
            </a:xfrm>
            <a:prstGeom prst="rect">
              <a:avLst/>
            </a:prstGeom>
          </p:spPr>
        </p:pic>
        <p:pic>
          <p:nvPicPr>
            <p:cNvPr id="48" name="Graphic 47" descr="Add">
              <a:extLst>
                <a:ext uri="{FF2B5EF4-FFF2-40B4-BE49-F238E27FC236}">
                  <a16:creationId xmlns:a16="http://schemas.microsoft.com/office/drawing/2014/main" id="{A476B8C9-0947-4F3A-8F6C-4C9D1D8F1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61806" y="1863727"/>
              <a:ext cx="290106" cy="290106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C097EF6-0B91-4E3F-B1C9-AF12709D49DC}"/>
                </a:ext>
              </a:extLst>
            </p:cNvPr>
            <p:cNvSpPr/>
            <p:nvPr/>
          </p:nvSpPr>
          <p:spPr>
            <a:xfrm>
              <a:off x="6894681" y="1610813"/>
              <a:ext cx="2441867" cy="68350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C83C63DE-1770-4FDB-988C-E2973F473A73}"/>
              </a:ext>
            </a:extLst>
          </p:cNvPr>
          <p:cNvSpPr/>
          <p:nvPr/>
        </p:nvSpPr>
        <p:spPr>
          <a:xfrm>
            <a:off x="4517332" y="4846798"/>
            <a:ext cx="3538163" cy="98315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688C2FA-2465-4A83-B6C0-236F959310D1}"/>
              </a:ext>
            </a:extLst>
          </p:cNvPr>
          <p:cNvGrpSpPr/>
          <p:nvPr/>
        </p:nvGrpSpPr>
        <p:grpSpPr>
          <a:xfrm>
            <a:off x="4613637" y="4938113"/>
            <a:ext cx="2441867" cy="683502"/>
            <a:chOff x="6894681" y="1610813"/>
            <a:chExt cx="2441867" cy="683502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DAD0B6D1-B371-47A1-9941-88A005C8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22376" y="1791956"/>
              <a:ext cx="1252651" cy="369332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C220DBC6-C6E7-405A-8C8A-DF950B10B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30262" y="1697596"/>
              <a:ext cx="697723" cy="536213"/>
            </a:xfrm>
            <a:prstGeom prst="rect">
              <a:avLst/>
            </a:prstGeom>
          </p:spPr>
        </p:pic>
        <p:pic>
          <p:nvPicPr>
            <p:cNvPr id="59" name="Graphic 58" descr="Add">
              <a:extLst>
                <a:ext uri="{FF2B5EF4-FFF2-40B4-BE49-F238E27FC236}">
                  <a16:creationId xmlns:a16="http://schemas.microsoft.com/office/drawing/2014/main" id="{CE7A7047-ED27-448C-8111-9DA4D1C13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61806" y="1863727"/>
              <a:ext cx="290106" cy="290106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FCC5D96-DAA7-479A-84EE-5111090B6B84}"/>
                </a:ext>
              </a:extLst>
            </p:cNvPr>
            <p:cNvSpPr/>
            <p:nvPr/>
          </p:nvSpPr>
          <p:spPr>
            <a:xfrm>
              <a:off x="6894681" y="1610813"/>
              <a:ext cx="2441867" cy="68350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Arrow: Left-Right 60">
            <a:extLst>
              <a:ext uri="{FF2B5EF4-FFF2-40B4-BE49-F238E27FC236}">
                <a16:creationId xmlns:a16="http://schemas.microsoft.com/office/drawing/2014/main" id="{1CA183CB-8E41-43AA-8013-B0E760078A3E}"/>
              </a:ext>
            </a:extLst>
          </p:cNvPr>
          <p:cNvSpPr/>
          <p:nvPr/>
        </p:nvSpPr>
        <p:spPr>
          <a:xfrm rot="2702763">
            <a:off x="3593182" y="4885867"/>
            <a:ext cx="922353" cy="37291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33001A3A-3F5B-4A65-A4F0-E0D16BC56453}"/>
              </a:ext>
            </a:extLst>
          </p:cNvPr>
          <p:cNvSpPr/>
          <p:nvPr/>
        </p:nvSpPr>
        <p:spPr>
          <a:xfrm rot="16200000">
            <a:off x="5240248" y="3431531"/>
            <a:ext cx="301326" cy="364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2A093FA-C50F-4C4C-9C29-115361B82BF2}"/>
              </a:ext>
            </a:extLst>
          </p:cNvPr>
          <p:cNvGrpSpPr/>
          <p:nvPr/>
        </p:nvGrpSpPr>
        <p:grpSpPr>
          <a:xfrm>
            <a:off x="7493010" y="3871747"/>
            <a:ext cx="1341242" cy="1426880"/>
            <a:chOff x="1874880" y="3212530"/>
            <a:chExt cx="1299141" cy="1299141"/>
          </a:xfrm>
        </p:grpSpPr>
        <p:pic>
          <p:nvPicPr>
            <p:cNvPr id="41" name="Graphic 40" descr="Processor">
              <a:extLst>
                <a:ext uri="{FF2B5EF4-FFF2-40B4-BE49-F238E27FC236}">
                  <a16:creationId xmlns:a16="http://schemas.microsoft.com/office/drawing/2014/main" id="{A547BF3F-19D3-40F6-81D5-57CBD76D3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54115" y="3542187"/>
              <a:ext cx="585801" cy="585801"/>
            </a:xfrm>
            <a:prstGeom prst="rect">
              <a:avLst/>
            </a:prstGeom>
          </p:spPr>
        </p:pic>
        <p:pic>
          <p:nvPicPr>
            <p:cNvPr id="43" name="Graphic 42" descr="Arrow circle">
              <a:extLst>
                <a:ext uri="{FF2B5EF4-FFF2-40B4-BE49-F238E27FC236}">
                  <a16:creationId xmlns:a16="http://schemas.microsoft.com/office/drawing/2014/main" id="{D7496458-BEF8-460F-8C93-E6809CA3E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874880" y="3212530"/>
              <a:ext cx="1299141" cy="1299141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08D5ECE-CAED-4F6D-A037-1B55E5A83DD7}"/>
              </a:ext>
            </a:extLst>
          </p:cNvPr>
          <p:cNvGrpSpPr/>
          <p:nvPr/>
        </p:nvGrpSpPr>
        <p:grpSpPr>
          <a:xfrm>
            <a:off x="2240578" y="3286936"/>
            <a:ext cx="1422817" cy="1277130"/>
            <a:chOff x="791775" y="3359484"/>
            <a:chExt cx="1422817" cy="127713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F5DD952-6F08-42E4-911A-3797C0FAB295}"/>
                </a:ext>
              </a:extLst>
            </p:cNvPr>
            <p:cNvSpPr/>
            <p:nvPr/>
          </p:nvSpPr>
          <p:spPr>
            <a:xfrm>
              <a:off x="791775" y="3359484"/>
              <a:ext cx="1422817" cy="1277130"/>
            </a:xfrm>
            <a:prstGeom prst="rect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Wireless router">
              <a:extLst>
                <a:ext uri="{FF2B5EF4-FFF2-40B4-BE49-F238E27FC236}">
                  <a16:creationId xmlns:a16="http://schemas.microsoft.com/office/drawing/2014/main" id="{BFCC9FC6-8F10-43FC-BD05-B6F7D606A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45984" y="3678377"/>
              <a:ext cx="914400" cy="9144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E0262A1-494D-4CE8-9F59-7F14B108CB4B}"/>
                </a:ext>
              </a:extLst>
            </p:cNvPr>
            <p:cNvSpPr txBox="1"/>
            <p:nvPr/>
          </p:nvSpPr>
          <p:spPr>
            <a:xfrm>
              <a:off x="881466" y="3433932"/>
              <a:ext cx="1277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WiFi</a:t>
              </a:r>
              <a:r>
                <a:rPr lang="en-US" dirty="0"/>
                <a:t> Router</a:t>
              </a:r>
            </a:p>
          </p:txBody>
        </p:sp>
      </p:grpSp>
      <p:pic>
        <p:nvPicPr>
          <p:cNvPr id="77" name="Graphic 76" descr="Document">
            <a:extLst>
              <a:ext uri="{FF2B5EF4-FFF2-40B4-BE49-F238E27FC236}">
                <a16:creationId xmlns:a16="http://schemas.microsoft.com/office/drawing/2014/main" id="{A5231836-8A60-428D-BBBB-8FEB2C44AC5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108609" y="4154566"/>
            <a:ext cx="914400" cy="914400"/>
          </a:xfrm>
          <a:prstGeom prst="rect">
            <a:avLst/>
          </a:prstGeom>
        </p:spPr>
      </p:pic>
      <p:sp>
        <p:nvSpPr>
          <p:cNvPr id="79" name="Arrow: Right 78">
            <a:extLst>
              <a:ext uri="{FF2B5EF4-FFF2-40B4-BE49-F238E27FC236}">
                <a16:creationId xmlns:a16="http://schemas.microsoft.com/office/drawing/2014/main" id="{F7F95E1D-BC4E-44D6-8D34-EA84F263A330}"/>
              </a:ext>
            </a:extLst>
          </p:cNvPr>
          <p:cNvSpPr/>
          <p:nvPr/>
        </p:nvSpPr>
        <p:spPr>
          <a:xfrm>
            <a:off x="8699412" y="4420674"/>
            <a:ext cx="431438" cy="269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7F6EB8-9DBD-4AB3-A392-50EBD7D44143}"/>
              </a:ext>
            </a:extLst>
          </p:cNvPr>
          <p:cNvSpPr txBox="1"/>
          <p:nvPr/>
        </p:nvSpPr>
        <p:spPr>
          <a:xfrm>
            <a:off x="9151791" y="3894466"/>
            <a:ext cx="88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3C3518A-6EE1-458A-A5E1-AC30BE95F7C4}"/>
              </a:ext>
            </a:extLst>
          </p:cNvPr>
          <p:cNvSpPr/>
          <p:nvPr/>
        </p:nvSpPr>
        <p:spPr>
          <a:xfrm>
            <a:off x="8039217" y="1263993"/>
            <a:ext cx="431439" cy="26968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E241173-2BAC-430D-92B8-B9730871BB00}"/>
              </a:ext>
            </a:extLst>
          </p:cNvPr>
          <p:cNvSpPr/>
          <p:nvPr/>
        </p:nvSpPr>
        <p:spPr>
          <a:xfrm>
            <a:off x="8039217" y="1633324"/>
            <a:ext cx="431439" cy="269688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A105094-035F-46DA-9198-BAF61C39465D}"/>
              </a:ext>
            </a:extLst>
          </p:cNvPr>
          <p:cNvSpPr txBox="1"/>
          <p:nvPr/>
        </p:nvSpPr>
        <p:spPr>
          <a:xfrm>
            <a:off x="8601281" y="1244948"/>
            <a:ext cx="1199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Hardware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B8CAC19-FA51-4C65-9015-176AC3E0290F}"/>
              </a:ext>
            </a:extLst>
          </p:cNvPr>
          <p:cNvSpPr txBox="1"/>
          <p:nvPr/>
        </p:nvSpPr>
        <p:spPr>
          <a:xfrm>
            <a:off x="8601282" y="1607815"/>
            <a:ext cx="883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Software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8D4601C-ACB8-4191-9DFC-23CFD526D75B}"/>
              </a:ext>
            </a:extLst>
          </p:cNvPr>
          <p:cNvSpPr txBox="1"/>
          <p:nvPr/>
        </p:nvSpPr>
        <p:spPr>
          <a:xfrm>
            <a:off x="7962056" y="853001"/>
            <a:ext cx="1199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Block Legend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0E4B314-51C8-4E80-A2CE-C1D5C2BB93EB}"/>
              </a:ext>
            </a:extLst>
          </p:cNvPr>
          <p:cNvSpPr/>
          <p:nvPr/>
        </p:nvSpPr>
        <p:spPr>
          <a:xfrm>
            <a:off x="7857232" y="853001"/>
            <a:ext cx="1875853" cy="1850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Graphic 89" descr="Images">
            <a:extLst>
              <a:ext uri="{FF2B5EF4-FFF2-40B4-BE49-F238E27FC236}">
                <a16:creationId xmlns:a16="http://schemas.microsoft.com/office/drawing/2014/main" id="{24349182-7246-46FF-AA63-7B58ED89546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698434" y="3353374"/>
            <a:ext cx="481368" cy="481368"/>
          </a:xfrm>
          <a:prstGeom prst="rect">
            <a:avLst/>
          </a:prstGeom>
        </p:spPr>
      </p:pic>
      <p:sp>
        <p:nvSpPr>
          <p:cNvPr id="92" name="Arrow: Right 91">
            <a:extLst>
              <a:ext uri="{FF2B5EF4-FFF2-40B4-BE49-F238E27FC236}">
                <a16:creationId xmlns:a16="http://schemas.microsoft.com/office/drawing/2014/main" id="{DCF8887D-E521-4624-A885-A7E47234AE3B}"/>
              </a:ext>
            </a:extLst>
          </p:cNvPr>
          <p:cNvSpPr/>
          <p:nvPr/>
        </p:nvSpPr>
        <p:spPr>
          <a:xfrm>
            <a:off x="8073035" y="2036795"/>
            <a:ext cx="416285" cy="242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BDE615C4-FAA7-4958-B73C-2A759B8C7D9D}"/>
              </a:ext>
            </a:extLst>
          </p:cNvPr>
          <p:cNvSpPr/>
          <p:nvPr/>
        </p:nvSpPr>
        <p:spPr>
          <a:xfrm>
            <a:off x="8073079" y="2363590"/>
            <a:ext cx="417477" cy="24269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9D15075-8E1D-482C-BBB1-3E79CE230FF5}"/>
              </a:ext>
            </a:extLst>
          </p:cNvPr>
          <p:cNvSpPr txBox="1"/>
          <p:nvPr/>
        </p:nvSpPr>
        <p:spPr>
          <a:xfrm>
            <a:off x="8601282" y="2017800"/>
            <a:ext cx="98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Flow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F0764EE-225E-410E-8FA2-BF75DDC28B5B}"/>
              </a:ext>
            </a:extLst>
          </p:cNvPr>
          <p:cNvSpPr txBox="1"/>
          <p:nvPr/>
        </p:nvSpPr>
        <p:spPr>
          <a:xfrm>
            <a:off x="8601282" y="2326567"/>
            <a:ext cx="98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112125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7D6089-FD9C-4891-AACB-9E3A1BC8BF21}"/>
              </a:ext>
            </a:extLst>
          </p:cNvPr>
          <p:cNvSpPr/>
          <p:nvPr/>
        </p:nvSpPr>
        <p:spPr>
          <a:xfrm>
            <a:off x="1907703" y="593734"/>
            <a:ext cx="4290874" cy="1729483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3D15AE-0CCC-4AB2-ADA7-B3609493AD38}"/>
              </a:ext>
            </a:extLst>
          </p:cNvPr>
          <p:cNvSpPr txBox="1"/>
          <p:nvPr/>
        </p:nvSpPr>
        <p:spPr>
          <a:xfrm>
            <a:off x="3517973" y="188224"/>
            <a:ext cx="107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EdgePi</a:t>
            </a:r>
            <a:endParaRPr lang="en-US" dirty="0"/>
          </a:p>
        </p:txBody>
      </p:sp>
      <p:pic>
        <p:nvPicPr>
          <p:cNvPr id="16" name="Graphic 15" descr="Image">
            <a:extLst>
              <a:ext uri="{FF2B5EF4-FFF2-40B4-BE49-F238E27FC236}">
                <a16:creationId xmlns:a16="http://schemas.microsoft.com/office/drawing/2014/main" id="{2A495A89-7A05-4BFE-8567-79BF9B8DB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5548" y="569266"/>
            <a:ext cx="642593" cy="642593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DB6688FD-57F6-45D2-BD9F-F81850D55018}"/>
              </a:ext>
            </a:extLst>
          </p:cNvPr>
          <p:cNvGrpSpPr/>
          <p:nvPr/>
        </p:nvGrpSpPr>
        <p:grpSpPr>
          <a:xfrm>
            <a:off x="2825578" y="1451311"/>
            <a:ext cx="837950" cy="814194"/>
            <a:chOff x="2858438" y="1303870"/>
            <a:chExt cx="973968" cy="96163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C17EE1A-1D64-44F2-B086-74C3F32021F1}"/>
                </a:ext>
              </a:extLst>
            </p:cNvPr>
            <p:cNvSpPr/>
            <p:nvPr/>
          </p:nvSpPr>
          <p:spPr>
            <a:xfrm>
              <a:off x="3005325" y="1642424"/>
              <a:ext cx="601510" cy="623081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s://nodered.org/about/resources/media/node-red-hexagon.png">
              <a:extLst>
                <a:ext uri="{FF2B5EF4-FFF2-40B4-BE49-F238E27FC236}">
                  <a16:creationId xmlns:a16="http://schemas.microsoft.com/office/drawing/2014/main" id="{CD4AC249-632E-4DD2-AF9C-F2FD192C8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541" y="1761591"/>
              <a:ext cx="361115" cy="417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85B90D-0493-4667-B18E-9C3E40C1AF9E}"/>
                </a:ext>
              </a:extLst>
            </p:cNvPr>
            <p:cNvSpPr txBox="1"/>
            <p:nvPr/>
          </p:nvSpPr>
          <p:spPr>
            <a:xfrm>
              <a:off x="2858438" y="1303870"/>
              <a:ext cx="973968" cy="327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NodeRed1</a:t>
              </a:r>
            </a:p>
          </p:txBody>
        </p:sp>
      </p:grpSp>
      <p:pic>
        <p:nvPicPr>
          <p:cNvPr id="12" name="Graphic 11" descr="Open folder">
            <a:extLst>
              <a:ext uri="{FF2B5EF4-FFF2-40B4-BE49-F238E27FC236}">
                <a16:creationId xmlns:a16="http://schemas.microsoft.com/office/drawing/2014/main" id="{DEE478B4-6FE9-4744-9A32-1BE257A895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93724" y="617961"/>
            <a:ext cx="559405" cy="559405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86CE6C72-968D-4C83-B84A-BF87CA54A07D}"/>
              </a:ext>
            </a:extLst>
          </p:cNvPr>
          <p:cNvSpPr/>
          <p:nvPr/>
        </p:nvSpPr>
        <p:spPr>
          <a:xfrm>
            <a:off x="3049452" y="1124753"/>
            <a:ext cx="288198" cy="354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AEEC974B-E381-4889-A5E0-E0A67CE68961}"/>
              </a:ext>
            </a:extLst>
          </p:cNvPr>
          <p:cNvSpPr/>
          <p:nvPr/>
        </p:nvSpPr>
        <p:spPr>
          <a:xfrm rot="16200000">
            <a:off x="2571656" y="732694"/>
            <a:ext cx="288198" cy="354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B0A042-A6B2-436B-9393-8F3D12852386}"/>
              </a:ext>
            </a:extLst>
          </p:cNvPr>
          <p:cNvSpPr/>
          <p:nvPr/>
        </p:nvSpPr>
        <p:spPr>
          <a:xfrm>
            <a:off x="4771674" y="3147585"/>
            <a:ext cx="3538163" cy="895055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0E18C72-8839-47E3-9852-09FFB13FAA25}"/>
              </a:ext>
            </a:extLst>
          </p:cNvPr>
          <p:cNvSpPr/>
          <p:nvPr/>
        </p:nvSpPr>
        <p:spPr>
          <a:xfrm>
            <a:off x="1554708" y="1442223"/>
            <a:ext cx="431438" cy="2696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3D2BBD-6FD0-4255-8133-0D835060DF50}"/>
              </a:ext>
            </a:extLst>
          </p:cNvPr>
          <p:cNvGrpSpPr/>
          <p:nvPr/>
        </p:nvGrpSpPr>
        <p:grpSpPr>
          <a:xfrm>
            <a:off x="543568" y="686184"/>
            <a:ext cx="1211877" cy="1334636"/>
            <a:chOff x="543568" y="686184"/>
            <a:chExt cx="1211877" cy="13346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7D426-878F-4464-8E40-DA11AF83646E}"/>
                </a:ext>
              </a:extLst>
            </p:cNvPr>
            <p:cNvSpPr/>
            <p:nvPr/>
          </p:nvSpPr>
          <p:spPr>
            <a:xfrm>
              <a:off x="697198" y="1292519"/>
              <a:ext cx="771976" cy="679811"/>
            </a:xfrm>
            <a:prstGeom prst="rect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61B617-F7F4-4811-9FD5-07E53C18BF06}"/>
                </a:ext>
              </a:extLst>
            </p:cNvPr>
            <p:cNvSpPr txBox="1"/>
            <p:nvPr/>
          </p:nvSpPr>
          <p:spPr>
            <a:xfrm>
              <a:off x="638594" y="1004288"/>
              <a:ext cx="902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Camera</a:t>
              </a:r>
            </a:p>
          </p:txBody>
        </p:sp>
        <p:pic>
          <p:nvPicPr>
            <p:cNvPr id="14" name="Graphic 13" descr="Image">
              <a:extLst>
                <a:ext uri="{FF2B5EF4-FFF2-40B4-BE49-F238E27FC236}">
                  <a16:creationId xmlns:a16="http://schemas.microsoft.com/office/drawing/2014/main" id="{D87E04D9-81A4-4BD2-B4A6-47254A924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2521" y="1244502"/>
              <a:ext cx="736653" cy="736653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943DC8-8836-40D0-AD7C-7ABDE8FAD585}"/>
                </a:ext>
              </a:extLst>
            </p:cNvPr>
            <p:cNvSpPr/>
            <p:nvPr/>
          </p:nvSpPr>
          <p:spPr>
            <a:xfrm>
              <a:off x="580292" y="1037487"/>
              <a:ext cx="1037462" cy="983333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F847EC-8ED1-49AF-BEB4-50F3A3B720C0}"/>
                </a:ext>
              </a:extLst>
            </p:cNvPr>
            <p:cNvSpPr txBox="1"/>
            <p:nvPr/>
          </p:nvSpPr>
          <p:spPr>
            <a:xfrm>
              <a:off x="543568" y="686184"/>
              <a:ext cx="1211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Simulation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8562D67-684D-45EF-A71D-0E4550766C1E}"/>
              </a:ext>
            </a:extLst>
          </p:cNvPr>
          <p:cNvSpPr txBox="1"/>
          <p:nvPr/>
        </p:nvSpPr>
        <p:spPr>
          <a:xfrm>
            <a:off x="4667388" y="2787455"/>
            <a:ext cx="301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Pi@Master</a:t>
            </a:r>
            <a:r>
              <a:rPr lang="en-US" dirty="0"/>
              <a:t> (</a:t>
            </a:r>
            <a:r>
              <a:rPr lang="en-US" dirty="0" err="1"/>
              <a:t>Namenode</a:t>
            </a:r>
            <a:r>
              <a:rPr lang="en-US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4A8F92-50B1-4127-8E9D-5ACC3BEAC726}"/>
              </a:ext>
            </a:extLst>
          </p:cNvPr>
          <p:cNvSpPr txBox="1"/>
          <p:nvPr/>
        </p:nvSpPr>
        <p:spPr>
          <a:xfrm>
            <a:off x="4666893" y="4331758"/>
            <a:ext cx="26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Pi@Slave-01 (</a:t>
            </a:r>
            <a:r>
              <a:rPr lang="en-US" dirty="0" err="1"/>
              <a:t>Datanode</a:t>
            </a:r>
            <a:r>
              <a:rPr lang="en-US" dirty="0"/>
              <a:t>)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F3A059A-2D1A-4859-8868-71EE97916D48}"/>
              </a:ext>
            </a:extLst>
          </p:cNvPr>
          <p:cNvSpPr/>
          <p:nvPr/>
        </p:nvSpPr>
        <p:spPr>
          <a:xfrm rot="5400000">
            <a:off x="2922587" y="2520522"/>
            <a:ext cx="548096" cy="48476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81DA0BE3-0FB0-4159-B2D3-2CB7DEB14214}"/>
              </a:ext>
            </a:extLst>
          </p:cNvPr>
          <p:cNvSpPr/>
          <p:nvPr/>
        </p:nvSpPr>
        <p:spPr>
          <a:xfrm>
            <a:off x="3992917" y="3411192"/>
            <a:ext cx="706865" cy="390734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Open folder">
            <a:extLst>
              <a:ext uri="{FF2B5EF4-FFF2-40B4-BE49-F238E27FC236}">
                <a16:creationId xmlns:a16="http://schemas.microsoft.com/office/drawing/2014/main" id="{AE157C31-7400-48BB-8AAD-014FDA4C9F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08904" y="3110238"/>
            <a:ext cx="613949" cy="613949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771A2C17-3CEF-4DA7-A91E-BF0DB2DF0538}"/>
              </a:ext>
            </a:extLst>
          </p:cNvPr>
          <p:cNvGrpSpPr/>
          <p:nvPr/>
        </p:nvGrpSpPr>
        <p:grpSpPr>
          <a:xfrm>
            <a:off x="5768036" y="3199043"/>
            <a:ext cx="2441867" cy="683502"/>
            <a:chOff x="6894681" y="1610813"/>
            <a:chExt cx="2441867" cy="68350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6EF9E53-5D97-41F8-8027-94C5C7CE7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22376" y="1791956"/>
              <a:ext cx="1252651" cy="369332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5044E90-4004-4A8E-991D-0DEF67537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30262" y="1697596"/>
              <a:ext cx="697723" cy="536213"/>
            </a:xfrm>
            <a:prstGeom prst="rect">
              <a:avLst/>
            </a:prstGeom>
          </p:spPr>
        </p:pic>
        <p:pic>
          <p:nvPicPr>
            <p:cNvPr id="48" name="Graphic 47" descr="Add">
              <a:extLst>
                <a:ext uri="{FF2B5EF4-FFF2-40B4-BE49-F238E27FC236}">
                  <a16:creationId xmlns:a16="http://schemas.microsoft.com/office/drawing/2014/main" id="{A476B8C9-0947-4F3A-8F6C-4C9D1D8F1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61806" y="1863727"/>
              <a:ext cx="290106" cy="290106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C097EF6-0B91-4E3F-B1C9-AF12709D49DC}"/>
                </a:ext>
              </a:extLst>
            </p:cNvPr>
            <p:cNvSpPr/>
            <p:nvPr/>
          </p:nvSpPr>
          <p:spPr>
            <a:xfrm>
              <a:off x="6894681" y="1610813"/>
              <a:ext cx="2441867" cy="68350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C83C63DE-1770-4FDB-988C-E2973F473A73}"/>
              </a:ext>
            </a:extLst>
          </p:cNvPr>
          <p:cNvSpPr/>
          <p:nvPr/>
        </p:nvSpPr>
        <p:spPr>
          <a:xfrm>
            <a:off x="4771674" y="4650211"/>
            <a:ext cx="3538163" cy="98315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688C2FA-2465-4A83-B6C0-236F959310D1}"/>
              </a:ext>
            </a:extLst>
          </p:cNvPr>
          <p:cNvGrpSpPr/>
          <p:nvPr/>
        </p:nvGrpSpPr>
        <p:grpSpPr>
          <a:xfrm>
            <a:off x="4867979" y="4741526"/>
            <a:ext cx="2441867" cy="683502"/>
            <a:chOff x="6894681" y="1610813"/>
            <a:chExt cx="2441867" cy="683502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DAD0B6D1-B371-47A1-9941-88A005C8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22376" y="1791956"/>
              <a:ext cx="1252651" cy="369332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C220DBC6-C6E7-405A-8C8A-DF950B10B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30262" y="1697596"/>
              <a:ext cx="697723" cy="536213"/>
            </a:xfrm>
            <a:prstGeom prst="rect">
              <a:avLst/>
            </a:prstGeom>
          </p:spPr>
        </p:pic>
        <p:pic>
          <p:nvPicPr>
            <p:cNvPr id="59" name="Graphic 58" descr="Add">
              <a:extLst>
                <a:ext uri="{FF2B5EF4-FFF2-40B4-BE49-F238E27FC236}">
                  <a16:creationId xmlns:a16="http://schemas.microsoft.com/office/drawing/2014/main" id="{CE7A7047-ED27-448C-8111-9DA4D1C13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61806" y="1863727"/>
              <a:ext cx="290106" cy="290106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FCC5D96-DAA7-479A-84EE-5111090B6B84}"/>
                </a:ext>
              </a:extLst>
            </p:cNvPr>
            <p:cNvSpPr/>
            <p:nvPr/>
          </p:nvSpPr>
          <p:spPr>
            <a:xfrm>
              <a:off x="6894681" y="1610813"/>
              <a:ext cx="2441867" cy="68350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Arrow: Left-Right 60">
            <a:extLst>
              <a:ext uri="{FF2B5EF4-FFF2-40B4-BE49-F238E27FC236}">
                <a16:creationId xmlns:a16="http://schemas.microsoft.com/office/drawing/2014/main" id="{1CA183CB-8E41-43AA-8013-B0E760078A3E}"/>
              </a:ext>
            </a:extLst>
          </p:cNvPr>
          <p:cNvSpPr/>
          <p:nvPr/>
        </p:nvSpPr>
        <p:spPr>
          <a:xfrm rot="2702763">
            <a:off x="3847524" y="4689280"/>
            <a:ext cx="922353" cy="37291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33001A3A-3F5B-4A65-A4F0-E0D16BC56453}"/>
              </a:ext>
            </a:extLst>
          </p:cNvPr>
          <p:cNvSpPr/>
          <p:nvPr/>
        </p:nvSpPr>
        <p:spPr>
          <a:xfrm rot="16200000">
            <a:off x="5494590" y="3234944"/>
            <a:ext cx="301326" cy="364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2A093FA-C50F-4C4C-9C29-115361B82BF2}"/>
              </a:ext>
            </a:extLst>
          </p:cNvPr>
          <p:cNvGrpSpPr/>
          <p:nvPr/>
        </p:nvGrpSpPr>
        <p:grpSpPr>
          <a:xfrm>
            <a:off x="7747352" y="3675160"/>
            <a:ext cx="1341242" cy="1426880"/>
            <a:chOff x="1874880" y="3212530"/>
            <a:chExt cx="1299141" cy="1299141"/>
          </a:xfrm>
        </p:grpSpPr>
        <p:pic>
          <p:nvPicPr>
            <p:cNvPr id="41" name="Graphic 40" descr="Processor">
              <a:extLst>
                <a:ext uri="{FF2B5EF4-FFF2-40B4-BE49-F238E27FC236}">
                  <a16:creationId xmlns:a16="http://schemas.microsoft.com/office/drawing/2014/main" id="{A547BF3F-19D3-40F6-81D5-57CBD76D3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54115" y="3542187"/>
              <a:ext cx="585801" cy="585801"/>
            </a:xfrm>
            <a:prstGeom prst="rect">
              <a:avLst/>
            </a:prstGeom>
          </p:spPr>
        </p:pic>
        <p:pic>
          <p:nvPicPr>
            <p:cNvPr id="43" name="Graphic 42" descr="Arrow circle">
              <a:extLst>
                <a:ext uri="{FF2B5EF4-FFF2-40B4-BE49-F238E27FC236}">
                  <a16:creationId xmlns:a16="http://schemas.microsoft.com/office/drawing/2014/main" id="{D7496458-BEF8-460F-8C93-E6809CA3E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874880" y="3212530"/>
              <a:ext cx="1299141" cy="1299141"/>
            </a:xfrm>
            <a:prstGeom prst="rect">
              <a:avLst/>
            </a:prstGeom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1D586A-FFD7-4B75-B57E-CAA55F87E731}"/>
              </a:ext>
            </a:extLst>
          </p:cNvPr>
          <p:cNvSpPr txBox="1"/>
          <p:nvPr/>
        </p:nvSpPr>
        <p:spPr>
          <a:xfrm>
            <a:off x="9074074" y="3570184"/>
            <a:ext cx="124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08D5ECE-CAED-4F6D-A037-1B55E5A83DD7}"/>
              </a:ext>
            </a:extLst>
          </p:cNvPr>
          <p:cNvGrpSpPr/>
          <p:nvPr/>
        </p:nvGrpSpPr>
        <p:grpSpPr>
          <a:xfrm>
            <a:off x="2494920" y="3090349"/>
            <a:ext cx="1422817" cy="1277130"/>
            <a:chOff x="791775" y="3359484"/>
            <a:chExt cx="1422817" cy="127713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F5DD952-6F08-42E4-911A-3797C0FAB295}"/>
                </a:ext>
              </a:extLst>
            </p:cNvPr>
            <p:cNvSpPr/>
            <p:nvPr/>
          </p:nvSpPr>
          <p:spPr>
            <a:xfrm>
              <a:off x="791775" y="3359484"/>
              <a:ext cx="1422817" cy="1277130"/>
            </a:xfrm>
            <a:prstGeom prst="rect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Wireless router">
              <a:extLst>
                <a:ext uri="{FF2B5EF4-FFF2-40B4-BE49-F238E27FC236}">
                  <a16:creationId xmlns:a16="http://schemas.microsoft.com/office/drawing/2014/main" id="{BFCC9FC6-8F10-43FC-BD05-B6F7D606A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45984" y="3678377"/>
              <a:ext cx="914400" cy="9144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E0262A1-494D-4CE8-9F59-7F14B108CB4B}"/>
                </a:ext>
              </a:extLst>
            </p:cNvPr>
            <p:cNvSpPr txBox="1"/>
            <p:nvPr/>
          </p:nvSpPr>
          <p:spPr>
            <a:xfrm>
              <a:off x="881466" y="3433932"/>
              <a:ext cx="1277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WiFi</a:t>
              </a:r>
              <a:r>
                <a:rPr lang="en-US" dirty="0"/>
                <a:t> Router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D14AEA8-5FB9-4BF7-BB47-F0AA5DCD4E37}"/>
              </a:ext>
            </a:extLst>
          </p:cNvPr>
          <p:cNvGrpSpPr/>
          <p:nvPr/>
        </p:nvGrpSpPr>
        <p:grpSpPr>
          <a:xfrm>
            <a:off x="3768712" y="584253"/>
            <a:ext cx="837950" cy="814194"/>
            <a:chOff x="2858438" y="1303870"/>
            <a:chExt cx="973968" cy="96163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D7740DD-8B93-4C00-B924-85A105C8C5FC}"/>
                </a:ext>
              </a:extLst>
            </p:cNvPr>
            <p:cNvSpPr/>
            <p:nvPr/>
          </p:nvSpPr>
          <p:spPr>
            <a:xfrm>
              <a:off x="3005325" y="1642424"/>
              <a:ext cx="601510" cy="623081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2" descr="https://nodered.org/about/resources/media/node-red-hexagon.png">
              <a:extLst>
                <a:ext uri="{FF2B5EF4-FFF2-40B4-BE49-F238E27FC236}">
                  <a16:creationId xmlns:a16="http://schemas.microsoft.com/office/drawing/2014/main" id="{6BF0F6EC-182B-4FB1-BB06-1D1B43861A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541" y="1761591"/>
              <a:ext cx="361115" cy="417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277A8C7-F18A-45F6-A9B3-DD19449BC5A8}"/>
                </a:ext>
              </a:extLst>
            </p:cNvPr>
            <p:cNvSpPr txBox="1"/>
            <p:nvPr/>
          </p:nvSpPr>
          <p:spPr>
            <a:xfrm>
              <a:off x="2858438" y="1303870"/>
              <a:ext cx="973968" cy="327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NodeRed2</a:t>
              </a:r>
            </a:p>
          </p:txBody>
        </p:sp>
      </p:grpSp>
      <p:sp>
        <p:nvSpPr>
          <p:cNvPr id="51" name="Arrow: Down 50">
            <a:extLst>
              <a:ext uri="{FF2B5EF4-FFF2-40B4-BE49-F238E27FC236}">
                <a16:creationId xmlns:a16="http://schemas.microsoft.com/office/drawing/2014/main" id="{4B014BCC-4F69-4B2F-AC8F-2D484FA28055}"/>
              </a:ext>
            </a:extLst>
          </p:cNvPr>
          <p:cNvSpPr/>
          <p:nvPr/>
        </p:nvSpPr>
        <p:spPr>
          <a:xfrm rot="16200000">
            <a:off x="3476544" y="746565"/>
            <a:ext cx="288198" cy="354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BE0B0F7B-1D5E-461D-8FE3-4E83608DBD08}"/>
              </a:ext>
            </a:extLst>
          </p:cNvPr>
          <p:cNvSpPr/>
          <p:nvPr/>
        </p:nvSpPr>
        <p:spPr>
          <a:xfrm rot="16200000">
            <a:off x="4578578" y="784193"/>
            <a:ext cx="288198" cy="354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Male profile">
            <a:extLst>
              <a:ext uri="{FF2B5EF4-FFF2-40B4-BE49-F238E27FC236}">
                <a16:creationId xmlns:a16="http://schemas.microsoft.com/office/drawing/2014/main" id="{88047ACF-596C-4FF9-A9A6-B18812ADB12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559018" y="1267134"/>
            <a:ext cx="530641" cy="530641"/>
          </a:xfrm>
          <a:prstGeom prst="rect">
            <a:avLst/>
          </a:prstGeom>
        </p:spPr>
      </p:pic>
      <p:pic>
        <p:nvPicPr>
          <p:cNvPr id="15" name="Graphic 14" descr="Female Profile">
            <a:extLst>
              <a:ext uri="{FF2B5EF4-FFF2-40B4-BE49-F238E27FC236}">
                <a16:creationId xmlns:a16="http://schemas.microsoft.com/office/drawing/2014/main" id="{893C6BAF-FEC8-47BF-ACAC-5687998EBBF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50808" y="679649"/>
            <a:ext cx="530641" cy="530641"/>
          </a:xfrm>
          <a:prstGeom prst="rect">
            <a:avLst/>
          </a:prstGeom>
        </p:spPr>
      </p:pic>
      <p:pic>
        <p:nvPicPr>
          <p:cNvPr id="22" name="Graphic 21" descr="School boy">
            <a:extLst>
              <a:ext uri="{FF2B5EF4-FFF2-40B4-BE49-F238E27FC236}">
                <a16:creationId xmlns:a16="http://schemas.microsoft.com/office/drawing/2014/main" id="{5E46DAA2-4C0F-4535-9D6B-14C10A4E05E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031490" y="1241493"/>
            <a:ext cx="530641" cy="530641"/>
          </a:xfrm>
          <a:prstGeom prst="rect">
            <a:avLst/>
          </a:prstGeom>
        </p:spPr>
      </p:pic>
      <p:pic>
        <p:nvPicPr>
          <p:cNvPr id="27" name="Graphic 26" descr="School girl">
            <a:extLst>
              <a:ext uri="{FF2B5EF4-FFF2-40B4-BE49-F238E27FC236}">
                <a16:creationId xmlns:a16="http://schemas.microsoft.com/office/drawing/2014/main" id="{3774F41B-B127-4A7E-AEF6-51271CA2216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028377" y="675468"/>
            <a:ext cx="530641" cy="53064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474339E-0125-4B61-804E-13E2FB499374}"/>
              </a:ext>
            </a:extLst>
          </p:cNvPr>
          <p:cNvSpPr txBox="1"/>
          <p:nvPr/>
        </p:nvSpPr>
        <p:spPr>
          <a:xfrm>
            <a:off x="5252421" y="1748049"/>
            <a:ext cx="69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Classify</a:t>
            </a:r>
          </a:p>
        </p:txBody>
      </p:sp>
    </p:spTree>
    <p:extLst>
      <p:ext uri="{BB962C8B-B14F-4D97-AF65-F5344CB8AC3E}">
        <p14:creationId xmlns:p14="http://schemas.microsoft.com/office/powerpoint/2010/main" val="175800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FD7C148267BB4683B6AD6FD035EBA5" ma:contentTypeVersion="10" ma:contentTypeDescription="Create a new document." ma:contentTypeScope="" ma:versionID="3575e938db2cfaeb82f8ce14c415e09e">
  <xsd:schema xmlns:xsd="http://www.w3.org/2001/XMLSchema" xmlns:xs="http://www.w3.org/2001/XMLSchema" xmlns:p="http://schemas.microsoft.com/office/2006/metadata/properties" xmlns:ns3="63b3769b-4ff8-48f0-85bd-7bc3c13bb464" xmlns:ns4="862326ec-ab7b-40dc-9ac3-4374eb8cd115" targetNamespace="http://schemas.microsoft.com/office/2006/metadata/properties" ma:root="true" ma:fieldsID="bc662798baa2373b758ac1059459b48d" ns3:_="" ns4:_="">
    <xsd:import namespace="63b3769b-4ff8-48f0-85bd-7bc3c13bb464"/>
    <xsd:import namespace="862326ec-ab7b-40dc-9ac3-4374eb8cd1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b3769b-4ff8-48f0-85bd-7bc3c13bb4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2326ec-ab7b-40dc-9ac3-4374eb8cd11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E586BA-3741-4379-ADAB-FB176D9151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b3769b-4ff8-48f0-85bd-7bc3c13bb464"/>
    <ds:schemaRef ds:uri="862326ec-ab7b-40dc-9ac3-4374eb8cd1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359978-F3A7-4876-B04F-9E168A8AC1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6B461A-BBE2-4745-93A8-25EC6000257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64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Shien Long Lim</dc:creator>
  <cp:lastModifiedBy>Shien Long Lim</cp:lastModifiedBy>
  <cp:revision>15</cp:revision>
  <dcterms:created xsi:type="dcterms:W3CDTF">2019-12-02T07:52:48Z</dcterms:created>
  <dcterms:modified xsi:type="dcterms:W3CDTF">2019-12-09T09:07:58Z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0x0101008DFD7C148267BB4683B6AD6FD035EBA5</vt:lpwstr>
  </property>
</Properties>
</file>